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 id="2147483656" r:id="rId3"/>
  </p:sldMasterIdLst>
  <p:sldIdLst>
    <p:sldId id="290" r:id="rId4"/>
    <p:sldId id="259" r:id="rId5"/>
    <p:sldId id="291" r:id="rId6"/>
    <p:sldId id="265" r:id="rId7"/>
    <p:sldId id="266" r:id="rId8"/>
    <p:sldId id="267" r:id="rId9"/>
    <p:sldId id="268" r:id="rId10"/>
    <p:sldId id="269" r:id="rId11"/>
    <p:sldId id="270" r:id="rId12"/>
    <p:sldId id="271" r:id="rId13"/>
    <p:sldId id="292" r:id="rId14"/>
    <p:sldId id="272" r:id="rId15"/>
    <p:sldId id="273" r:id="rId16"/>
    <p:sldId id="274" r:id="rId17"/>
    <p:sldId id="275" r:id="rId18"/>
    <p:sldId id="293" r:id="rId19"/>
    <p:sldId id="276" r:id="rId20"/>
    <p:sldId id="277" r:id="rId21"/>
    <p:sldId id="278" r:id="rId22"/>
    <p:sldId id="295" r:id="rId23"/>
    <p:sldId id="279" r:id="rId24"/>
    <p:sldId id="280" r:id="rId25"/>
    <p:sldId id="281" r:id="rId26"/>
    <p:sldId id="294" r:id="rId27"/>
    <p:sldId id="282" r:id="rId28"/>
    <p:sldId id="283" r:id="rId29"/>
    <p:sldId id="284" r:id="rId30"/>
    <p:sldId id="285" r:id="rId31"/>
    <p:sldId id="286" r:id="rId32"/>
    <p:sldId id="296" r:id="rId33"/>
    <p:sldId id="258" r:id="rId34"/>
    <p:sldId id="288" r:id="rId35"/>
    <p:sldId id="289" r:id="rId36"/>
    <p:sldId id="345" r:id="rId37"/>
    <p:sldId id="346"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F4C"/>
    <a:srgbClr val="FBB613"/>
    <a:srgbClr val="28313A"/>
    <a:srgbClr val="080808"/>
    <a:srgbClr val="0000FF"/>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36" autoAdjust="0"/>
    <p:restoredTop sz="94707" autoAdjust="0"/>
  </p:normalViewPr>
  <p:slideViewPr>
    <p:cSldViewPr snapToGrid="0" showGuides="1">
      <p:cViewPr varScale="1">
        <p:scale>
          <a:sx n="77" d="100"/>
          <a:sy n="77" d="100"/>
        </p:scale>
        <p:origin x="102" y="300"/>
      </p:cViewPr>
      <p:guideLst>
        <p:guide orient="horz" pos="2160"/>
        <p:guide pos="3885"/>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85010213187462902"/>
        </c:manualLayout>
      </c:layout>
      <c:lineChart>
        <c:grouping val="standard"/>
        <c:varyColors val="0"/>
        <c:ser>
          <c:idx val="0"/>
          <c:order val="0"/>
          <c:tx>
            <c:strRef>
              <c:f>Sheet1!$B$1</c:f>
              <c:strCache>
                <c:ptCount val="1"/>
                <c:pt idx="0">
                  <c:v>Series 1</c:v>
                </c:pt>
              </c:strCache>
            </c:strRef>
          </c:tx>
          <c:spPr>
            <a:ln w="44450" cap="rnd">
              <a:solidFill>
                <a:schemeClr val="accent1"/>
              </a:solidFill>
              <a:round/>
            </a:ln>
            <a:effectLst/>
          </c:spPr>
          <c:marker>
            <c:symbol val="circle"/>
            <c:size val="9"/>
            <c:spPr>
              <a:solidFill>
                <a:schemeClr val="bg1"/>
              </a:solidFill>
              <a:ln w="22225">
                <a:solidFill>
                  <a:schemeClr val="accent1"/>
                </a:solidFill>
              </a:ln>
              <a:effectLst/>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8</c:v>
                </c:pt>
                <c:pt idx="1">
                  <c:v>9</c:v>
                </c:pt>
                <c:pt idx="2">
                  <c:v>25</c:v>
                </c:pt>
                <c:pt idx="3">
                  <c:v>20</c:v>
                </c:pt>
                <c:pt idx="4">
                  <c:v>39</c:v>
                </c:pt>
                <c:pt idx="5">
                  <c:v>45</c:v>
                </c:pt>
                <c:pt idx="6">
                  <c:v>31</c:v>
                </c:pt>
                <c:pt idx="7">
                  <c:v>52</c:v>
                </c:pt>
                <c:pt idx="8">
                  <c:v>25</c:v>
                </c:pt>
                <c:pt idx="9">
                  <c:v>45</c:v>
                </c:pt>
                <c:pt idx="10">
                  <c:v>68</c:v>
                </c:pt>
                <c:pt idx="11">
                  <c:v>78</c:v>
                </c:pt>
              </c:numCache>
            </c:numRef>
          </c:val>
          <c:smooth val="0"/>
          <c:extLst xmlns:c16r2="http://schemas.microsoft.com/office/drawing/2015/06/chart">
            <c:ext xmlns:c16="http://schemas.microsoft.com/office/drawing/2014/chart" uri="{C3380CC4-5D6E-409C-BE32-E72D297353CC}">
              <c16:uniqueId val="{00000000-C274-4FB1-8563-1785904CEE48}"/>
            </c:ext>
          </c:extLst>
        </c:ser>
        <c:dLbls>
          <c:showLegendKey val="0"/>
          <c:showVal val="0"/>
          <c:showCatName val="0"/>
          <c:showSerName val="0"/>
          <c:showPercent val="0"/>
          <c:showBubbleSize val="0"/>
        </c:dLbls>
        <c:marker val="1"/>
        <c:smooth val="0"/>
        <c:axId val="1219284656"/>
        <c:axId val="1219288464"/>
      </c:lineChart>
      <c:catAx>
        <c:axId val="1219284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1219288464"/>
        <c:crosses val="autoZero"/>
        <c:auto val="1"/>
        <c:lblAlgn val="ctr"/>
        <c:lblOffset val="100"/>
        <c:noMultiLvlLbl val="0"/>
      </c:catAx>
      <c:valAx>
        <c:axId val="1219288464"/>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121928465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8.8145866141732282E-2"/>
          <c:w val="0.95450634426848302"/>
          <c:h val="0.79760216535433071"/>
        </c:manualLayout>
      </c:layout>
      <c:barChart>
        <c:barDir val="col"/>
        <c:grouping val="clustered"/>
        <c:varyColors val="0"/>
        <c:ser>
          <c:idx val="0"/>
          <c:order val="0"/>
          <c:tx>
            <c:strRef>
              <c:f>Sheet1!$B$1</c:f>
              <c:strCache>
                <c:ptCount val="1"/>
                <c:pt idx="0">
                  <c:v>今年</c:v>
                </c:pt>
              </c:strCache>
            </c:strRef>
          </c:tx>
          <c:spPr>
            <a:solidFill>
              <a:schemeClr val="accent1"/>
            </a:solidFill>
            <a:ln w="50800">
              <a:noFill/>
            </a:ln>
            <a:effectLst/>
          </c:spPr>
          <c:invertIfNegative val="0"/>
          <c:dPt>
            <c:idx val="11"/>
            <c:invertIfNegative val="0"/>
            <c:bubble3D val="0"/>
            <c:spPr>
              <a:solidFill>
                <a:schemeClr val="accent1"/>
              </a:solidFill>
              <a:ln w="50800">
                <a:noFill/>
              </a:ln>
              <a:effectLst/>
            </c:spPr>
            <c:extLst xmlns:c16r2="http://schemas.microsoft.com/office/drawing/2015/06/chart">
              <c:ext xmlns:c16="http://schemas.microsoft.com/office/drawing/2014/chart" uri="{C3380CC4-5D6E-409C-BE32-E72D297353CC}">
                <c16:uniqueId val="{00000001-AD4C-43B0-9F66-036E963061DE}"/>
              </c:ext>
            </c:extLst>
          </c:dPt>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8</c:v>
                </c:pt>
                <c:pt idx="1">
                  <c:v>9</c:v>
                </c:pt>
                <c:pt idx="2">
                  <c:v>25</c:v>
                </c:pt>
                <c:pt idx="3">
                  <c:v>20</c:v>
                </c:pt>
                <c:pt idx="4">
                  <c:v>39</c:v>
                </c:pt>
                <c:pt idx="5">
                  <c:v>45</c:v>
                </c:pt>
                <c:pt idx="6">
                  <c:v>31</c:v>
                </c:pt>
                <c:pt idx="7">
                  <c:v>52</c:v>
                </c:pt>
                <c:pt idx="8">
                  <c:v>25</c:v>
                </c:pt>
                <c:pt idx="9">
                  <c:v>45</c:v>
                </c:pt>
                <c:pt idx="10">
                  <c:v>68</c:v>
                </c:pt>
                <c:pt idx="11">
                  <c:v>78</c:v>
                </c:pt>
              </c:numCache>
            </c:numRef>
          </c:val>
          <c:extLst xmlns:c16r2="http://schemas.microsoft.com/office/drawing/2015/06/chart">
            <c:ext xmlns:c16="http://schemas.microsoft.com/office/drawing/2014/chart" uri="{C3380CC4-5D6E-409C-BE32-E72D297353CC}">
              <c16:uniqueId val="{00000002-AD4C-43B0-9F66-036E963061DE}"/>
            </c:ext>
          </c:extLst>
        </c:ser>
        <c:ser>
          <c:idx val="1"/>
          <c:order val="1"/>
          <c:tx>
            <c:strRef>
              <c:f>Sheet1!$C$1</c:f>
              <c:strCache>
                <c:ptCount val="1"/>
                <c:pt idx="0">
                  <c:v>去年</c:v>
                </c:pt>
              </c:strCache>
            </c:strRef>
          </c:tx>
          <c:spPr>
            <a:solidFill>
              <a:schemeClr val="accent2"/>
            </a:solid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2</c:v>
                </c:pt>
                <c:pt idx="1">
                  <c:v>8</c:v>
                </c:pt>
                <c:pt idx="2">
                  <c:v>20</c:v>
                </c:pt>
                <c:pt idx="3">
                  <c:v>41</c:v>
                </c:pt>
                <c:pt idx="4">
                  <c:v>23</c:v>
                </c:pt>
                <c:pt idx="5">
                  <c:v>21</c:v>
                </c:pt>
                <c:pt idx="6">
                  <c:v>30</c:v>
                </c:pt>
                <c:pt idx="7">
                  <c:v>47</c:v>
                </c:pt>
                <c:pt idx="8">
                  <c:v>20</c:v>
                </c:pt>
                <c:pt idx="9">
                  <c:v>40</c:v>
                </c:pt>
                <c:pt idx="10">
                  <c:v>42</c:v>
                </c:pt>
                <c:pt idx="11">
                  <c:v>63</c:v>
                </c:pt>
              </c:numCache>
            </c:numRef>
          </c:val>
          <c:extLst xmlns:c16r2="http://schemas.microsoft.com/office/drawing/2015/06/chart">
            <c:ext xmlns:c16="http://schemas.microsoft.com/office/drawing/2014/chart" uri="{C3380CC4-5D6E-409C-BE32-E72D297353CC}">
              <c16:uniqueId val="{00000004-AD4C-43B0-9F66-036E963061DE}"/>
            </c:ext>
          </c:extLst>
        </c:ser>
        <c:dLbls>
          <c:showLegendKey val="0"/>
          <c:showVal val="0"/>
          <c:showCatName val="0"/>
          <c:showSerName val="0"/>
          <c:showPercent val="0"/>
          <c:showBubbleSize val="0"/>
        </c:dLbls>
        <c:gapWidth val="150"/>
        <c:axId val="1219272688"/>
        <c:axId val="1219289008"/>
      </c:barChart>
      <c:catAx>
        <c:axId val="12192726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1219289008"/>
        <c:crosses val="autoZero"/>
        <c:auto val="1"/>
        <c:lblAlgn val="ctr"/>
        <c:lblOffset val="100"/>
        <c:noMultiLvlLbl val="0"/>
      </c:catAx>
      <c:valAx>
        <c:axId val="1219289008"/>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1219272688"/>
        <c:crosses val="autoZero"/>
        <c:crossBetween val="between"/>
      </c:valAx>
      <c:spPr>
        <a:noFill/>
        <a:ln>
          <a:noFill/>
        </a:ln>
        <a:effectLst/>
      </c:spPr>
    </c:plotArea>
    <c:legend>
      <c:legendPos val="t"/>
      <c:layout>
        <c:manualLayout>
          <c:xMode val="edge"/>
          <c:yMode val="edge"/>
          <c:x val="0.45582851420645304"/>
          <c:y val="0"/>
          <c:w val="0.10958817666233739"/>
          <c:h val="5.5663976377952756E-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140271078952798E-2"/>
          <c:y val="4.0612605760348502E-2"/>
          <c:w val="0.81571920282417099"/>
          <c:h val="0.91877478847930305"/>
        </c:manualLayout>
      </c:layout>
      <c:pieChart>
        <c:varyColors val="1"/>
        <c:ser>
          <c:idx val="0"/>
          <c:order val="0"/>
          <c:tx>
            <c:strRef>
              <c:f>Sheet1!$B$1</c:f>
              <c:strCache>
                <c:ptCount val="1"/>
                <c:pt idx="0">
                  <c:v>판매</c:v>
                </c:pt>
              </c:strCache>
            </c:strRef>
          </c:tx>
          <c:spPr>
            <a:ln w="19050">
              <a:noFill/>
            </a:ln>
            <a:effectLst/>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9B06-4D0A-B308-8E13B42D3697}"/>
              </c:ext>
            </c:extLst>
          </c:dPt>
          <c:dPt>
            <c:idx val="1"/>
            <c:bubble3D val="0"/>
            <c:explosion val="15"/>
            <c:spPr>
              <a:solidFill>
                <a:schemeClr val="accent2">
                  <a:alpha val="84000"/>
                </a:schemeClr>
              </a:solidFill>
              <a:ln w="19050">
                <a:noFill/>
              </a:ln>
              <a:effectLst/>
            </c:spPr>
            <c:extLst xmlns:c16r2="http://schemas.microsoft.com/office/drawing/2015/06/chart">
              <c:ext xmlns:c16="http://schemas.microsoft.com/office/drawing/2014/chart" uri="{C3380CC4-5D6E-409C-BE32-E72D297353CC}">
                <c16:uniqueId val="{00000003-9B06-4D0A-B308-8E13B42D3697}"/>
              </c:ext>
            </c:extLst>
          </c:dPt>
          <c:dLbls>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bg1"/>
                    </a:solidFill>
                    <a:latin typeface="+mn-lt"/>
                    <a:ea typeface="+mn-ea"/>
                    <a:cs typeface="+mn-cs"/>
                  </a:defRPr>
                </a:pPr>
                <a:endParaRPr lang="zh-CN"/>
              </a:p>
            </c:txPr>
            <c:dLblPos val="bestFit"/>
            <c:showLegendKey val="0"/>
            <c:showVal val="0"/>
            <c:showCatName val="0"/>
            <c:showSerName val="0"/>
            <c:showPercent val="1"/>
            <c:showBubbleSize val="0"/>
            <c:showLeaderLines val="1"/>
            <c:leaderLines>
              <c:spPr>
                <a:ln w="9525">
                  <a:solidFill>
                    <a:schemeClr val="tx1">
                      <a:lumMod val="35000"/>
                      <a:lumOff val="65000"/>
                    </a:schemeClr>
                  </a:solidFill>
                </a:ln>
                <a:effectLst/>
              </c:spPr>
            </c:leaderLines>
            <c:extLst xmlns:c16r2="http://schemas.microsoft.com/office/drawing/2015/06/chart">
              <c:ext xmlns:c15="http://schemas.microsoft.com/office/drawing/2012/chart" uri="{CE6537A1-D6FC-4f65-9D91-7224C49458BB}">
                <c15:layout/>
              </c:ext>
            </c:extLst>
          </c:dLbls>
          <c:cat>
            <c:strRef>
              <c:f>Sheet1!$A$2:$A$3</c:f>
              <c:strCache>
                <c:ptCount val="2"/>
                <c:pt idx="0">
                  <c:v>Value 01</c:v>
                </c:pt>
                <c:pt idx="1">
                  <c:v>Value 02</c:v>
                </c:pt>
              </c:strCache>
            </c:strRef>
          </c:ca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9B06-4D0A-B308-8E13B42D369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1195"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5"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720773-6461-452E-8392-70A9A03A168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F551B901-9608-4C8C-A96C-58AE25B674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0112881F-EA98-41EC-AFCF-423222DD4BEE}"/>
              </a:ext>
            </a:extLst>
          </p:cNvPr>
          <p:cNvSpPr>
            <a:spLocks noGrp="1"/>
          </p:cNvSpPr>
          <p:nvPr>
            <p:ph type="dt" sz="half" idx="10"/>
          </p:nvPr>
        </p:nvSpPr>
        <p:spPr/>
        <p:txBody>
          <a:bodyPr/>
          <a:lstStyle/>
          <a:p>
            <a:fld id="{092C537F-46D0-4F30-B376-C0D781F2694C}" type="datetimeFigureOut">
              <a:rPr lang="zh-CN" altLang="en-US" smtClean="0"/>
              <a:t>2020/12/30</a:t>
            </a:fld>
            <a:endParaRPr lang="zh-CN" altLang="en-US"/>
          </a:p>
        </p:txBody>
      </p:sp>
      <p:sp>
        <p:nvSpPr>
          <p:cNvPr id="5" name="页脚占位符 4">
            <a:extLst>
              <a:ext uri="{FF2B5EF4-FFF2-40B4-BE49-F238E27FC236}">
                <a16:creationId xmlns:a16="http://schemas.microsoft.com/office/drawing/2014/main" xmlns="" id="{A6BE94B2-059A-4E46-BA5A-1627D7AC9B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C5B4DC-3048-4140-BBB5-FC91E8149BB0}"/>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746890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7D542E-DDDD-45D5-8368-6CAFCACC9A9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792A1DC-483F-4F30-9332-BBF585419D4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08D5F8F-D54F-4A55-8B87-14E1037019CE}"/>
              </a:ext>
            </a:extLst>
          </p:cNvPr>
          <p:cNvSpPr>
            <a:spLocks noGrp="1"/>
          </p:cNvSpPr>
          <p:nvPr>
            <p:ph type="dt" sz="half" idx="10"/>
          </p:nvPr>
        </p:nvSpPr>
        <p:spPr/>
        <p:txBody>
          <a:bodyPr/>
          <a:lstStyle/>
          <a:p>
            <a:fld id="{092C537F-46D0-4F30-B376-C0D781F2694C}" type="datetimeFigureOut">
              <a:rPr lang="zh-CN" altLang="en-US" smtClean="0"/>
              <a:t>2020/12/30</a:t>
            </a:fld>
            <a:endParaRPr lang="zh-CN" altLang="en-US"/>
          </a:p>
        </p:txBody>
      </p:sp>
      <p:sp>
        <p:nvSpPr>
          <p:cNvPr id="5" name="页脚占位符 4">
            <a:extLst>
              <a:ext uri="{FF2B5EF4-FFF2-40B4-BE49-F238E27FC236}">
                <a16:creationId xmlns:a16="http://schemas.microsoft.com/office/drawing/2014/main" xmlns="" id="{526582B5-3CEA-42DA-AC14-C4C6740787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4943EC8-0DF6-4A64-BC71-7BFC91BAB4BE}"/>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106671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CE7B4031-389F-4DA0-A9B0-4090E99158AD}"/>
              </a:ext>
            </a:extLst>
          </p:cNvPr>
          <p:cNvSpPr>
            <a:spLocks noGrp="1"/>
          </p:cNvSpPr>
          <p:nvPr>
            <p:ph type="dt" sz="half" idx="10"/>
          </p:nvPr>
        </p:nvSpPr>
        <p:spPr/>
        <p:txBody>
          <a:bodyPr/>
          <a:lstStyle/>
          <a:p>
            <a:fld id="{092C537F-46D0-4F30-B376-C0D781F2694C}" type="datetimeFigureOut">
              <a:rPr lang="zh-CN" altLang="en-US" smtClean="0"/>
              <a:t>2020/12/30</a:t>
            </a:fld>
            <a:endParaRPr lang="zh-CN" altLang="en-US"/>
          </a:p>
        </p:txBody>
      </p:sp>
      <p:sp>
        <p:nvSpPr>
          <p:cNvPr id="3" name="页脚占位符 2">
            <a:extLst>
              <a:ext uri="{FF2B5EF4-FFF2-40B4-BE49-F238E27FC236}">
                <a16:creationId xmlns:a16="http://schemas.microsoft.com/office/drawing/2014/main" xmlns="" id="{3944404E-E95A-499D-B840-E0812D8E7E5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8773776-B54C-4F94-8016-2CB2DB51092E}"/>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
        <p:nvSpPr>
          <p:cNvPr id="5" name="标题 1">
            <a:extLst>
              <a:ext uri="{FF2B5EF4-FFF2-40B4-BE49-F238E27FC236}">
                <a16:creationId xmlns:a16="http://schemas.microsoft.com/office/drawing/2014/main" xmlns="" id="{E77BF65C-FB19-4719-9EA0-09386ED903A1}"/>
              </a:ext>
            </a:extLst>
          </p:cNvPr>
          <p:cNvSpPr>
            <a:spLocks noGrp="1"/>
          </p:cNvSpPr>
          <p:nvPr>
            <p:ph type="title"/>
          </p:nvPr>
        </p:nvSpPr>
        <p:spPr>
          <a:xfrm>
            <a:off x="335692" y="235379"/>
            <a:ext cx="10515600" cy="491610"/>
          </a:xfrm>
        </p:spPr>
        <p:txBody>
          <a:bodyPr>
            <a:noAutofit/>
          </a:bodyPr>
          <a:lstStyle>
            <a:lvl1pPr>
              <a:defRPr sz="3200">
                <a:solidFill>
                  <a:schemeClr val="accent1"/>
                </a:solidFill>
              </a:defRPr>
            </a:lvl1pPr>
          </a:lstStyle>
          <a:p>
            <a:r>
              <a:rPr lang="zh-CN" altLang="en-US"/>
              <a:t>单击此处编辑母版标题样式</a:t>
            </a:r>
          </a:p>
        </p:txBody>
      </p:sp>
      <p:sp>
        <p:nvSpPr>
          <p:cNvPr id="6" name="矩形 5">
            <a:extLst>
              <a:ext uri="{FF2B5EF4-FFF2-40B4-BE49-F238E27FC236}">
                <a16:creationId xmlns:a16="http://schemas.microsoft.com/office/drawing/2014/main" xmlns="" id="{84D2F8AC-2A9A-4FCF-B0B1-F614ED1608AD}"/>
              </a:ext>
            </a:extLst>
          </p:cNvPr>
          <p:cNvSpPr/>
          <p:nvPr userDrawn="1"/>
        </p:nvSpPr>
        <p:spPr>
          <a:xfrm>
            <a:off x="0" y="235379"/>
            <a:ext cx="197708" cy="4916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D8837F5-81D1-4CCA-AB22-0AF3BC4A7314}"/>
              </a:ext>
            </a:extLst>
          </p:cNvPr>
          <p:cNvSpPr/>
          <p:nvPr userDrawn="1"/>
        </p:nvSpPr>
        <p:spPr>
          <a:xfrm>
            <a:off x="236838" y="235379"/>
            <a:ext cx="45719" cy="4916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6522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a16="http://schemas.microsoft.com/office/drawing/2014/main" xmlns=""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2085151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3.xml"/><Relationship Id="rId1" Type="http://schemas.openxmlformats.org/officeDocument/2006/relationships/slideLayout" Target="../slideLayouts/slideLayout5.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938F4-6F07-45B7-8BD0-4BC9B71811BA}" type="datetimeFigureOut">
              <a:rPr lang="zh-CN" altLang="en-US" smtClean="0"/>
              <a:t>2020/12/30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FCBD9E-76C1-4DAC-9C42-B569F84F0A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5B7827E-C755-4E00-AA16-56BE560F2B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93F9F1-8E8C-4891-96EF-DB8CF10C16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4EA4C9-B04A-4ADF-BCFF-4886AC7D8C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2C537F-46D0-4F30-B376-C0D781F2694C}" type="datetimeFigureOut">
              <a:rPr lang="zh-CN" altLang="en-US" smtClean="0"/>
              <a:t>2020/12/30</a:t>
            </a:fld>
            <a:endParaRPr lang="zh-CN" altLang="en-US"/>
          </a:p>
        </p:txBody>
      </p:sp>
      <p:sp>
        <p:nvSpPr>
          <p:cNvPr id="5" name="页脚占位符 4">
            <a:extLst>
              <a:ext uri="{FF2B5EF4-FFF2-40B4-BE49-F238E27FC236}">
                <a16:creationId xmlns:a16="http://schemas.microsoft.com/office/drawing/2014/main" xmlns="" id="{EDD49779-42DB-4E61-AA2A-3D9FC28B3E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39FE30-A82C-47DA-9EDA-C7A0808136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398607260"/>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4"/>
            </p:custDataLst>
            <p:extLst>
              <p:ext uri="{D42A27DB-BD31-4B8C-83A1-F6EECF244321}">
                <p14:modId xmlns:p14="http://schemas.microsoft.com/office/powerpoint/2010/main" val="3145512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8" name="think-cell Slide" r:id="rId5" imgW="351" imgH="351" progId="TCLayout.ActiveDocument.1">
                  <p:embed/>
                </p:oleObj>
              </mc:Choice>
              <mc:Fallback>
                <p:oleObj name="think-cell Slide" r:id="rId5" imgW="351" imgH="351" progId="TCLayout.ActiveDocument.1">
                  <p:embed/>
                  <p:pic>
                    <p:nvPicPr>
                      <p:cNvPr id="7" name="对象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2BECC-FDB1-4CF6-BEA7-2936A7C29BFA}" type="datetimeFigureOut">
              <a:rPr lang="zh-CN" altLang="en-US" smtClean="0"/>
              <a:t>2020/12/30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FB1C0-F97D-4ACC-87A2-6B787DB9A256}" type="slidenum">
              <a:rPr lang="zh-CN" altLang="en-US" smtClean="0"/>
              <a:t>‹#›</a:t>
            </a:fld>
            <a:endParaRPr lang="zh-CN" altLang="en-US"/>
          </a:p>
        </p:txBody>
      </p:sp>
    </p:spTree>
    <p:extLst>
      <p:ext uri="{BB962C8B-B14F-4D97-AF65-F5344CB8AC3E}">
        <p14:creationId xmlns:p14="http://schemas.microsoft.com/office/powerpoint/2010/main" val="3158507148"/>
      </p:ext>
    </p:extLst>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73F4C"/>
        </a:solidFill>
        <a:effectLst/>
      </p:bgPr>
    </p:bg>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xmlns="" id="{BC3719F4-412B-41CB-A28B-8E8E8C27995F}"/>
              </a:ext>
            </a:extLst>
          </p:cNvPr>
          <p:cNvSpPr/>
          <p:nvPr/>
        </p:nvSpPr>
        <p:spPr>
          <a:xfrm>
            <a:off x="6382945" y="0"/>
            <a:ext cx="5809055" cy="4610100"/>
          </a:xfrm>
          <a:custGeom>
            <a:avLst/>
            <a:gdLst>
              <a:gd name="connsiteX0" fmla="*/ 0 w 6896100"/>
              <a:gd name="connsiteY0" fmla="*/ 0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6" fmla="*/ 0 w 6896100"/>
              <a:gd name="connsiteY6" fmla="*/ 0 h 4648200"/>
              <a:gd name="connsiteX0" fmla="*/ 0 w 6896100"/>
              <a:gd name="connsiteY0" fmla="*/ 2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0" fmla="*/ 0 w 5809055"/>
              <a:gd name="connsiteY0" fmla="*/ 2 h 4648200"/>
              <a:gd name="connsiteX1" fmla="*/ 5809055 w 5809055"/>
              <a:gd name="connsiteY1" fmla="*/ 0 h 4648200"/>
              <a:gd name="connsiteX2" fmla="*/ 5809055 w 5809055"/>
              <a:gd name="connsiteY2" fmla="*/ 4648200 h 4648200"/>
              <a:gd name="connsiteX3" fmla="*/ 3116618 w 5809055"/>
              <a:gd name="connsiteY3" fmla="*/ 4648200 h 4648200"/>
              <a:gd name="connsiteX4" fmla="*/ 0 w 5809055"/>
              <a:gd name="connsiteY4" fmla="*/ 2 h 464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9055" h="4648200">
                <a:moveTo>
                  <a:pt x="0" y="2"/>
                </a:moveTo>
                <a:lnTo>
                  <a:pt x="5809055" y="0"/>
                </a:lnTo>
                <a:lnTo>
                  <a:pt x="5809055" y="4648200"/>
                </a:lnTo>
                <a:lnTo>
                  <a:pt x="3116618" y="4648200"/>
                </a:lnTo>
                <a:lnTo>
                  <a:pt x="0" y="2"/>
                </a:lnTo>
                <a:close/>
              </a:path>
            </a:pathLst>
          </a:custGeom>
          <a:blipFill>
            <a:blip r:embed="rId2"/>
            <a:stretch>
              <a:fillRect l="-9682" r="-96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xmlns="" id="{39C6433B-0E6D-4BE8-A201-E0171B37F420}"/>
              </a:ext>
            </a:extLst>
          </p:cNvPr>
          <p:cNvSpPr/>
          <p:nvPr/>
        </p:nvSpPr>
        <p:spPr>
          <a:xfrm flipH="1">
            <a:off x="0" y="0"/>
            <a:ext cx="8646886" cy="6858000"/>
          </a:xfrm>
          <a:custGeom>
            <a:avLst/>
            <a:gdLst>
              <a:gd name="connsiteX0" fmla="*/ 8646886 w 8646886"/>
              <a:gd name="connsiteY0" fmla="*/ 0 h 6858000"/>
              <a:gd name="connsiteX1" fmla="*/ 3097461 w 8646886"/>
              <a:gd name="connsiteY1" fmla="*/ 0 h 6858000"/>
              <a:gd name="connsiteX2" fmla="*/ 0 w 8646886"/>
              <a:gd name="connsiteY2" fmla="*/ 4619625 h 6858000"/>
              <a:gd name="connsiteX3" fmla="*/ 1500832 w 8646886"/>
              <a:gd name="connsiteY3" fmla="*/ 6858000 h 6858000"/>
              <a:gd name="connsiteX4" fmla="*/ 8646886 w 86468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6886" h="6858000">
                <a:moveTo>
                  <a:pt x="8646886" y="0"/>
                </a:moveTo>
                <a:lnTo>
                  <a:pt x="3097461" y="0"/>
                </a:lnTo>
                <a:lnTo>
                  <a:pt x="0" y="4619625"/>
                </a:lnTo>
                <a:lnTo>
                  <a:pt x="1500832" y="6858000"/>
                </a:lnTo>
                <a:lnTo>
                  <a:pt x="8646886" y="6858000"/>
                </a:lnTo>
                <a:close/>
              </a:path>
            </a:pathLst>
          </a:custGeom>
          <a:solidFill>
            <a:srgbClr val="2831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xmlns="" id="{4181D373-B457-4AF7-8D77-D12600B1E077}"/>
              </a:ext>
            </a:extLst>
          </p:cNvPr>
          <p:cNvSpPr/>
          <p:nvPr/>
        </p:nvSpPr>
        <p:spPr>
          <a:xfrm>
            <a:off x="7992346" y="4629150"/>
            <a:ext cx="4199654" cy="2247900"/>
          </a:xfrm>
          <a:custGeom>
            <a:avLst/>
            <a:gdLst>
              <a:gd name="connsiteX0" fmla="*/ 1507217 w 4199654"/>
              <a:gd name="connsiteY0" fmla="*/ 0 h 2247900"/>
              <a:gd name="connsiteX1" fmla="*/ 4199654 w 4199654"/>
              <a:gd name="connsiteY1" fmla="*/ 0 h 2247900"/>
              <a:gd name="connsiteX2" fmla="*/ 4199654 w 4199654"/>
              <a:gd name="connsiteY2" fmla="*/ 2247900 h 2247900"/>
              <a:gd name="connsiteX3" fmla="*/ 0 w 4199654"/>
              <a:gd name="connsiteY3" fmla="*/ 2247900 h 2247900"/>
              <a:gd name="connsiteX4" fmla="*/ 1507217 w 4199654"/>
              <a:gd name="connsiteY4" fmla="*/ 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654" h="2247900">
                <a:moveTo>
                  <a:pt x="1507217" y="0"/>
                </a:moveTo>
                <a:lnTo>
                  <a:pt x="4199654" y="0"/>
                </a:lnTo>
                <a:lnTo>
                  <a:pt x="4199654" y="2247900"/>
                </a:lnTo>
                <a:lnTo>
                  <a:pt x="0" y="2247900"/>
                </a:lnTo>
                <a:lnTo>
                  <a:pt x="1507217" y="0"/>
                </a:lnTo>
                <a:close/>
              </a:path>
            </a:pathLst>
          </a:cu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a:extLst>
              <a:ext uri="{FF2B5EF4-FFF2-40B4-BE49-F238E27FC236}">
                <a16:creationId xmlns:a16="http://schemas.microsoft.com/office/drawing/2014/main" xmlns="" id="{90EB5D66-D17C-4FA8-83D3-EB34B19A431D}"/>
              </a:ext>
            </a:extLst>
          </p:cNvPr>
          <p:cNvSpPr txBox="1"/>
          <p:nvPr/>
        </p:nvSpPr>
        <p:spPr>
          <a:xfrm>
            <a:off x="890587" y="3614678"/>
            <a:ext cx="7671496" cy="830997"/>
          </a:xfrm>
          <a:prstGeom prst="rect">
            <a:avLst/>
          </a:prstGeom>
          <a:noFill/>
        </p:spPr>
        <p:txBody>
          <a:bodyPr wrap="square" lIns="0" tIns="0" rIns="0" bIns="0" rtlCol="0">
            <a:spAutoFit/>
          </a:bodyPr>
          <a:lstStyle/>
          <a:p>
            <a:r>
              <a:rPr lang="en-US" altLang="zh-CN" sz="5400">
                <a:solidFill>
                  <a:schemeClr val="bg1"/>
                </a:solidFill>
                <a:latin typeface="+mj-ea"/>
                <a:ea typeface="+mj-ea"/>
              </a:rPr>
              <a:t>20XX</a:t>
            </a:r>
            <a:r>
              <a:rPr lang="zh-CN" altLang="en-US" sz="5400">
                <a:solidFill>
                  <a:schemeClr val="bg1"/>
                </a:solidFill>
                <a:latin typeface="+mj-ea"/>
                <a:ea typeface="+mj-ea"/>
              </a:rPr>
              <a:t>年个人工作汇报</a:t>
            </a:r>
          </a:p>
        </p:txBody>
      </p:sp>
      <p:sp>
        <p:nvSpPr>
          <p:cNvPr id="8" name="文本框 7">
            <a:extLst>
              <a:ext uri="{FF2B5EF4-FFF2-40B4-BE49-F238E27FC236}">
                <a16:creationId xmlns:a16="http://schemas.microsoft.com/office/drawing/2014/main" xmlns="" id="{F87BFA91-E3B3-402B-88FD-510E0A69DB42}"/>
              </a:ext>
            </a:extLst>
          </p:cNvPr>
          <p:cNvSpPr txBox="1"/>
          <p:nvPr/>
        </p:nvSpPr>
        <p:spPr>
          <a:xfrm>
            <a:off x="890587" y="4881939"/>
            <a:ext cx="6096001" cy="369332"/>
          </a:xfrm>
          <a:prstGeom prst="rect">
            <a:avLst/>
          </a:prstGeom>
          <a:noFill/>
        </p:spPr>
        <p:txBody>
          <a:bodyPr wrap="square" lIns="0" tIns="0" rIns="0" bIns="0" rtlCol="0">
            <a:spAutoFit/>
          </a:bodyPr>
          <a:lstStyle/>
          <a:p>
            <a:r>
              <a:rPr lang="zh-CN" altLang="en-US" sz="2400" spc="300">
                <a:solidFill>
                  <a:schemeClr val="bg1"/>
                </a:solidFill>
                <a:latin typeface="+mn-ea"/>
              </a:rPr>
              <a:t>只做有用并且好用的</a:t>
            </a:r>
            <a:r>
              <a:rPr lang="en-US" altLang="zh-CN" sz="2400" spc="300">
                <a:solidFill>
                  <a:schemeClr val="bg1"/>
                </a:solidFill>
                <a:latin typeface="+mn-ea"/>
              </a:rPr>
              <a:t>PPT</a:t>
            </a:r>
            <a:r>
              <a:rPr lang="zh-CN" altLang="en-US" sz="2400" spc="300">
                <a:solidFill>
                  <a:schemeClr val="bg1"/>
                </a:solidFill>
                <a:latin typeface="+mn-ea"/>
              </a:rPr>
              <a:t>模板</a:t>
            </a:r>
          </a:p>
        </p:txBody>
      </p:sp>
      <p:sp>
        <p:nvSpPr>
          <p:cNvPr id="9" name="文本框 8">
            <a:extLst>
              <a:ext uri="{FF2B5EF4-FFF2-40B4-BE49-F238E27FC236}">
                <a16:creationId xmlns:a16="http://schemas.microsoft.com/office/drawing/2014/main" xmlns="" id="{65D99E5F-B118-4FBF-8A0E-B7E4867B1E52}"/>
              </a:ext>
            </a:extLst>
          </p:cNvPr>
          <p:cNvSpPr txBox="1"/>
          <p:nvPr/>
        </p:nvSpPr>
        <p:spPr>
          <a:xfrm>
            <a:off x="890587" y="2929929"/>
            <a:ext cx="4572000" cy="677108"/>
          </a:xfrm>
          <a:prstGeom prst="rect">
            <a:avLst/>
          </a:prstGeom>
          <a:noFill/>
        </p:spPr>
        <p:txBody>
          <a:bodyPr wrap="square" lIns="0" tIns="0" rIns="0" bIns="0">
            <a:spAutoFit/>
          </a:bodyPr>
          <a:lstStyle/>
          <a:p>
            <a:r>
              <a:rPr lang="zh-CN" altLang="en-US" sz="4400">
                <a:solidFill>
                  <a:schemeClr val="bg1"/>
                </a:solidFill>
                <a:latin typeface="+mj-ea"/>
                <a:ea typeface="+mj-ea"/>
              </a:rPr>
              <a:t>璞石</a:t>
            </a:r>
            <a:r>
              <a:rPr lang="en-US" altLang="zh-CN" sz="4400">
                <a:solidFill>
                  <a:schemeClr val="bg1"/>
                </a:solidFill>
                <a:latin typeface="+mj-ea"/>
                <a:ea typeface="+mj-ea"/>
              </a:rPr>
              <a:t>PPT</a:t>
            </a:r>
            <a:r>
              <a:rPr lang="zh-CN" altLang="en-US" sz="4400">
                <a:solidFill>
                  <a:schemeClr val="bg1"/>
                </a:solidFill>
                <a:latin typeface="+mj-ea"/>
                <a:ea typeface="+mj-ea"/>
              </a:rPr>
              <a:t>合集</a:t>
            </a:r>
          </a:p>
        </p:txBody>
      </p:sp>
      <p:sp>
        <p:nvSpPr>
          <p:cNvPr id="10" name="矩形 9">
            <a:extLst>
              <a:ext uri="{FF2B5EF4-FFF2-40B4-BE49-F238E27FC236}">
                <a16:creationId xmlns:a16="http://schemas.microsoft.com/office/drawing/2014/main" xmlns="" id="{C8C64512-B81B-45E0-AC4F-628B6725EB5A}"/>
              </a:ext>
            </a:extLst>
          </p:cNvPr>
          <p:cNvSpPr/>
          <p:nvPr/>
        </p:nvSpPr>
        <p:spPr>
          <a:xfrm>
            <a:off x="890587" y="4581525"/>
            <a:ext cx="3319463" cy="95250"/>
          </a:xfrm>
          <a:prstGeom prst="rect">
            <a:avLst/>
          </a:pr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5E6C1A4F-31A7-4CB1-BC7A-6AE762894628}"/>
              </a:ext>
            </a:extLst>
          </p:cNvPr>
          <p:cNvSpPr txBox="1"/>
          <p:nvPr/>
        </p:nvSpPr>
        <p:spPr>
          <a:xfrm>
            <a:off x="932402" y="5779751"/>
            <a:ext cx="1640848" cy="246221"/>
          </a:xfrm>
          <a:prstGeom prst="rect">
            <a:avLst/>
          </a:prstGeom>
          <a:noFill/>
        </p:spPr>
        <p:txBody>
          <a:bodyPr wrap="square" lIns="0" tIns="0" rIns="0" bIns="0" rtlCol="0">
            <a:spAutoFit/>
          </a:bodyPr>
          <a:lstStyle/>
          <a:p>
            <a:r>
              <a:rPr lang="zh-CN" altLang="en-US" sz="1600">
                <a:solidFill>
                  <a:schemeClr val="bg1"/>
                </a:solidFill>
                <a:latin typeface="+mn-ea"/>
              </a:rPr>
              <a:t>汇报人：璞石</a:t>
            </a:r>
          </a:p>
        </p:txBody>
      </p:sp>
      <p:sp>
        <p:nvSpPr>
          <p:cNvPr id="12" name="文本框 11">
            <a:extLst>
              <a:ext uri="{FF2B5EF4-FFF2-40B4-BE49-F238E27FC236}">
                <a16:creationId xmlns:a16="http://schemas.microsoft.com/office/drawing/2014/main" xmlns="" id="{98F7CB4D-1395-4FCC-AF63-927861D5D092}"/>
              </a:ext>
            </a:extLst>
          </p:cNvPr>
          <p:cNvSpPr txBox="1"/>
          <p:nvPr/>
        </p:nvSpPr>
        <p:spPr>
          <a:xfrm>
            <a:off x="932402" y="6083299"/>
            <a:ext cx="2042514" cy="246221"/>
          </a:xfrm>
          <a:prstGeom prst="rect">
            <a:avLst/>
          </a:prstGeom>
          <a:noFill/>
        </p:spPr>
        <p:txBody>
          <a:bodyPr wrap="square" lIns="0" tIns="0" rIns="0" bIns="0" rtlCol="0">
            <a:spAutoFit/>
          </a:bodyPr>
          <a:lstStyle/>
          <a:p>
            <a:r>
              <a:rPr lang="en-US" altLang="zh-CN" sz="1600">
                <a:solidFill>
                  <a:schemeClr val="bg1"/>
                </a:solidFill>
                <a:latin typeface="+mn-ea"/>
              </a:rPr>
              <a:t>20XX</a:t>
            </a:r>
            <a:r>
              <a:rPr lang="zh-CN" altLang="en-US" sz="1600">
                <a:solidFill>
                  <a:schemeClr val="bg1"/>
                </a:solidFill>
                <a:latin typeface="+mn-ea"/>
              </a:rPr>
              <a:t>年</a:t>
            </a:r>
            <a:r>
              <a:rPr lang="en-US" altLang="zh-CN" sz="1600">
                <a:solidFill>
                  <a:schemeClr val="bg1"/>
                </a:solidFill>
                <a:latin typeface="+mn-ea"/>
              </a:rPr>
              <a:t>XX</a:t>
            </a:r>
            <a:r>
              <a:rPr lang="zh-CN" altLang="en-US" sz="1600">
                <a:solidFill>
                  <a:schemeClr val="bg1"/>
                </a:solidFill>
                <a:latin typeface="+mn-ea"/>
              </a:rPr>
              <a:t>月</a:t>
            </a:r>
            <a:r>
              <a:rPr lang="en-US" altLang="zh-CN" sz="1600">
                <a:solidFill>
                  <a:schemeClr val="bg1"/>
                </a:solidFill>
                <a:latin typeface="+mn-ea"/>
              </a:rPr>
              <a:t>XX</a:t>
            </a:r>
            <a:r>
              <a:rPr lang="zh-CN" altLang="en-US" sz="1600">
                <a:solidFill>
                  <a:schemeClr val="bg1"/>
                </a:solidFill>
                <a:latin typeface="+mn-ea"/>
              </a:rPr>
              <a:t>日</a:t>
            </a:r>
          </a:p>
        </p:txBody>
      </p:sp>
      <p:sp>
        <p:nvSpPr>
          <p:cNvPr id="14" name="任意多边形: 形状 13">
            <a:extLst>
              <a:ext uri="{FF2B5EF4-FFF2-40B4-BE49-F238E27FC236}">
                <a16:creationId xmlns:a16="http://schemas.microsoft.com/office/drawing/2014/main" xmlns="" id="{B07C7A60-5D2B-4E66-AB1F-C1BDF56442C2}"/>
              </a:ext>
            </a:extLst>
          </p:cNvPr>
          <p:cNvSpPr/>
          <p:nvPr/>
        </p:nvSpPr>
        <p:spPr>
          <a:xfrm>
            <a:off x="890587" y="1824984"/>
            <a:ext cx="638106" cy="6381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3033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B2415F4-3355-4574-B0EE-1B37A613AB6B}"/>
              </a:ext>
            </a:extLst>
          </p:cNvPr>
          <p:cNvSpPr>
            <a:spLocks noGrp="1"/>
          </p:cNvSpPr>
          <p:nvPr>
            <p:ph type="title"/>
          </p:nvPr>
        </p:nvSpPr>
        <p:spPr/>
        <p:txBody>
          <a:bodyPr/>
          <a:lstStyle/>
          <a:p>
            <a:r>
              <a:rPr lang="zh-CN" altLang="en-US"/>
              <a:t>团队建设</a:t>
            </a:r>
          </a:p>
        </p:txBody>
      </p:sp>
      <p:grpSp>
        <p:nvGrpSpPr>
          <p:cNvPr id="24" name="组合 23">
            <a:extLst>
              <a:ext uri="{FF2B5EF4-FFF2-40B4-BE49-F238E27FC236}">
                <a16:creationId xmlns:a16="http://schemas.microsoft.com/office/drawing/2014/main" xmlns="" id="{22BF8EA9-CF12-4DFE-992C-E52E528B4A75}"/>
              </a:ext>
            </a:extLst>
          </p:cNvPr>
          <p:cNvGrpSpPr/>
          <p:nvPr/>
        </p:nvGrpSpPr>
        <p:grpSpPr>
          <a:xfrm>
            <a:off x="695617" y="1816680"/>
            <a:ext cx="2631712" cy="4053249"/>
            <a:chOff x="695617" y="1816680"/>
            <a:chExt cx="2631712" cy="4053249"/>
          </a:xfrm>
        </p:grpSpPr>
        <p:sp>
          <p:nvSpPr>
            <p:cNvPr id="25" name="Freeform 18">
              <a:extLst>
                <a:ext uri="{FF2B5EF4-FFF2-40B4-BE49-F238E27FC236}">
                  <a16:creationId xmlns:a16="http://schemas.microsoft.com/office/drawing/2014/main" xmlns="" id="{E870851F-304B-4F8D-82CE-5B07ED9F59DD}"/>
                </a:ext>
              </a:extLst>
            </p:cNvPr>
            <p:cNvSpPr/>
            <p:nvPr/>
          </p:nvSpPr>
          <p:spPr>
            <a:xfrm>
              <a:off x="1142981" y="1816680"/>
              <a:ext cx="2095500" cy="1831730"/>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chemeClr val="accent2"/>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a:p>
            <a:p>
              <a:pPr marL="228600" lvl="1" indent="-228600" algn="l" defTabSz="1066800">
                <a:lnSpc>
                  <a:spcPct val="90000"/>
                </a:lnSpc>
                <a:spcBef>
                  <a:spcPct val="0"/>
                </a:spcBef>
                <a:spcAft>
                  <a:spcPct val="15000"/>
                </a:spcAft>
                <a:buChar char="•"/>
              </a:pPr>
              <a:endParaRPr lang="en-US" sz="2400" kern="1200"/>
            </a:p>
          </p:txBody>
        </p:sp>
        <p:sp>
          <p:nvSpPr>
            <p:cNvPr id="26" name="Freeform 19">
              <a:extLst>
                <a:ext uri="{FF2B5EF4-FFF2-40B4-BE49-F238E27FC236}">
                  <a16:creationId xmlns:a16="http://schemas.microsoft.com/office/drawing/2014/main" xmlns="" id="{DBC02932-197D-4EE7-A468-875A5BF5A57B}"/>
                </a:ext>
              </a:extLst>
            </p:cNvPr>
            <p:cNvSpPr/>
            <p:nvPr/>
          </p:nvSpPr>
          <p:spPr>
            <a:xfrm>
              <a:off x="695617" y="2601703"/>
              <a:ext cx="1047750" cy="1047750"/>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chemeClr val="accent2"/>
            </a:solidFill>
            <a:ln w="38100">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p>
          </p:txBody>
        </p:sp>
        <p:grpSp>
          <p:nvGrpSpPr>
            <p:cNvPr id="27" name="组合 26">
              <a:extLst>
                <a:ext uri="{FF2B5EF4-FFF2-40B4-BE49-F238E27FC236}">
                  <a16:creationId xmlns:a16="http://schemas.microsoft.com/office/drawing/2014/main" xmlns="" id="{729F3D9A-2E24-4AC1-9E65-B42AA524E1C5}"/>
                </a:ext>
              </a:extLst>
            </p:cNvPr>
            <p:cNvGrpSpPr/>
            <p:nvPr/>
          </p:nvGrpSpPr>
          <p:grpSpPr>
            <a:xfrm>
              <a:off x="903621" y="2797239"/>
              <a:ext cx="610974" cy="609600"/>
              <a:chOff x="5507038" y="2843213"/>
              <a:chExt cx="1411287" cy="1408112"/>
            </a:xfrm>
          </p:grpSpPr>
          <p:sp>
            <p:nvSpPr>
              <p:cNvPr id="31" name="Line 5">
                <a:extLst>
                  <a:ext uri="{FF2B5EF4-FFF2-40B4-BE49-F238E27FC236}">
                    <a16:creationId xmlns:a16="http://schemas.microsoft.com/office/drawing/2014/main" xmlns="" id="{28A94811-7861-47E2-9195-0C1588AB8E8D}"/>
                  </a:ext>
                </a:extLst>
              </p:cNvPr>
              <p:cNvSpPr>
                <a:spLocks noChangeShapeType="1"/>
              </p:cNvSpPr>
              <p:nvPr/>
            </p:nvSpPr>
            <p:spPr bwMode="auto">
              <a:xfrm>
                <a:off x="6284913" y="3621088"/>
                <a:ext cx="0" cy="0"/>
              </a:xfrm>
              <a:prstGeom prst="line">
                <a:avLst/>
              </a:prstGeom>
              <a:noFill/>
              <a:ln w="42863"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2" name="Freeform 6">
                <a:extLst>
                  <a:ext uri="{FF2B5EF4-FFF2-40B4-BE49-F238E27FC236}">
                    <a16:creationId xmlns:a16="http://schemas.microsoft.com/office/drawing/2014/main" xmlns="" id="{064CB91B-EC6E-4CE6-9D35-B8CC1EC8F56D}"/>
                  </a:ext>
                </a:extLst>
              </p:cNvPr>
              <p:cNvSpPr>
                <a:spLocks noEditPoints="1"/>
              </p:cNvSpPr>
              <p:nvPr/>
            </p:nvSpPr>
            <p:spPr bwMode="auto">
              <a:xfrm>
                <a:off x="5507038" y="2843213"/>
                <a:ext cx="974725" cy="976312"/>
              </a:xfrm>
              <a:custGeom>
                <a:avLst/>
                <a:gdLst>
                  <a:gd name="T0" fmla="*/ 133 w 266"/>
                  <a:gd name="T1" fmla="*/ 266 h 266"/>
                  <a:gd name="T2" fmla="*/ 0 w 266"/>
                  <a:gd name="T3" fmla="*/ 133 h 266"/>
                  <a:gd name="T4" fmla="*/ 39 w 266"/>
                  <a:gd name="T5" fmla="*/ 39 h 266"/>
                  <a:gd name="T6" fmla="*/ 133 w 266"/>
                  <a:gd name="T7" fmla="*/ 0 h 266"/>
                  <a:gd name="T8" fmla="*/ 227 w 266"/>
                  <a:gd name="T9" fmla="*/ 39 h 266"/>
                  <a:gd name="T10" fmla="*/ 266 w 266"/>
                  <a:gd name="T11" fmla="*/ 133 h 266"/>
                  <a:gd name="T12" fmla="*/ 228 w 266"/>
                  <a:gd name="T13" fmla="*/ 227 h 266"/>
                  <a:gd name="T14" fmla="*/ 133 w 266"/>
                  <a:gd name="T15" fmla="*/ 266 h 266"/>
                  <a:gd name="T16" fmla="*/ 133 w 266"/>
                  <a:gd name="T17" fmla="*/ 12 h 266"/>
                  <a:gd name="T18" fmla="*/ 48 w 266"/>
                  <a:gd name="T19" fmla="*/ 47 h 266"/>
                  <a:gd name="T20" fmla="*/ 12 w 266"/>
                  <a:gd name="T21" fmla="*/ 133 h 266"/>
                  <a:gd name="T22" fmla="*/ 133 w 266"/>
                  <a:gd name="T23" fmla="*/ 254 h 266"/>
                  <a:gd name="T24" fmla="*/ 133 w 266"/>
                  <a:gd name="T25" fmla="*/ 260 h 266"/>
                  <a:gd name="T26" fmla="*/ 133 w 266"/>
                  <a:gd name="T27" fmla="*/ 254 h 266"/>
                  <a:gd name="T28" fmla="*/ 219 w 266"/>
                  <a:gd name="T29" fmla="*/ 218 h 266"/>
                  <a:gd name="T30" fmla="*/ 254 w 266"/>
                  <a:gd name="T31" fmla="*/ 133 h 266"/>
                  <a:gd name="T32" fmla="*/ 219 w 266"/>
                  <a:gd name="T33" fmla="*/ 47 h 266"/>
                  <a:gd name="T34" fmla="*/ 133 w 266"/>
                  <a:gd name="T35" fmla="*/ 12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6" h="266">
                    <a:moveTo>
                      <a:pt x="133" y="266"/>
                    </a:moveTo>
                    <a:cubicBezTo>
                      <a:pt x="60" y="266"/>
                      <a:pt x="0" y="206"/>
                      <a:pt x="0" y="133"/>
                    </a:cubicBezTo>
                    <a:cubicBezTo>
                      <a:pt x="0" y="97"/>
                      <a:pt x="14" y="64"/>
                      <a:pt x="39" y="39"/>
                    </a:cubicBezTo>
                    <a:cubicBezTo>
                      <a:pt x="64" y="14"/>
                      <a:pt x="98" y="0"/>
                      <a:pt x="133" y="0"/>
                    </a:cubicBezTo>
                    <a:cubicBezTo>
                      <a:pt x="169" y="0"/>
                      <a:pt x="202" y="14"/>
                      <a:pt x="227" y="39"/>
                    </a:cubicBezTo>
                    <a:cubicBezTo>
                      <a:pt x="252" y="64"/>
                      <a:pt x="266" y="97"/>
                      <a:pt x="266" y="133"/>
                    </a:cubicBezTo>
                    <a:cubicBezTo>
                      <a:pt x="266" y="168"/>
                      <a:pt x="253" y="201"/>
                      <a:pt x="228" y="227"/>
                    </a:cubicBezTo>
                    <a:cubicBezTo>
                      <a:pt x="202" y="252"/>
                      <a:pt x="169" y="266"/>
                      <a:pt x="133" y="266"/>
                    </a:cubicBezTo>
                    <a:close/>
                    <a:moveTo>
                      <a:pt x="133" y="12"/>
                    </a:moveTo>
                    <a:cubicBezTo>
                      <a:pt x="101" y="12"/>
                      <a:pt x="70" y="24"/>
                      <a:pt x="48" y="47"/>
                    </a:cubicBezTo>
                    <a:cubicBezTo>
                      <a:pt x="25" y="70"/>
                      <a:pt x="12" y="101"/>
                      <a:pt x="12" y="133"/>
                    </a:cubicBezTo>
                    <a:cubicBezTo>
                      <a:pt x="12" y="199"/>
                      <a:pt x="67" y="254"/>
                      <a:pt x="133" y="254"/>
                    </a:cubicBezTo>
                    <a:cubicBezTo>
                      <a:pt x="133" y="260"/>
                      <a:pt x="133" y="260"/>
                      <a:pt x="133" y="260"/>
                    </a:cubicBezTo>
                    <a:cubicBezTo>
                      <a:pt x="133" y="254"/>
                      <a:pt x="133" y="254"/>
                      <a:pt x="133" y="254"/>
                    </a:cubicBezTo>
                    <a:cubicBezTo>
                      <a:pt x="166" y="254"/>
                      <a:pt x="196" y="241"/>
                      <a:pt x="219" y="218"/>
                    </a:cubicBezTo>
                    <a:cubicBezTo>
                      <a:pt x="242" y="195"/>
                      <a:pt x="254" y="165"/>
                      <a:pt x="254" y="133"/>
                    </a:cubicBezTo>
                    <a:cubicBezTo>
                      <a:pt x="254" y="100"/>
                      <a:pt x="242" y="70"/>
                      <a:pt x="219" y="47"/>
                    </a:cubicBezTo>
                    <a:cubicBezTo>
                      <a:pt x="196" y="24"/>
                      <a:pt x="166" y="12"/>
                      <a:pt x="133"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
                <a:extLst>
                  <a:ext uri="{FF2B5EF4-FFF2-40B4-BE49-F238E27FC236}">
                    <a16:creationId xmlns:a16="http://schemas.microsoft.com/office/drawing/2014/main" xmlns="" id="{C0D335CD-A962-49C1-B06B-BF0BE7640125}"/>
                  </a:ext>
                </a:extLst>
              </p:cNvPr>
              <p:cNvSpPr/>
              <p:nvPr/>
            </p:nvSpPr>
            <p:spPr bwMode="auto">
              <a:xfrm>
                <a:off x="6259513" y="3592513"/>
                <a:ext cx="179387" cy="182562"/>
              </a:xfrm>
              <a:custGeom>
                <a:avLst/>
                <a:gdLst>
                  <a:gd name="T0" fmla="*/ 18 w 49"/>
                  <a:gd name="T1" fmla="*/ 50 h 50"/>
                  <a:gd name="T2" fmla="*/ 2 w 49"/>
                  <a:gd name="T3" fmla="*/ 33 h 50"/>
                  <a:gd name="T4" fmla="*/ 0 w 49"/>
                  <a:gd name="T5" fmla="*/ 29 h 50"/>
                  <a:gd name="T6" fmla="*/ 2 w 49"/>
                  <a:gd name="T7" fmla="*/ 24 h 50"/>
                  <a:gd name="T8" fmla="*/ 14 w 49"/>
                  <a:gd name="T9" fmla="*/ 14 h 50"/>
                  <a:gd name="T10" fmla="*/ 24 w 49"/>
                  <a:gd name="T11" fmla="*/ 2 h 50"/>
                  <a:gd name="T12" fmla="*/ 29 w 49"/>
                  <a:gd name="T13" fmla="*/ 0 h 50"/>
                  <a:gd name="T14" fmla="*/ 33 w 49"/>
                  <a:gd name="T15" fmla="*/ 2 h 50"/>
                  <a:gd name="T16" fmla="*/ 49 w 49"/>
                  <a:gd name="T17" fmla="*/ 18 h 50"/>
                  <a:gd name="T18" fmla="*/ 41 w 49"/>
                  <a:gd name="T19" fmla="*/ 27 h 50"/>
                  <a:gd name="T20" fmla="*/ 29 w 49"/>
                  <a:gd name="T21" fmla="*/ 15 h 50"/>
                  <a:gd name="T22" fmla="*/ 23 w 49"/>
                  <a:gd name="T23" fmla="*/ 23 h 50"/>
                  <a:gd name="T24" fmla="*/ 15 w 49"/>
                  <a:gd name="T25" fmla="*/ 30 h 50"/>
                  <a:gd name="T26" fmla="*/ 26 w 49"/>
                  <a:gd name="T27" fmla="*/ 41 h 50"/>
                  <a:gd name="T28" fmla="*/ 18 w 49"/>
                  <a:gd name="T2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50">
                    <a:moveTo>
                      <a:pt x="18" y="50"/>
                    </a:moveTo>
                    <a:cubicBezTo>
                      <a:pt x="2" y="33"/>
                      <a:pt x="2" y="33"/>
                      <a:pt x="2" y="33"/>
                    </a:cubicBezTo>
                    <a:cubicBezTo>
                      <a:pt x="0" y="32"/>
                      <a:pt x="0" y="30"/>
                      <a:pt x="0" y="29"/>
                    </a:cubicBezTo>
                    <a:cubicBezTo>
                      <a:pt x="0" y="27"/>
                      <a:pt x="1" y="25"/>
                      <a:pt x="2" y="24"/>
                    </a:cubicBezTo>
                    <a:cubicBezTo>
                      <a:pt x="7" y="21"/>
                      <a:pt x="10" y="18"/>
                      <a:pt x="14" y="14"/>
                    </a:cubicBezTo>
                    <a:cubicBezTo>
                      <a:pt x="18" y="11"/>
                      <a:pt x="21" y="7"/>
                      <a:pt x="24" y="2"/>
                    </a:cubicBezTo>
                    <a:cubicBezTo>
                      <a:pt x="25" y="1"/>
                      <a:pt x="27" y="0"/>
                      <a:pt x="29" y="0"/>
                    </a:cubicBezTo>
                    <a:cubicBezTo>
                      <a:pt x="30" y="0"/>
                      <a:pt x="32" y="1"/>
                      <a:pt x="33" y="2"/>
                    </a:cubicBezTo>
                    <a:cubicBezTo>
                      <a:pt x="49" y="18"/>
                      <a:pt x="49" y="18"/>
                      <a:pt x="49" y="18"/>
                    </a:cubicBezTo>
                    <a:cubicBezTo>
                      <a:pt x="41" y="27"/>
                      <a:pt x="41" y="27"/>
                      <a:pt x="41" y="27"/>
                    </a:cubicBezTo>
                    <a:cubicBezTo>
                      <a:pt x="29" y="15"/>
                      <a:pt x="29" y="15"/>
                      <a:pt x="29" y="15"/>
                    </a:cubicBezTo>
                    <a:cubicBezTo>
                      <a:pt x="27" y="18"/>
                      <a:pt x="25" y="20"/>
                      <a:pt x="23" y="23"/>
                    </a:cubicBezTo>
                    <a:cubicBezTo>
                      <a:pt x="20" y="25"/>
                      <a:pt x="18" y="27"/>
                      <a:pt x="15" y="30"/>
                    </a:cubicBezTo>
                    <a:cubicBezTo>
                      <a:pt x="26" y="41"/>
                      <a:pt x="26" y="41"/>
                      <a:pt x="26" y="41"/>
                    </a:cubicBezTo>
                    <a:lnTo>
                      <a:pt x="1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
                <a:extLst>
                  <a:ext uri="{FF2B5EF4-FFF2-40B4-BE49-F238E27FC236}">
                    <a16:creationId xmlns:a16="http://schemas.microsoft.com/office/drawing/2014/main" xmlns="" id="{2EF42EC9-2CCC-493A-8C94-22D039A3408E}"/>
                  </a:ext>
                </a:extLst>
              </p:cNvPr>
              <p:cNvSpPr>
                <a:spLocks noEditPoints="1"/>
              </p:cNvSpPr>
              <p:nvPr/>
            </p:nvSpPr>
            <p:spPr bwMode="auto">
              <a:xfrm>
                <a:off x="6288088" y="3621088"/>
                <a:ext cx="598487" cy="601662"/>
              </a:xfrm>
              <a:custGeom>
                <a:avLst/>
                <a:gdLst>
                  <a:gd name="T0" fmla="*/ 121 w 163"/>
                  <a:gd name="T1" fmla="*/ 164 h 164"/>
                  <a:gd name="T2" fmla="*/ 116 w 163"/>
                  <a:gd name="T3" fmla="*/ 162 h 164"/>
                  <a:gd name="T4" fmla="*/ 2 w 163"/>
                  <a:gd name="T5" fmla="*/ 47 h 164"/>
                  <a:gd name="T6" fmla="*/ 0 w 163"/>
                  <a:gd name="T7" fmla="*/ 43 h 164"/>
                  <a:gd name="T8" fmla="*/ 2 w 163"/>
                  <a:gd name="T9" fmla="*/ 39 h 164"/>
                  <a:gd name="T10" fmla="*/ 38 w 163"/>
                  <a:gd name="T11" fmla="*/ 2 h 164"/>
                  <a:gd name="T12" fmla="*/ 47 w 163"/>
                  <a:gd name="T13" fmla="*/ 2 h 164"/>
                  <a:gd name="T14" fmla="*/ 161 w 163"/>
                  <a:gd name="T15" fmla="*/ 117 h 164"/>
                  <a:gd name="T16" fmla="*/ 163 w 163"/>
                  <a:gd name="T17" fmla="*/ 121 h 164"/>
                  <a:gd name="T18" fmla="*/ 161 w 163"/>
                  <a:gd name="T19" fmla="*/ 125 h 164"/>
                  <a:gd name="T20" fmla="*/ 125 w 163"/>
                  <a:gd name="T21" fmla="*/ 162 h 164"/>
                  <a:gd name="T22" fmla="*/ 121 w 163"/>
                  <a:gd name="T23" fmla="*/ 164 h 164"/>
                  <a:gd name="T24" fmla="*/ 15 w 163"/>
                  <a:gd name="T25" fmla="*/ 43 h 164"/>
                  <a:gd name="T26" fmla="*/ 121 w 163"/>
                  <a:gd name="T27" fmla="*/ 149 h 164"/>
                  <a:gd name="T28" fmla="*/ 149 w 163"/>
                  <a:gd name="T29" fmla="*/ 121 h 164"/>
                  <a:gd name="T30" fmla="*/ 43 w 163"/>
                  <a:gd name="T31" fmla="*/ 15 h 164"/>
                  <a:gd name="T32" fmla="*/ 15 w 163"/>
                  <a:gd name="T33"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64">
                    <a:moveTo>
                      <a:pt x="121" y="164"/>
                    </a:moveTo>
                    <a:cubicBezTo>
                      <a:pt x="119" y="164"/>
                      <a:pt x="117" y="163"/>
                      <a:pt x="116" y="162"/>
                    </a:cubicBezTo>
                    <a:cubicBezTo>
                      <a:pt x="2" y="47"/>
                      <a:pt x="2" y="47"/>
                      <a:pt x="2" y="47"/>
                    </a:cubicBezTo>
                    <a:cubicBezTo>
                      <a:pt x="1" y="46"/>
                      <a:pt x="0" y="45"/>
                      <a:pt x="0" y="43"/>
                    </a:cubicBezTo>
                    <a:cubicBezTo>
                      <a:pt x="0" y="42"/>
                      <a:pt x="1" y="40"/>
                      <a:pt x="2" y="39"/>
                    </a:cubicBezTo>
                    <a:cubicBezTo>
                      <a:pt x="38" y="2"/>
                      <a:pt x="38" y="2"/>
                      <a:pt x="38" y="2"/>
                    </a:cubicBezTo>
                    <a:cubicBezTo>
                      <a:pt x="41" y="0"/>
                      <a:pt x="45" y="0"/>
                      <a:pt x="47" y="2"/>
                    </a:cubicBezTo>
                    <a:cubicBezTo>
                      <a:pt x="161" y="117"/>
                      <a:pt x="161" y="117"/>
                      <a:pt x="161" y="117"/>
                    </a:cubicBezTo>
                    <a:cubicBezTo>
                      <a:pt x="163" y="118"/>
                      <a:pt x="163" y="119"/>
                      <a:pt x="163" y="121"/>
                    </a:cubicBezTo>
                    <a:cubicBezTo>
                      <a:pt x="163" y="123"/>
                      <a:pt x="163" y="124"/>
                      <a:pt x="161" y="125"/>
                    </a:cubicBezTo>
                    <a:cubicBezTo>
                      <a:pt x="125" y="162"/>
                      <a:pt x="125" y="162"/>
                      <a:pt x="125" y="162"/>
                    </a:cubicBezTo>
                    <a:cubicBezTo>
                      <a:pt x="124" y="163"/>
                      <a:pt x="122" y="164"/>
                      <a:pt x="121" y="164"/>
                    </a:cubicBezTo>
                    <a:close/>
                    <a:moveTo>
                      <a:pt x="15" y="43"/>
                    </a:moveTo>
                    <a:cubicBezTo>
                      <a:pt x="121" y="149"/>
                      <a:pt x="121" y="149"/>
                      <a:pt x="121" y="149"/>
                    </a:cubicBezTo>
                    <a:cubicBezTo>
                      <a:pt x="149" y="121"/>
                      <a:pt x="149" y="121"/>
                      <a:pt x="149" y="121"/>
                    </a:cubicBezTo>
                    <a:cubicBezTo>
                      <a:pt x="43" y="15"/>
                      <a:pt x="43" y="15"/>
                      <a:pt x="43" y="15"/>
                    </a:cubicBezTo>
                    <a:lnTo>
                      <a:pt x="15"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9">
                <a:extLst>
                  <a:ext uri="{FF2B5EF4-FFF2-40B4-BE49-F238E27FC236}">
                    <a16:creationId xmlns:a16="http://schemas.microsoft.com/office/drawing/2014/main" xmlns="" id="{79C84832-B554-460A-85F8-2DA1C4F813DF}"/>
                  </a:ext>
                </a:extLst>
              </p:cNvPr>
              <p:cNvSpPr>
                <a:spLocks noEditPoints="1"/>
              </p:cNvSpPr>
              <p:nvPr/>
            </p:nvSpPr>
            <p:spPr bwMode="auto">
              <a:xfrm>
                <a:off x="6288088" y="3621088"/>
                <a:ext cx="227012" cy="227012"/>
              </a:xfrm>
              <a:custGeom>
                <a:avLst/>
                <a:gdLst>
                  <a:gd name="T0" fmla="*/ 19 w 62"/>
                  <a:gd name="T1" fmla="*/ 62 h 62"/>
                  <a:gd name="T2" fmla="*/ 15 w 62"/>
                  <a:gd name="T3" fmla="*/ 61 h 62"/>
                  <a:gd name="T4" fmla="*/ 2 w 62"/>
                  <a:gd name="T5" fmla="*/ 47 h 62"/>
                  <a:gd name="T6" fmla="*/ 0 w 62"/>
                  <a:gd name="T7" fmla="*/ 43 h 62"/>
                  <a:gd name="T8" fmla="*/ 2 w 62"/>
                  <a:gd name="T9" fmla="*/ 39 h 62"/>
                  <a:gd name="T10" fmla="*/ 38 w 62"/>
                  <a:gd name="T11" fmla="*/ 2 h 62"/>
                  <a:gd name="T12" fmla="*/ 47 w 62"/>
                  <a:gd name="T13" fmla="*/ 2 h 62"/>
                  <a:gd name="T14" fmla="*/ 60 w 62"/>
                  <a:gd name="T15" fmla="*/ 16 h 62"/>
                  <a:gd name="T16" fmla="*/ 62 w 62"/>
                  <a:gd name="T17" fmla="*/ 20 h 62"/>
                  <a:gd name="T18" fmla="*/ 60 w 62"/>
                  <a:gd name="T19" fmla="*/ 24 h 62"/>
                  <a:gd name="T20" fmla="*/ 24 w 62"/>
                  <a:gd name="T21" fmla="*/ 61 h 62"/>
                  <a:gd name="T22" fmla="*/ 19 w 62"/>
                  <a:gd name="T23" fmla="*/ 62 h 62"/>
                  <a:gd name="T24" fmla="*/ 15 w 62"/>
                  <a:gd name="T25" fmla="*/ 43 h 62"/>
                  <a:gd name="T26" fmla="*/ 19 w 62"/>
                  <a:gd name="T27" fmla="*/ 48 h 62"/>
                  <a:gd name="T28" fmla="*/ 48 w 62"/>
                  <a:gd name="T29" fmla="*/ 20 h 62"/>
                  <a:gd name="T30" fmla="*/ 43 w 62"/>
                  <a:gd name="T31" fmla="*/ 15 h 62"/>
                  <a:gd name="T32" fmla="*/ 15 w 62"/>
                  <a:gd name="T33"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2">
                    <a:moveTo>
                      <a:pt x="19" y="62"/>
                    </a:moveTo>
                    <a:cubicBezTo>
                      <a:pt x="18" y="62"/>
                      <a:pt x="16" y="62"/>
                      <a:pt x="15" y="61"/>
                    </a:cubicBezTo>
                    <a:cubicBezTo>
                      <a:pt x="2" y="47"/>
                      <a:pt x="2" y="47"/>
                      <a:pt x="2" y="47"/>
                    </a:cubicBezTo>
                    <a:cubicBezTo>
                      <a:pt x="1" y="46"/>
                      <a:pt x="0" y="45"/>
                      <a:pt x="0" y="43"/>
                    </a:cubicBezTo>
                    <a:cubicBezTo>
                      <a:pt x="0" y="42"/>
                      <a:pt x="1" y="40"/>
                      <a:pt x="2" y="39"/>
                    </a:cubicBezTo>
                    <a:cubicBezTo>
                      <a:pt x="38" y="2"/>
                      <a:pt x="38" y="2"/>
                      <a:pt x="38" y="2"/>
                    </a:cubicBezTo>
                    <a:cubicBezTo>
                      <a:pt x="41" y="0"/>
                      <a:pt x="45" y="0"/>
                      <a:pt x="47" y="2"/>
                    </a:cubicBezTo>
                    <a:cubicBezTo>
                      <a:pt x="60" y="16"/>
                      <a:pt x="60" y="16"/>
                      <a:pt x="60" y="16"/>
                    </a:cubicBezTo>
                    <a:cubicBezTo>
                      <a:pt x="61" y="17"/>
                      <a:pt x="62" y="18"/>
                      <a:pt x="62" y="20"/>
                    </a:cubicBezTo>
                    <a:cubicBezTo>
                      <a:pt x="62" y="21"/>
                      <a:pt x="61" y="23"/>
                      <a:pt x="60" y="24"/>
                    </a:cubicBezTo>
                    <a:cubicBezTo>
                      <a:pt x="24" y="61"/>
                      <a:pt x="24" y="61"/>
                      <a:pt x="24" y="61"/>
                    </a:cubicBezTo>
                    <a:cubicBezTo>
                      <a:pt x="22" y="62"/>
                      <a:pt x="21" y="62"/>
                      <a:pt x="19" y="62"/>
                    </a:cubicBezTo>
                    <a:close/>
                    <a:moveTo>
                      <a:pt x="15" y="43"/>
                    </a:moveTo>
                    <a:cubicBezTo>
                      <a:pt x="19" y="48"/>
                      <a:pt x="19" y="48"/>
                      <a:pt x="19" y="48"/>
                    </a:cubicBezTo>
                    <a:cubicBezTo>
                      <a:pt x="48" y="20"/>
                      <a:pt x="48" y="20"/>
                      <a:pt x="48" y="20"/>
                    </a:cubicBezTo>
                    <a:cubicBezTo>
                      <a:pt x="43" y="15"/>
                      <a:pt x="43" y="15"/>
                      <a:pt x="43" y="15"/>
                    </a:cubicBezTo>
                    <a:lnTo>
                      <a:pt x="15"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0">
                <a:extLst>
                  <a:ext uri="{FF2B5EF4-FFF2-40B4-BE49-F238E27FC236}">
                    <a16:creationId xmlns:a16="http://schemas.microsoft.com/office/drawing/2014/main" xmlns="" id="{50332653-4237-4921-8B1D-A6F3355CADDE}"/>
                  </a:ext>
                </a:extLst>
              </p:cNvPr>
              <p:cNvSpPr>
                <a:spLocks noEditPoints="1"/>
              </p:cNvSpPr>
              <p:nvPr/>
            </p:nvSpPr>
            <p:spPr bwMode="auto">
              <a:xfrm>
                <a:off x="6705600" y="4038600"/>
                <a:ext cx="212725" cy="212725"/>
              </a:xfrm>
              <a:custGeom>
                <a:avLst/>
                <a:gdLst>
                  <a:gd name="T0" fmla="*/ 15 w 58"/>
                  <a:gd name="T1" fmla="*/ 58 h 58"/>
                  <a:gd name="T2" fmla="*/ 11 w 58"/>
                  <a:gd name="T3" fmla="*/ 57 h 58"/>
                  <a:gd name="T4" fmla="*/ 2 w 58"/>
                  <a:gd name="T5" fmla="*/ 48 h 58"/>
                  <a:gd name="T6" fmla="*/ 2 w 58"/>
                  <a:gd name="T7" fmla="*/ 39 h 58"/>
                  <a:gd name="T8" fmla="*/ 39 w 58"/>
                  <a:gd name="T9" fmla="*/ 3 h 58"/>
                  <a:gd name="T10" fmla="*/ 47 w 58"/>
                  <a:gd name="T11" fmla="*/ 3 h 58"/>
                  <a:gd name="T12" fmla="*/ 56 w 58"/>
                  <a:gd name="T13" fmla="*/ 11 h 58"/>
                  <a:gd name="T14" fmla="*/ 58 w 58"/>
                  <a:gd name="T15" fmla="*/ 16 h 58"/>
                  <a:gd name="T16" fmla="*/ 15 w 58"/>
                  <a:gd name="T17" fmla="*/ 58 h 58"/>
                  <a:gd name="T18" fmla="*/ 15 w 58"/>
                  <a:gd name="T19" fmla="*/ 44 h 58"/>
                  <a:gd name="T20" fmla="*/ 18 w 58"/>
                  <a:gd name="T21" fmla="*/ 46 h 58"/>
                  <a:gd name="T22" fmla="*/ 46 w 58"/>
                  <a:gd name="T23" fmla="*/ 18 h 58"/>
                  <a:gd name="T24" fmla="*/ 43 w 58"/>
                  <a:gd name="T25" fmla="*/ 15 h 58"/>
                  <a:gd name="T26" fmla="*/ 15 w 58"/>
                  <a:gd name="T27"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8">
                    <a:moveTo>
                      <a:pt x="15" y="58"/>
                    </a:moveTo>
                    <a:cubicBezTo>
                      <a:pt x="14" y="58"/>
                      <a:pt x="12" y="58"/>
                      <a:pt x="11" y="57"/>
                    </a:cubicBezTo>
                    <a:cubicBezTo>
                      <a:pt x="2" y="48"/>
                      <a:pt x="2" y="48"/>
                      <a:pt x="2" y="48"/>
                    </a:cubicBezTo>
                    <a:cubicBezTo>
                      <a:pt x="0" y="46"/>
                      <a:pt x="0" y="42"/>
                      <a:pt x="2" y="39"/>
                    </a:cubicBezTo>
                    <a:cubicBezTo>
                      <a:pt x="39" y="3"/>
                      <a:pt x="39" y="3"/>
                      <a:pt x="39" y="3"/>
                    </a:cubicBezTo>
                    <a:cubicBezTo>
                      <a:pt x="41" y="0"/>
                      <a:pt x="45" y="0"/>
                      <a:pt x="47" y="3"/>
                    </a:cubicBezTo>
                    <a:cubicBezTo>
                      <a:pt x="56" y="11"/>
                      <a:pt x="56" y="11"/>
                      <a:pt x="56" y="11"/>
                    </a:cubicBezTo>
                    <a:cubicBezTo>
                      <a:pt x="57" y="13"/>
                      <a:pt x="58" y="14"/>
                      <a:pt x="58" y="16"/>
                    </a:cubicBezTo>
                    <a:cubicBezTo>
                      <a:pt x="58" y="39"/>
                      <a:pt x="39" y="58"/>
                      <a:pt x="15" y="58"/>
                    </a:cubicBezTo>
                    <a:close/>
                    <a:moveTo>
                      <a:pt x="15" y="44"/>
                    </a:moveTo>
                    <a:cubicBezTo>
                      <a:pt x="18" y="46"/>
                      <a:pt x="18" y="46"/>
                      <a:pt x="18" y="46"/>
                    </a:cubicBezTo>
                    <a:cubicBezTo>
                      <a:pt x="33" y="45"/>
                      <a:pt x="45" y="33"/>
                      <a:pt x="46" y="18"/>
                    </a:cubicBezTo>
                    <a:cubicBezTo>
                      <a:pt x="43" y="15"/>
                      <a:pt x="43" y="15"/>
                      <a:pt x="43" y="15"/>
                    </a:cubicBezTo>
                    <a:lnTo>
                      <a:pt x="15"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a:extLst>
                  <a:ext uri="{FF2B5EF4-FFF2-40B4-BE49-F238E27FC236}">
                    <a16:creationId xmlns:a16="http://schemas.microsoft.com/office/drawing/2014/main" xmlns="" id="{03D45196-58AA-4BD9-8322-4D1A2A61D0F2}"/>
                  </a:ext>
                </a:extLst>
              </p:cNvPr>
              <p:cNvSpPr>
                <a:spLocks noEditPoints="1"/>
              </p:cNvSpPr>
              <p:nvPr/>
            </p:nvSpPr>
            <p:spPr bwMode="auto">
              <a:xfrm>
                <a:off x="5621338" y="2954338"/>
                <a:ext cx="750887" cy="750887"/>
              </a:xfrm>
              <a:custGeom>
                <a:avLst/>
                <a:gdLst>
                  <a:gd name="T0" fmla="*/ 102 w 205"/>
                  <a:gd name="T1" fmla="*/ 205 h 205"/>
                  <a:gd name="T2" fmla="*/ 30 w 205"/>
                  <a:gd name="T3" fmla="*/ 175 h 205"/>
                  <a:gd name="T4" fmla="*/ 0 w 205"/>
                  <a:gd name="T5" fmla="*/ 103 h 205"/>
                  <a:gd name="T6" fmla="*/ 30 w 205"/>
                  <a:gd name="T7" fmla="*/ 30 h 205"/>
                  <a:gd name="T8" fmla="*/ 102 w 205"/>
                  <a:gd name="T9" fmla="*/ 0 h 205"/>
                  <a:gd name="T10" fmla="*/ 175 w 205"/>
                  <a:gd name="T11" fmla="*/ 30 h 205"/>
                  <a:gd name="T12" fmla="*/ 205 w 205"/>
                  <a:gd name="T13" fmla="*/ 103 h 205"/>
                  <a:gd name="T14" fmla="*/ 175 w 205"/>
                  <a:gd name="T15" fmla="*/ 175 h 205"/>
                  <a:gd name="T16" fmla="*/ 102 w 205"/>
                  <a:gd name="T17" fmla="*/ 205 h 205"/>
                  <a:gd name="T18" fmla="*/ 102 w 205"/>
                  <a:gd name="T19" fmla="*/ 12 h 205"/>
                  <a:gd name="T20" fmla="*/ 38 w 205"/>
                  <a:gd name="T21" fmla="*/ 39 h 205"/>
                  <a:gd name="T22" fmla="*/ 12 w 205"/>
                  <a:gd name="T23" fmla="*/ 103 h 205"/>
                  <a:gd name="T24" fmla="*/ 38 w 205"/>
                  <a:gd name="T25" fmla="*/ 167 h 205"/>
                  <a:gd name="T26" fmla="*/ 102 w 205"/>
                  <a:gd name="T27" fmla="*/ 193 h 205"/>
                  <a:gd name="T28" fmla="*/ 102 w 205"/>
                  <a:gd name="T29" fmla="*/ 199 h 205"/>
                  <a:gd name="T30" fmla="*/ 102 w 205"/>
                  <a:gd name="T31" fmla="*/ 193 h 205"/>
                  <a:gd name="T32" fmla="*/ 167 w 205"/>
                  <a:gd name="T33" fmla="*/ 167 h 205"/>
                  <a:gd name="T34" fmla="*/ 193 w 205"/>
                  <a:gd name="T35" fmla="*/ 103 h 205"/>
                  <a:gd name="T36" fmla="*/ 166 w 205"/>
                  <a:gd name="T37" fmla="*/ 39 h 205"/>
                  <a:gd name="T38" fmla="*/ 102 w 205"/>
                  <a:gd name="T39" fmla="*/ 1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205">
                    <a:moveTo>
                      <a:pt x="102" y="205"/>
                    </a:moveTo>
                    <a:cubicBezTo>
                      <a:pt x="75" y="205"/>
                      <a:pt x="49" y="195"/>
                      <a:pt x="30" y="175"/>
                    </a:cubicBezTo>
                    <a:cubicBezTo>
                      <a:pt x="10" y="156"/>
                      <a:pt x="0" y="130"/>
                      <a:pt x="0" y="103"/>
                    </a:cubicBezTo>
                    <a:cubicBezTo>
                      <a:pt x="0" y="75"/>
                      <a:pt x="10" y="50"/>
                      <a:pt x="30" y="30"/>
                    </a:cubicBezTo>
                    <a:cubicBezTo>
                      <a:pt x="49" y="11"/>
                      <a:pt x="75" y="0"/>
                      <a:pt x="102" y="0"/>
                    </a:cubicBezTo>
                    <a:cubicBezTo>
                      <a:pt x="130" y="0"/>
                      <a:pt x="155" y="11"/>
                      <a:pt x="175" y="30"/>
                    </a:cubicBezTo>
                    <a:cubicBezTo>
                      <a:pt x="194" y="50"/>
                      <a:pt x="205" y="75"/>
                      <a:pt x="205" y="103"/>
                    </a:cubicBezTo>
                    <a:cubicBezTo>
                      <a:pt x="205" y="130"/>
                      <a:pt x="194" y="156"/>
                      <a:pt x="175" y="175"/>
                    </a:cubicBezTo>
                    <a:cubicBezTo>
                      <a:pt x="156" y="195"/>
                      <a:pt x="130" y="205"/>
                      <a:pt x="102" y="205"/>
                    </a:cubicBezTo>
                    <a:close/>
                    <a:moveTo>
                      <a:pt x="102" y="12"/>
                    </a:moveTo>
                    <a:cubicBezTo>
                      <a:pt x="78" y="12"/>
                      <a:pt x="55" y="22"/>
                      <a:pt x="38" y="39"/>
                    </a:cubicBezTo>
                    <a:cubicBezTo>
                      <a:pt x="21" y="56"/>
                      <a:pt x="12" y="79"/>
                      <a:pt x="12" y="103"/>
                    </a:cubicBezTo>
                    <a:cubicBezTo>
                      <a:pt x="12" y="127"/>
                      <a:pt x="21" y="150"/>
                      <a:pt x="38" y="167"/>
                    </a:cubicBezTo>
                    <a:cubicBezTo>
                      <a:pt x="55" y="184"/>
                      <a:pt x="78" y="193"/>
                      <a:pt x="102" y="193"/>
                    </a:cubicBezTo>
                    <a:cubicBezTo>
                      <a:pt x="102" y="199"/>
                      <a:pt x="102" y="199"/>
                      <a:pt x="102" y="199"/>
                    </a:cubicBezTo>
                    <a:cubicBezTo>
                      <a:pt x="102" y="193"/>
                      <a:pt x="102" y="193"/>
                      <a:pt x="102" y="193"/>
                    </a:cubicBezTo>
                    <a:cubicBezTo>
                      <a:pt x="127" y="193"/>
                      <a:pt x="149" y="184"/>
                      <a:pt x="167" y="167"/>
                    </a:cubicBezTo>
                    <a:cubicBezTo>
                      <a:pt x="184" y="149"/>
                      <a:pt x="193" y="127"/>
                      <a:pt x="193" y="103"/>
                    </a:cubicBezTo>
                    <a:cubicBezTo>
                      <a:pt x="193" y="79"/>
                      <a:pt x="183" y="56"/>
                      <a:pt x="166" y="39"/>
                    </a:cubicBezTo>
                    <a:cubicBezTo>
                      <a:pt x="149" y="22"/>
                      <a:pt x="126" y="12"/>
                      <a:pt x="10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2">
                <a:extLst>
                  <a:ext uri="{FF2B5EF4-FFF2-40B4-BE49-F238E27FC236}">
                    <a16:creationId xmlns:a16="http://schemas.microsoft.com/office/drawing/2014/main" xmlns="" id="{87E88D15-3007-4E21-A31D-3E6A8BDC3AD0}"/>
                  </a:ext>
                </a:extLst>
              </p:cNvPr>
              <p:cNvSpPr>
                <a:spLocks noEditPoints="1"/>
              </p:cNvSpPr>
              <p:nvPr/>
            </p:nvSpPr>
            <p:spPr bwMode="auto">
              <a:xfrm>
                <a:off x="5719763" y="3332163"/>
                <a:ext cx="539750" cy="373062"/>
              </a:xfrm>
              <a:custGeom>
                <a:avLst/>
                <a:gdLst>
                  <a:gd name="T0" fmla="*/ 75 w 147"/>
                  <a:gd name="T1" fmla="*/ 102 h 102"/>
                  <a:gd name="T2" fmla="*/ 43 w 147"/>
                  <a:gd name="T3" fmla="*/ 97 h 102"/>
                  <a:gd name="T4" fmla="*/ 43 w 147"/>
                  <a:gd name="T5" fmla="*/ 98 h 102"/>
                  <a:gd name="T6" fmla="*/ 35 w 147"/>
                  <a:gd name="T7" fmla="*/ 94 h 102"/>
                  <a:gd name="T8" fmla="*/ 35 w 147"/>
                  <a:gd name="T9" fmla="*/ 94 h 102"/>
                  <a:gd name="T10" fmla="*/ 31 w 147"/>
                  <a:gd name="T11" fmla="*/ 92 h 102"/>
                  <a:gd name="T12" fmla="*/ 2 w 147"/>
                  <a:gd name="T13" fmla="*/ 71 h 102"/>
                  <a:gd name="T14" fmla="*/ 0 w 147"/>
                  <a:gd name="T15" fmla="*/ 70 h 102"/>
                  <a:gd name="T16" fmla="*/ 0 w 147"/>
                  <a:gd name="T17" fmla="*/ 39 h 102"/>
                  <a:gd name="T18" fmla="*/ 21 w 147"/>
                  <a:gd name="T19" fmla="*/ 10 h 102"/>
                  <a:gd name="T20" fmla="*/ 125 w 147"/>
                  <a:gd name="T21" fmla="*/ 10 h 102"/>
                  <a:gd name="T22" fmla="*/ 147 w 147"/>
                  <a:gd name="T23" fmla="*/ 39 h 102"/>
                  <a:gd name="T24" fmla="*/ 147 w 147"/>
                  <a:gd name="T25" fmla="*/ 73 h 102"/>
                  <a:gd name="T26" fmla="*/ 145 w 147"/>
                  <a:gd name="T27" fmla="*/ 75 h 102"/>
                  <a:gd name="T28" fmla="*/ 116 w 147"/>
                  <a:gd name="T29" fmla="*/ 94 h 102"/>
                  <a:gd name="T30" fmla="*/ 116 w 147"/>
                  <a:gd name="T31" fmla="*/ 94 h 102"/>
                  <a:gd name="T32" fmla="*/ 104 w 147"/>
                  <a:gd name="T33" fmla="*/ 99 h 102"/>
                  <a:gd name="T34" fmla="*/ 104 w 147"/>
                  <a:gd name="T35" fmla="*/ 98 h 102"/>
                  <a:gd name="T36" fmla="*/ 75 w 147"/>
                  <a:gd name="T37" fmla="*/ 102 h 102"/>
                  <a:gd name="T38" fmla="*/ 43 w 147"/>
                  <a:gd name="T39" fmla="*/ 84 h 102"/>
                  <a:gd name="T40" fmla="*/ 75 w 147"/>
                  <a:gd name="T41" fmla="*/ 90 h 102"/>
                  <a:gd name="T42" fmla="*/ 75 w 147"/>
                  <a:gd name="T43" fmla="*/ 96 h 102"/>
                  <a:gd name="T44" fmla="*/ 75 w 147"/>
                  <a:gd name="T45" fmla="*/ 90 h 102"/>
                  <a:gd name="T46" fmla="*/ 104 w 147"/>
                  <a:gd name="T47" fmla="*/ 86 h 102"/>
                  <a:gd name="T48" fmla="*/ 104 w 147"/>
                  <a:gd name="T49" fmla="*/ 45 h 102"/>
                  <a:gd name="T50" fmla="*/ 116 w 147"/>
                  <a:gd name="T51" fmla="*/ 45 h 102"/>
                  <a:gd name="T52" fmla="*/ 116 w 147"/>
                  <a:gd name="T53" fmla="*/ 81 h 102"/>
                  <a:gd name="T54" fmla="*/ 135 w 147"/>
                  <a:gd name="T55" fmla="*/ 68 h 102"/>
                  <a:gd name="T56" fmla="*/ 135 w 147"/>
                  <a:gd name="T57" fmla="*/ 39 h 102"/>
                  <a:gd name="T58" fmla="*/ 122 w 147"/>
                  <a:gd name="T59" fmla="*/ 22 h 102"/>
                  <a:gd name="T60" fmla="*/ 25 w 147"/>
                  <a:gd name="T61" fmla="*/ 22 h 102"/>
                  <a:gd name="T62" fmla="*/ 12 w 147"/>
                  <a:gd name="T63" fmla="*/ 39 h 102"/>
                  <a:gd name="T64" fmla="*/ 12 w 147"/>
                  <a:gd name="T65" fmla="*/ 65 h 102"/>
                  <a:gd name="T66" fmla="*/ 31 w 147"/>
                  <a:gd name="T67" fmla="*/ 79 h 102"/>
                  <a:gd name="T68" fmla="*/ 31 w 147"/>
                  <a:gd name="T69" fmla="*/ 45 h 102"/>
                  <a:gd name="T70" fmla="*/ 43 w 147"/>
                  <a:gd name="T71" fmla="*/ 45 h 102"/>
                  <a:gd name="T72" fmla="*/ 43 w 147"/>
                  <a:gd name="T73"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02">
                    <a:moveTo>
                      <a:pt x="75" y="102"/>
                    </a:moveTo>
                    <a:cubicBezTo>
                      <a:pt x="64" y="102"/>
                      <a:pt x="53" y="101"/>
                      <a:pt x="43" y="97"/>
                    </a:cubicBezTo>
                    <a:cubicBezTo>
                      <a:pt x="43" y="98"/>
                      <a:pt x="43" y="98"/>
                      <a:pt x="43" y="98"/>
                    </a:cubicBezTo>
                    <a:cubicBezTo>
                      <a:pt x="35" y="94"/>
                      <a:pt x="35" y="94"/>
                      <a:pt x="35" y="94"/>
                    </a:cubicBezTo>
                    <a:cubicBezTo>
                      <a:pt x="35" y="94"/>
                      <a:pt x="35" y="94"/>
                      <a:pt x="35" y="94"/>
                    </a:cubicBezTo>
                    <a:cubicBezTo>
                      <a:pt x="31" y="92"/>
                      <a:pt x="31" y="92"/>
                      <a:pt x="31" y="92"/>
                    </a:cubicBezTo>
                    <a:cubicBezTo>
                      <a:pt x="20" y="87"/>
                      <a:pt x="10" y="80"/>
                      <a:pt x="2" y="71"/>
                    </a:cubicBezTo>
                    <a:cubicBezTo>
                      <a:pt x="0" y="70"/>
                      <a:pt x="0" y="70"/>
                      <a:pt x="0" y="70"/>
                    </a:cubicBezTo>
                    <a:cubicBezTo>
                      <a:pt x="0" y="39"/>
                      <a:pt x="0" y="39"/>
                      <a:pt x="0" y="39"/>
                    </a:cubicBezTo>
                    <a:cubicBezTo>
                      <a:pt x="0" y="27"/>
                      <a:pt x="10" y="14"/>
                      <a:pt x="21" y="10"/>
                    </a:cubicBezTo>
                    <a:cubicBezTo>
                      <a:pt x="55" y="0"/>
                      <a:pt x="92" y="0"/>
                      <a:pt x="125" y="10"/>
                    </a:cubicBezTo>
                    <a:cubicBezTo>
                      <a:pt x="137" y="14"/>
                      <a:pt x="147" y="27"/>
                      <a:pt x="147" y="39"/>
                    </a:cubicBezTo>
                    <a:cubicBezTo>
                      <a:pt x="147" y="73"/>
                      <a:pt x="147" y="73"/>
                      <a:pt x="147" y="73"/>
                    </a:cubicBezTo>
                    <a:cubicBezTo>
                      <a:pt x="145" y="75"/>
                      <a:pt x="145" y="75"/>
                      <a:pt x="145" y="75"/>
                    </a:cubicBezTo>
                    <a:cubicBezTo>
                      <a:pt x="136" y="83"/>
                      <a:pt x="126" y="89"/>
                      <a:pt x="116" y="94"/>
                    </a:cubicBezTo>
                    <a:cubicBezTo>
                      <a:pt x="116" y="94"/>
                      <a:pt x="116" y="94"/>
                      <a:pt x="116" y="94"/>
                    </a:cubicBezTo>
                    <a:cubicBezTo>
                      <a:pt x="104" y="99"/>
                      <a:pt x="104" y="99"/>
                      <a:pt x="104" y="99"/>
                    </a:cubicBezTo>
                    <a:cubicBezTo>
                      <a:pt x="104" y="98"/>
                      <a:pt x="104" y="98"/>
                      <a:pt x="104" y="98"/>
                    </a:cubicBezTo>
                    <a:cubicBezTo>
                      <a:pt x="95" y="101"/>
                      <a:pt x="85" y="102"/>
                      <a:pt x="75" y="102"/>
                    </a:cubicBezTo>
                    <a:close/>
                    <a:moveTo>
                      <a:pt x="43" y="84"/>
                    </a:moveTo>
                    <a:cubicBezTo>
                      <a:pt x="53" y="88"/>
                      <a:pt x="64" y="90"/>
                      <a:pt x="75" y="90"/>
                    </a:cubicBezTo>
                    <a:cubicBezTo>
                      <a:pt x="75" y="96"/>
                      <a:pt x="75" y="96"/>
                      <a:pt x="75" y="96"/>
                    </a:cubicBezTo>
                    <a:cubicBezTo>
                      <a:pt x="75" y="90"/>
                      <a:pt x="75" y="90"/>
                      <a:pt x="75" y="90"/>
                    </a:cubicBezTo>
                    <a:cubicBezTo>
                      <a:pt x="85" y="90"/>
                      <a:pt x="95" y="89"/>
                      <a:pt x="104" y="86"/>
                    </a:cubicBezTo>
                    <a:cubicBezTo>
                      <a:pt x="104" y="45"/>
                      <a:pt x="104" y="45"/>
                      <a:pt x="104" y="45"/>
                    </a:cubicBezTo>
                    <a:cubicBezTo>
                      <a:pt x="116" y="45"/>
                      <a:pt x="116" y="45"/>
                      <a:pt x="116" y="45"/>
                    </a:cubicBezTo>
                    <a:cubicBezTo>
                      <a:pt x="116" y="81"/>
                      <a:pt x="116" y="81"/>
                      <a:pt x="116" y="81"/>
                    </a:cubicBezTo>
                    <a:cubicBezTo>
                      <a:pt x="123" y="77"/>
                      <a:pt x="129" y="73"/>
                      <a:pt x="135" y="68"/>
                    </a:cubicBezTo>
                    <a:cubicBezTo>
                      <a:pt x="135" y="39"/>
                      <a:pt x="135" y="39"/>
                      <a:pt x="135" y="39"/>
                    </a:cubicBezTo>
                    <a:cubicBezTo>
                      <a:pt x="135" y="32"/>
                      <a:pt x="129" y="24"/>
                      <a:pt x="122" y="22"/>
                    </a:cubicBezTo>
                    <a:cubicBezTo>
                      <a:pt x="91" y="12"/>
                      <a:pt x="56" y="12"/>
                      <a:pt x="25" y="22"/>
                    </a:cubicBezTo>
                    <a:cubicBezTo>
                      <a:pt x="18" y="24"/>
                      <a:pt x="12" y="32"/>
                      <a:pt x="12" y="39"/>
                    </a:cubicBezTo>
                    <a:cubicBezTo>
                      <a:pt x="12" y="65"/>
                      <a:pt x="12" y="65"/>
                      <a:pt x="12" y="65"/>
                    </a:cubicBezTo>
                    <a:cubicBezTo>
                      <a:pt x="18" y="70"/>
                      <a:pt x="24" y="75"/>
                      <a:pt x="31" y="79"/>
                    </a:cubicBezTo>
                    <a:cubicBezTo>
                      <a:pt x="31" y="45"/>
                      <a:pt x="31" y="45"/>
                      <a:pt x="31" y="45"/>
                    </a:cubicBezTo>
                    <a:cubicBezTo>
                      <a:pt x="43" y="45"/>
                      <a:pt x="43" y="45"/>
                      <a:pt x="43" y="45"/>
                    </a:cubicBezTo>
                    <a:lnTo>
                      <a:pt x="43" y="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
                <a:extLst>
                  <a:ext uri="{FF2B5EF4-FFF2-40B4-BE49-F238E27FC236}">
                    <a16:creationId xmlns:a16="http://schemas.microsoft.com/office/drawing/2014/main" xmlns="" id="{E6D56A09-1E5D-41F2-B0F3-F3C6CC1B8C07}"/>
                  </a:ext>
                </a:extLst>
              </p:cNvPr>
              <p:cNvSpPr>
                <a:spLocks noEditPoints="1"/>
              </p:cNvSpPr>
              <p:nvPr/>
            </p:nvSpPr>
            <p:spPr bwMode="auto">
              <a:xfrm>
                <a:off x="5840413" y="3086100"/>
                <a:ext cx="296862" cy="293687"/>
              </a:xfrm>
              <a:custGeom>
                <a:avLst/>
                <a:gdLst>
                  <a:gd name="T0" fmla="*/ 40 w 81"/>
                  <a:gd name="T1" fmla="*/ 80 h 80"/>
                  <a:gd name="T2" fmla="*/ 0 w 81"/>
                  <a:gd name="T3" fmla="*/ 40 h 80"/>
                  <a:gd name="T4" fmla="*/ 40 w 81"/>
                  <a:gd name="T5" fmla="*/ 0 h 80"/>
                  <a:gd name="T6" fmla="*/ 81 w 81"/>
                  <a:gd name="T7" fmla="*/ 40 h 80"/>
                  <a:gd name="T8" fmla="*/ 40 w 81"/>
                  <a:gd name="T9" fmla="*/ 80 h 80"/>
                  <a:gd name="T10" fmla="*/ 40 w 81"/>
                  <a:gd name="T11" fmla="*/ 12 h 80"/>
                  <a:gd name="T12" fmla="*/ 12 w 81"/>
                  <a:gd name="T13" fmla="*/ 40 h 80"/>
                  <a:gd name="T14" fmla="*/ 40 w 81"/>
                  <a:gd name="T15" fmla="*/ 68 h 80"/>
                  <a:gd name="T16" fmla="*/ 69 w 81"/>
                  <a:gd name="T17" fmla="*/ 40 h 80"/>
                  <a:gd name="T18" fmla="*/ 40 w 81"/>
                  <a:gd name="T19" fmla="*/ 1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0">
                    <a:moveTo>
                      <a:pt x="40" y="80"/>
                    </a:moveTo>
                    <a:cubicBezTo>
                      <a:pt x="18" y="80"/>
                      <a:pt x="0" y="62"/>
                      <a:pt x="0" y="40"/>
                    </a:cubicBezTo>
                    <a:cubicBezTo>
                      <a:pt x="0" y="18"/>
                      <a:pt x="18" y="0"/>
                      <a:pt x="40" y="0"/>
                    </a:cubicBezTo>
                    <a:cubicBezTo>
                      <a:pt x="63" y="0"/>
                      <a:pt x="81" y="18"/>
                      <a:pt x="81" y="40"/>
                    </a:cubicBezTo>
                    <a:cubicBezTo>
                      <a:pt x="81" y="62"/>
                      <a:pt x="63" y="80"/>
                      <a:pt x="40" y="80"/>
                    </a:cubicBezTo>
                    <a:close/>
                    <a:moveTo>
                      <a:pt x="40" y="12"/>
                    </a:moveTo>
                    <a:cubicBezTo>
                      <a:pt x="25" y="12"/>
                      <a:pt x="12" y="25"/>
                      <a:pt x="12" y="40"/>
                    </a:cubicBezTo>
                    <a:cubicBezTo>
                      <a:pt x="12" y="56"/>
                      <a:pt x="25" y="68"/>
                      <a:pt x="40" y="68"/>
                    </a:cubicBezTo>
                    <a:cubicBezTo>
                      <a:pt x="56" y="68"/>
                      <a:pt x="69" y="56"/>
                      <a:pt x="69" y="40"/>
                    </a:cubicBezTo>
                    <a:cubicBezTo>
                      <a:pt x="69" y="25"/>
                      <a:pt x="56" y="12"/>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4">
                <a:extLst>
                  <a:ext uri="{FF2B5EF4-FFF2-40B4-BE49-F238E27FC236}">
                    <a16:creationId xmlns:a16="http://schemas.microsoft.com/office/drawing/2014/main" xmlns="" id="{67BB019D-63A0-42C0-9530-6D586820E0D9}"/>
                  </a:ext>
                </a:extLst>
              </p:cNvPr>
              <p:cNvSpPr>
                <a:spLocks noEditPoints="1"/>
              </p:cNvSpPr>
              <p:nvPr/>
            </p:nvSpPr>
            <p:spPr bwMode="auto">
              <a:xfrm>
                <a:off x="5621338" y="2954338"/>
                <a:ext cx="750887" cy="750887"/>
              </a:xfrm>
              <a:custGeom>
                <a:avLst/>
                <a:gdLst>
                  <a:gd name="T0" fmla="*/ 102 w 205"/>
                  <a:gd name="T1" fmla="*/ 205 h 205"/>
                  <a:gd name="T2" fmla="*/ 30 w 205"/>
                  <a:gd name="T3" fmla="*/ 175 h 205"/>
                  <a:gd name="T4" fmla="*/ 0 w 205"/>
                  <a:gd name="T5" fmla="*/ 103 h 205"/>
                  <a:gd name="T6" fmla="*/ 30 w 205"/>
                  <a:gd name="T7" fmla="*/ 30 h 205"/>
                  <a:gd name="T8" fmla="*/ 102 w 205"/>
                  <a:gd name="T9" fmla="*/ 0 h 205"/>
                  <a:gd name="T10" fmla="*/ 175 w 205"/>
                  <a:gd name="T11" fmla="*/ 30 h 205"/>
                  <a:gd name="T12" fmla="*/ 205 w 205"/>
                  <a:gd name="T13" fmla="*/ 103 h 205"/>
                  <a:gd name="T14" fmla="*/ 175 w 205"/>
                  <a:gd name="T15" fmla="*/ 175 h 205"/>
                  <a:gd name="T16" fmla="*/ 102 w 205"/>
                  <a:gd name="T17" fmla="*/ 205 h 205"/>
                  <a:gd name="T18" fmla="*/ 102 w 205"/>
                  <a:gd name="T19" fmla="*/ 12 h 205"/>
                  <a:gd name="T20" fmla="*/ 38 w 205"/>
                  <a:gd name="T21" fmla="*/ 39 h 205"/>
                  <a:gd name="T22" fmla="*/ 12 w 205"/>
                  <a:gd name="T23" fmla="*/ 103 h 205"/>
                  <a:gd name="T24" fmla="*/ 38 w 205"/>
                  <a:gd name="T25" fmla="*/ 167 h 205"/>
                  <a:gd name="T26" fmla="*/ 102 w 205"/>
                  <a:gd name="T27" fmla="*/ 193 h 205"/>
                  <a:gd name="T28" fmla="*/ 102 w 205"/>
                  <a:gd name="T29" fmla="*/ 199 h 205"/>
                  <a:gd name="T30" fmla="*/ 102 w 205"/>
                  <a:gd name="T31" fmla="*/ 193 h 205"/>
                  <a:gd name="T32" fmla="*/ 167 w 205"/>
                  <a:gd name="T33" fmla="*/ 167 h 205"/>
                  <a:gd name="T34" fmla="*/ 193 w 205"/>
                  <a:gd name="T35" fmla="*/ 103 h 205"/>
                  <a:gd name="T36" fmla="*/ 166 w 205"/>
                  <a:gd name="T37" fmla="*/ 39 h 205"/>
                  <a:gd name="T38" fmla="*/ 102 w 205"/>
                  <a:gd name="T39" fmla="*/ 1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205">
                    <a:moveTo>
                      <a:pt x="102" y="205"/>
                    </a:moveTo>
                    <a:cubicBezTo>
                      <a:pt x="75" y="205"/>
                      <a:pt x="49" y="195"/>
                      <a:pt x="30" y="175"/>
                    </a:cubicBezTo>
                    <a:cubicBezTo>
                      <a:pt x="10" y="156"/>
                      <a:pt x="0" y="130"/>
                      <a:pt x="0" y="103"/>
                    </a:cubicBezTo>
                    <a:cubicBezTo>
                      <a:pt x="0" y="75"/>
                      <a:pt x="10" y="50"/>
                      <a:pt x="30" y="30"/>
                    </a:cubicBezTo>
                    <a:cubicBezTo>
                      <a:pt x="49" y="11"/>
                      <a:pt x="75" y="0"/>
                      <a:pt x="102" y="0"/>
                    </a:cubicBezTo>
                    <a:cubicBezTo>
                      <a:pt x="130" y="0"/>
                      <a:pt x="155" y="11"/>
                      <a:pt x="175" y="30"/>
                    </a:cubicBezTo>
                    <a:cubicBezTo>
                      <a:pt x="194" y="50"/>
                      <a:pt x="205" y="75"/>
                      <a:pt x="205" y="103"/>
                    </a:cubicBezTo>
                    <a:cubicBezTo>
                      <a:pt x="205" y="130"/>
                      <a:pt x="194" y="156"/>
                      <a:pt x="175" y="175"/>
                    </a:cubicBezTo>
                    <a:cubicBezTo>
                      <a:pt x="156" y="195"/>
                      <a:pt x="130" y="205"/>
                      <a:pt x="102" y="205"/>
                    </a:cubicBezTo>
                    <a:close/>
                    <a:moveTo>
                      <a:pt x="102" y="12"/>
                    </a:moveTo>
                    <a:cubicBezTo>
                      <a:pt x="78" y="12"/>
                      <a:pt x="55" y="22"/>
                      <a:pt x="38" y="39"/>
                    </a:cubicBezTo>
                    <a:cubicBezTo>
                      <a:pt x="21" y="56"/>
                      <a:pt x="12" y="79"/>
                      <a:pt x="12" y="103"/>
                    </a:cubicBezTo>
                    <a:cubicBezTo>
                      <a:pt x="12" y="127"/>
                      <a:pt x="21" y="150"/>
                      <a:pt x="38" y="167"/>
                    </a:cubicBezTo>
                    <a:cubicBezTo>
                      <a:pt x="55" y="184"/>
                      <a:pt x="78" y="193"/>
                      <a:pt x="102" y="193"/>
                    </a:cubicBezTo>
                    <a:cubicBezTo>
                      <a:pt x="102" y="199"/>
                      <a:pt x="102" y="199"/>
                      <a:pt x="102" y="199"/>
                    </a:cubicBezTo>
                    <a:cubicBezTo>
                      <a:pt x="102" y="193"/>
                      <a:pt x="102" y="193"/>
                      <a:pt x="102" y="193"/>
                    </a:cubicBezTo>
                    <a:cubicBezTo>
                      <a:pt x="127" y="193"/>
                      <a:pt x="149" y="184"/>
                      <a:pt x="167" y="167"/>
                    </a:cubicBezTo>
                    <a:cubicBezTo>
                      <a:pt x="184" y="149"/>
                      <a:pt x="193" y="127"/>
                      <a:pt x="193" y="103"/>
                    </a:cubicBezTo>
                    <a:cubicBezTo>
                      <a:pt x="193" y="79"/>
                      <a:pt x="183" y="56"/>
                      <a:pt x="166" y="39"/>
                    </a:cubicBezTo>
                    <a:cubicBezTo>
                      <a:pt x="149" y="22"/>
                      <a:pt x="126" y="12"/>
                      <a:pt x="10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文本框 27">
              <a:extLst>
                <a:ext uri="{FF2B5EF4-FFF2-40B4-BE49-F238E27FC236}">
                  <a16:creationId xmlns:a16="http://schemas.microsoft.com/office/drawing/2014/main" xmlns="" id="{5FF4FDFD-64D6-49A0-986F-44650A3D4774}"/>
                </a:ext>
              </a:extLst>
            </p:cNvPr>
            <p:cNvSpPr txBox="1"/>
            <p:nvPr/>
          </p:nvSpPr>
          <p:spPr>
            <a:xfrm>
              <a:off x="1760000" y="2505643"/>
              <a:ext cx="1210588" cy="400110"/>
            </a:xfrm>
            <a:prstGeom prst="rect">
              <a:avLst/>
            </a:prstGeom>
            <a:noFill/>
          </p:spPr>
          <p:txBody>
            <a:bodyPr wrap="none" rtlCol="0">
              <a:spAutoFit/>
            </a:bodyPr>
            <a:lstStyle/>
            <a:p>
              <a:pPr>
                <a:spcBef>
                  <a:spcPct val="0"/>
                </a:spcBef>
              </a:pPr>
              <a:r>
                <a:rPr lang="zh-CN" altLang="en-US" sz="2000">
                  <a:solidFill>
                    <a:schemeClr val="bg1"/>
                  </a:solidFill>
                  <a:latin typeface="+mj-ea"/>
                  <a:ea typeface="+mj-ea"/>
                </a:rPr>
                <a:t>璞石设计</a:t>
              </a:r>
              <a:endParaRPr lang="zh-CN" altLang="en-US" sz="2000" dirty="0">
                <a:solidFill>
                  <a:schemeClr val="bg1"/>
                </a:solidFill>
                <a:latin typeface="+mj-ea"/>
                <a:ea typeface="+mj-ea"/>
              </a:endParaRPr>
            </a:p>
          </p:txBody>
        </p:sp>
        <p:sp>
          <p:nvSpPr>
            <p:cNvPr id="29" name="文本框 28">
              <a:extLst>
                <a:ext uri="{FF2B5EF4-FFF2-40B4-BE49-F238E27FC236}">
                  <a16:creationId xmlns:a16="http://schemas.microsoft.com/office/drawing/2014/main" xmlns="" id="{E0A2EF5B-1CCD-45C2-BB65-A8B2D40DF308}"/>
                </a:ext>
              </a:extLst>
            </p:cNvPr>
            <p:cNvSpPr txBox="1"/>
            <p:nvPr/>
          </p:nvSpPr>
          <p:spPr>
            <a:xfrm>
              <a:off x="804969" y="3924689"/>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0" name="文本框 29">
              <a:extLst>
                <a:ext uri="{FF2B5EF4-FFF2-40B4-BE49-F238E27FC236}">
                  <a16:creationId xmlns:a16="http://schemas.microsoft.com/office/drawing/2014/main" xmlns="" id="{AEFEC979-53F7-4D60-861E-3DE02828A991}"/>
                </a:ext>
              </a:extLst>
            </p:cNvPr>
            <p:cNvSpPr txBox="1"/>
            <p:nvPr/>
          </p:nvSpPr>
          <p:spPr>
            <a:xfrm>
              <a:off x="804969" y="4972439"/>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41" name="组合 40">
            <a:extLst>
              <a:ext uri="{FF2B5EF4-FFF2-40B4-BE49-F238E27FC236}">
                <a16:creationId xmlns:a16="http://schemas.microsoft.com/office/drawing/2014/main" xmlns="" id="{43DA00B1-811F-47D9-902F-9E1374B6FCF0}"/>
              </a:ext>
            </a:extLst>
          </p:cNvPr>
          <p:cNvGrpSpPr/>
          <p:nvPr/>
        </p:nvGrpSpPr>
        <p:grpSpPr>
          <a:xfrm>
            <a:off x="4033516" y="1377323"/>
            <a:ext cx="3760581" cy="4804823"/>
            <a:chOff x="4033516" y="1377323"/>
            <a:chExt cx="3760581" cy="4804823"/>
          </a:xfrm>
        </p:grpSpPr>
        <p:sp>
          <p:nvSpPr>
            <p:cNvPr id="42" name="Freeform 4">
              <a:extLst>
                <a:ext uri="{FF2B5EF4-FFF2-40B4-BE49-F238E27FC236}">
                  <a16:creationId xmlns:a16="http://schemas.microsoft.com/office/drawing/2014/main" xmlns="" id="{317A8007-BE2F-4A05-A233-45A3D4D6EBBA}"/>
                </a:ext>
              </a:extLst>
            </p:cNvPr>
            <p:cNvSpPr/>
            <p:nvPr/>
          </p:nvSpPr>
          <p:spPr>
            <a:xfrm>
              <a:off x="4695112" y="1377323"/>
              <a:ext cx="3098985" cy="2708902"/>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chemeClr val="accent1"/>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a:p>
            <a:p>
              <a:pPr marL="228600" lvl="1" indent="-228600" algn="l" defTabSz="1066800">
                <a:lnSpc>
                  <a:spcPct val="90000"/>
                </a:lnSpc>
                <a:spcBef>
                  <a:spcPct val="0"/>
                </a:spcBef>
                <a:spcAft>
                  <a:spcPct val="15000"/>
                </a:spcAft>
                <a:buChar char="•"/>
              </a:pPr>
              <a:endParaRPr lang="en-US" sz="2400" kern="1200"/>
            </a:p>
          </p:txBody>
        </p:sp>
        <p:sp>
          <p:nvSpPr>
            <p:cNvPr id="43" name="Freeform 5">
              <a:extLst>
                <a:ext uri="{FF2B5EF4-FFF2-40B4-BE49-F238E27FC236}">
                  <a16:creationId xmlns:a16="http://schemas.microsoft.com/office/drawing/2014/main" xmlns="" id="{F46BADF4-951A-4B8C-A0E1-5DE93BE3297D}"/>
                </a:ext>
              </a:extLst>
            </p:cNvPr>
            <p:cNvSpPr/>
            <p:nvPr/>
          </p:nvSpPr>
          <p:spPr>
            <a:xfrm>
              <a:off x="4033516" y="2538275"/>
              <a:ext cx="1549493" cy="1549492"/>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chemeClr val="accent1"/>
            </a:solidFill>
            <a:ln w="38100">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p>
          </p:txBody>
        </p:sp>
        <p:grpSp>
          <p:nvGrpSpPr>
            <p:cNvPr id="44" name="组合 43">
              <a:extLst>
                <a:ext uri="{FF2B5EF4-FFF2-40B4-BE49-F238E27FC236}">
                  <a16:creationId xmlns:a16="http://schemas.microsoft.com/office/drawing/2014/main" xmlns="" id="{EA488A79-DE5A-4683-9671-8C7D9EFB456D}"/>
                </a:ext>
              </a:extLst>
            </p:cNvPr>
            <p:cNvGrpSpPr/>
            <p:nvPr/>
          </p:nvGrpSpPr>
          <p:grpSpPr>
            <a:xfrm>
              <a:off x="4488816" y="2967429"/>
              <a:ext cx="689686" cy="691184"/>
              <a:chOff x="5370513" y="2697163"/>
              <a:chExt cx="1460500" cy="1463675"/>
            </a:xfrm>
          </p:grpSpPr>
          <p:sp>
            <p:nvSpPr>
              <p:cNvPr id="48" name="Freeform 18">
                <a:extLst>
                  <a:ext uri="{FF2B5EF4-FFF2-40B4-BE49-F238E27FC236}">
                    <a16:creationId xmlns:a16="http://schemas.microsoft.com/office/drawing/2014/main" xmlns="" id="{53407DC0-347D-438F-9805-2D3FEF64D381}"/>
                  </a:ext>
                </a:extLst>
              </p:cNvPr>
              <p:cNvSpPr/>
              <p:nvPr/>
            </p:nvSpPr>
            <p:spPr bwMode="auto">
              <a:xfrm>
                <a:off x="6254750" y="3708400"/>
                <a:ext cx="392113" cy="204788"/>
              </a:xfrm>
              <a:custGeom>
                <a:avLst/>
                <a:gdLst>
                  <a:gd name="T0" fmla="*/ 80 w 92"/>
                  <a:gd name="T1" fmla="*/ 48 h 48"/>
                  <a:gd name="T2" fmla="*/ 78 w 92"/>
                  <a:gd name="T3" fmla="*/ 31 h 48"/>
                  <a:gd name="T4" fmla="*/ 78 w 92"/>
                  <a:gd name="T5" fmla="*/ 30 h 48"/>
                  <a:gd name="T6" fmla="*/ 64 w 92"/>
                  <a:gd name="T7" fmla="*/ 20 h 48"/>
                  <a:gd name="T8" fmla="*/ 0 w 92"/>
                  <a:gd name="T9" fmla="*/ 12 h 48"/>
                  <a:gd name="T10" fmla="*/ 1 w 92"/>
                  <a:gd name="T11" fmla="*/ 0 h 48"/>
                  <a:gd name="T12" fmla="*/ 66 w 92"/>
                  <a:gd name="T13" fmla="*/ 8 h 48"/>
                  <a:gd name="T14" fmla="*/ 90 w 92"/>
                  <a:gd name="T15" fmla="*/ 30 h 48"/>
                  <a:gd name="T16" fmla="*/ 92 w 92"/>
                  <a:gd name="T17" fmla="*/ 46 h 48"/>
                  <a:gd name="T18" fmla="*/ 80 w 92"/>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48">
                    <a:moveTo>
                      <a:pt x="80" y="48"/>
                    </a:moveTo>
                    <a:cubicBezTo>
                      <a:pt x="79" y="43"/>
                      <a:pt x="79" y="37"/>
                      <a:pt x="78" y="31"/>
                    </a:cubicBezTo>
                    <a:cubicBezTo>
                      <a:pt x="78" y="30"/>
                      <a:pt x="78" y="30"/>
                      <a:pt x="78" y="30"/>
                    </a:cubicBezTo>
                    <a:cubicBezTo>
                      <a:pt x="78" y="27"/>
                      <a:pt x="72" y="22"/>
                      <a:pt x="64" y="20"/>
                    </a:cubicBezTo>
                    <a:cubicBezTo>
                      <a:pt x="41" y="16"/>
                      <a:pt x="21" y="13"/>
                      <a:pt x="0" y="12"/>
                    </a:cubicBezTo>
                    <a:cubicBezTo>
                      <a:pt x="1" y="0"/>
                      <a:pt x="1" y="0"/>
                      <a:pt x="1" y="0"/>
                    </a:cubicBezTo>
                    <a:cubicBezTo>
                      <a:pt x="22" y="1"/>
                      <a:pt x="43" y="4"/>
                      <a:pt x="66" y="8"/>
                    </a:cubicBezTo>
                    <a:cubicBezTo>
                      <a:pt x="79" y="11"/>
                      <a:pt x="89" y="20"/>
                      <a:pt x="90" y="30"/>
                    </a:cubicBezTo>
                    <a:cubicBezTo>
                      <a:pt x="91" y="36"/>
                      <a:pt x="91" y="41"/>
                      <a:pt x="92" y="46"/>
                    </a:cubicBezTo>
                    <a:lnTo>
                      <a:pt x="8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9">
                <a:extLst>
                  <a:ext uri="{FF2B5EF4-FFF2-40B4-BE49-F238E27FC236}">
                    <a16:creationId xmlns:a16="http://schemas.microsoft.com/office/drawing/2014/main" xmlns="" id="{6B279C8F-53D6-49F0-BF9F-7E23A9F96F40}"/>
                  </a:ext>
                </a:extLst>
              </p:cNvPr>
              <p:cNvSpPr/>
              <p:nvPr/>
            </p:nvSpPr>
            <p:spPr bwMode="auto">
              <a:xfrm>
                <a:off x="5553075" y="3708400"/>
                <a:ext cx="368300" cy="201613"/>
              </a:xfrm>
              <a:custGeom>
                <a:avLst/>
                <a:gdLst>
                  <a:gd name="T0" fmla="*/ 12 w 86"/>
                  <a:gd name="T1" fmla="*/ 47 h 47"/>
                  <a:gd name="T2" fmla="*/ 0 w 86"/>
                  <a:gd name="T3" fmla="*/ 45 h 47"/>
                  <a:gd name="T4" fmla="*/ 3 w 86"/>
                  <a:gd name="T5" fmla="*/ 30 h 47"/>
                  <a:gd name="T6" fmla="*/ 26 w 86"/>
                  <a:gd name="T7" fmla="*/ 8 h 47"/>
                  <a:gd name="T8" fmla="*/ 85 w 86"/>
                  <a:gd name="T9" fmla="*/ 0 h 47"/>
                  <a:gd name="T10" fmla="*/ 86 w 86"/>
                  <a:gd name="T11" fmla="*/ 12 h 47"/>
                  <a:gd name="T12" fmla="*/ 28 w 86"/>
                  <a:gd name="T13" fmla="*/ 20 h 47"/>
                  <a:gd name="T14" fmla="*/ 15 w 86"/>
                  <a:gd name="T15" fmla="*/ 30 h 47"/>
                  <a:gd name="T16" fmla="*/ 14 w 86"/>
                  <a:gd name="T17" fmla="*/ 31 h 47"/>
                  <a:gd name="T18" fmla="*/ 12 w 86"/>
                  <a:gd name="T1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47">
                    <a:moveTo>
                      <a:pt x="12" y="47"/>
                    </a:moveTo>
                    <a:cubicBezTo>
                      <a:pt x="0" y="45"/>
                      <a:pt x="0" y="45"/>
                      <a:pt x="0" y="45"/>
                    </a:cubicBezTo>
                    <a:cubicBezTo>
                      <a:pt x="1" y="41"/>
                      <a:pt x="2" y="36"/>
                      <a:pt x="3" y="30"/>
                    </a:cubicBezTo>
                    <a:cubicBezTo>
                      <a:pt x="3" y="20"/>
                      <a:pt x="13" y="11"/>
                      <a:pt x="26" y="8"/>
                    </a:cubicBezTo>
                    <a:cubicBezTo>
                      <a:pt x="47" y="4"/>
                      <a:pt x="67" y="2"/>
                      <a:pt x="85" y="0"/>
                    </a:cubicBezTo>
                    <a:cubicBezTo>
                      <a:pt x="86" y="12"/>
                      <a:pt x="86" y="12"/>
                      <a:pt x="86" y="12"/>
                    </a:cubicBezTo>
                    <a:cubicBezTo>
                      <a:pt x="68" y="14"/>
                      <a:pt x="49" y="16"/>
                      <a:pt x="28" y="20"/>
                    </a:cubicBezTo>
                    <a:cubicBezTo>
                      <a:pt x="20" y="22"/>
                      <a:pt x="15" y="27"/>
                      <a:pt x="15" y="30"/>
                    </a:cubicBezTo>
                    <a:cubicBezTo>
                      <a:pt x="14" y="31"/>
                      <a:pt x="14" y="31"/>
                      <a:pt x="14" y="31"/>
                    </a:cubicBezTo>
                    <a:cubicBezTo>
                      <a:pt x="13" y="37"/>
                      <a:pt x="13" y="42"/>
                      <a:pt x="1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0">
                <a:extLst>
                  <a:ext uri="{FF2B5EF4-FFF2-40B4-BE49-F238E27FC236}">
                    <a16:creationId xmlns:a16="http://schemas.microsoft.com/office/drawing/2014/main" xmlns="" id="{D2C24458-BB94-4146-B648-1DEF9B702358}"/>
                  </a:ext>
                </a:extLst>
              </p:cNvPr>
              <p:cNvSpPr/>
              <p:nvPr/>
            </p:nvSpPr>
            <p:spPr bwMode="auto">
              <a:xfrm>
                <a:off x="5840413" y="3081338"/>
                <a:ext cx="503238" cy="234950"/>
              </a:xfrm>
              <a:custGeom>
                <a:avLst/>
                <a:gdLst>
                  <a:gd name="T0" fmla="*/ 118 w 118"/>
                  <a:gd name="T1" fmla="*/ 55 h 55"/>
                  <a:gd name="T2" fmla="*/ 106 w 118"/>
                  <a:gd name="T3" fmla="*/ 55 h 55"/>
                  <a:gd name="T4" fmla="*/ 106 w 118"/>
                  <a:gd name="T5" fmla="*/ 18 h 55"/>
                  <a:gd name="T6" fmla="*/ 100 w 118"/>
                  <a:gd name="T7" fmla="*/ 12 h 55"/>
                  <a:gd name="T8" fmla="*/ 18 w 118"/>
                  <a:gd name="T9" fmla="*/ 12 h 55"/>
                  <a:gd name="T10" fmla="*/ 12 w 118"/>
                  <a:gd name="T11" fmla="*/ 18 h 55"/>
                  <a:gd name="T12" fmla="*/ 12 w 118"/>
                  <a:gd name="T13" fmla="*/ 55 h 55"/>
                  <a:gd name="T14" fmla="*/ 0 w 118"/>
                  <a:gd name="T15" fmla="*/ 55 h 55"/>
                  <a:gd name="T16" fmla="*/ 0 w 118"/>
                  <a:gd name="T17" fmla="*/ 18 h 55"/>
                  <a:gd name="T18" fmla="*/ 18 w 118"/>
                  <a:gd name="T19" fmla="*/ 0 h 55"/>
                  <a:gd name="T20" fmla="*/ 100 w 118"/>
                  <a:gd name="T21" fmla="*/ 0 h 55"/>
                  <a:gd name="T22" fmla="*/ 118 w 118"/>
                  <a:gd name="T23" fmla="*/ 18 h 55"/>
                  <a:gd name="T24" fmla="*/ 118 w 118"/>
                  <a:gd name="T2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55">
                    <a:moveTo>
                      <a:pt x="118" y="55"/>
                    </a:moveTo>
                    <a:cubicBezTo>
                      <a:pt x="106" y="55"/>
                      <a:pt x="106" y="55"/>
                      <a:pt x="106" y="55"/>
                    </a:cubicBezTo>
                    <a:cubicBezTo>
                      <a:pt x="106" y="18"/>
                      <a:pt x="106" y="18"/>
                      <a:pt x="106" y="18"/>
                    </a:cubicBezTo>
                    <a:cubicBezTo>
                      <a:pt x="106" y="15"/>
                      <a:pt x="104" y="12"/>
                      <a:pt x="100" y="12"/>
                    </a:cubicBezTo>
                    <a:cubicBezTo>
                      <a:pt x="18" y="12"/>
                      <a:pt x="18" y="12"/>
                      <a:pt x="18" y="12"/>
                    </a:cubicBezTo>
                    <a:cubicBezTo>
                      <a:pt x="15" y="12"/>
                      <a:pt x="12" y="15"/>
                      <a:pt x="12" y="18"/>
                    </a:cubicBezTo>
                    <a:cubicBezTo>
                      <a:pt x="12" y="55"/>
                      <a:pt x="12" y="55"/>
                      <a:pt x="12" y="55"/>
                    </a:cubicBezTo>
                    <a:cubicBezTo>
                      <a:pt x="0" y="55"/>
                      <a:pt x="0" y="55"/>
                      <a:pt x="0" y="55"/>
                    </a:cubicBezTo>
                    <a:cubicBezTo>
                      <a:pt x="0" y="18"/>
                      <a:pt x="0" y="18"/>
                      <a:pt x="0" y="18"/>
                    </a:cubicBezTo>
                    <a:cubicBezTo>
                      <a:pt x="0" y="8"/>
                      <a:pt x="9" y="0"/>
                      <a:pt x="18" y="0"/>
                    </a:cubicBezTo>
                    <a:cubicBezTo>
                      <a:pt x="100" y="0"/>
                      <a:pt x="100" y="0"/>
                      <a:pt x="100" y="0"/>
                    </a:cubicBezTo>
                    <a:cubicBezTo>
                      <a:pt x="110" y="0"/>
                      <a:pt x="118" y="8"/>
                      <a:pt x="118" y="18"/>
                    </a:cubicBezTo>
                    <a:lnTo>
                      <a:pt x="118" y="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1">
                <a:extLst>
                  <a:ext uri="{FF2B5EF4-FFF2-40B4-BE49-F238E27FC236}">
                    <a16:creationId xmlns:a16="http://schemas.microsoft.com/office/drawing/2014/main" xmlns="" id="{FA5C638D-36C2-4081-988B-3A687171EB19}"/>
                  </a:ext>
                </a:extLst>
              </p:cNvPr>
              <p:cNvSpPr>
                <a:spLocks noEditPoints="1"/>
              </p:cNvSpPr>
              <p:nvPr/>
            </p:nvSpPr>
            <p:spPr bwMode="auto">
              <a:xfrm>
                <a:off x="5772150" y="2935288"/>
                <a:ext cx="644525" cy="1055688"/>
              </a:xfrm>
              <a:custGeom>
                <a:avLst/>
                <a:gdLst>
                  <a:gd name="T0" fmla="*/ 33 w 151"/>
                  <a:gd name="T1" fmla="*/ 212 h 247"/>
                  <a:gd name="T2" fmla="*/ 31 w 151"/>
                  <a:gd name="T3" fmla="*/ 190 h 247"/>
                  <a:gd name="T4" fmla="*/ 17 w 151"/>
                  <a:gd name="T5" fmla="*/ 154 h 247"/>
                  <a:gd name="T6" fmla="*/ 15 w 151"/>
                  <a:gd name="T7" fmla="*/ 140 h 247"/>
                  <a:gd name="T8" fmla="*/ 0 w 151"/>
                  <a:gd name="T9" fmla="*/ 96 h 247"/>
                  <a:gd name="T10" fmla="*/ 8 w 151"/>
                  <a:gd name="T11" fmla="*/ 74 h 247"/>
                  <a:gd name="T12" fmla="*/ 7 w 151"/>
                  <a:gd name="T13" fmla="*/ 67 h 247"/>
                  <a:gd name="T14" fmla="*/ 76 w 151"/>
                  <a:gd name="T15" fmla="*/ 0 h 247"/>
                  <a:gd name="T16" fmla="*/ 144 w 151"/>
                  <a:gd name="T17" fmla="*/ 68 h 247"/>
                  <a:gd name="T18" fmla="*/ 142 w 151"/>
                  <a:gd name="T19" fmla="*/ 83 h 247"/>
                  <a:gd name="T20" fmla="*/ 151 w 151"/>
                  <a:gd name="T21" fmla="*/ 96 h 247"/>
                  <a:gd name="T22" fmla="*/ 136 w 151"/>
                  <a:gd name="T23" fmla="*/ 140 h 247"/>
                  <a:gd name="T24" fmla="*/ 121 w 151"/>
                  <a:gd name="T25" fmla="*/ 174 h 247"/>
                  <a:gd name="T26" fmla="*/ 118 w 151"/>
                  <a:gd name="T27" fmla="*/ 210 h 247"/>
                  <a:gd name="T28" fmla="*/ 72 w 151"/>
                  <a:gd name="T29" fmla="*/ 247 h 247"/>
                  <a:gd name="T30" fmla="*/ 73 w 151"/>
                  <a:gd name="T31" fmla="*/ 231 h 247"/>
                  <a:gd name="T32" fmla="*/ 108 w 151"/>
                  <a:gd name="T33" fmla="*/ 189 h 247"/>
                  <a:gd name="T34" fmla="*/ 110 w 151"/>
                  <a:gd name="T35" fmla="*/ 167 h 247"/>
                  <a:gd name="T36" fmla="*/ 122 w 151"/>
                  <a:gd name="T37" fmla="*/ 153 h 247"/>
                  <a:gd name="T38" fmla="*/ 126 w 151"/>
                  <a:gd name="T39" fmla="*/ 118 h 247"/>
                  <a:gd name="T40" fmla="*/ 135 w 151"/>
                  <a:gd name="T41" fmla="*/ 128 h 247"/>
                  <a:gd name="T42" fmla="*/ 139 w 151"/>
                  <a:gd name="T43" fmla="*/ 94 h 247"/>
                  <a:gd name="T44" fmla="*/ 130 w 151"/>
                  <a:gd name="T45" fmla="*/ 86 h 247"/>
                  <a:gd name="T46" fmla="*/ 132 w 151"/>
                  <a:gd name="T47" fmla="*/ 66 h 247"/>
                  <a:gd name="T48" fmla="*/ 76 w 151"/>
                  <a:gd name="T49" fmla="*/ 12 h 247"/>
                  <a:gd name="T50" fmla="*/ 19 w 151"/>
                  <a:gd name="T51" fmla="*/ 66 h 247"/>
                  <a:gd name="T52" fmla="*/ 19 w 151"/>
                  <a:gd name="T53" fmla="*/ 72 h 247"/>
                  <a:gd name="T54" fmla="*/ 23 w 151"/>
                  <a:gd name="T55" fmla="*/ 100 h 247"/>
                  <a:gd name="T56" fmla="*/ 16 w 151"/>
                  <a:gd name="T57" fmla="*/ 128 h 247"/>
                  <a:gd name="T58" fmla="*/ 26 w 151"/>
                  <a:gd name="T59" fmla="*/ 131 h 247"/>
                  <a:gd name="T60" fmla="*/ 29 w 151"/>
                  <a:gd name="T61" fmla="*/ 153 h 247"/>
                  <a:gd name="T62" fmla="*/ 41 w 151"/>
                  <a:gd name="T63" fmla="*/ 167 h 247"/>
                  <a:gd name="T64" fmla="*/ 43 w 151"/>
                  <a:gd name="T65" fmla="*/ 19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247">
                    <a:moveTo>
                      <a:pt x="72" y="247"/>
                    </a:moveTo>
                    <a:cubicBezTo>
                      <a:pt x="33" y="212"/>
                      <a:pt x="33" y="212"/>
                      <a:pt x="33" y="212"/>
                    </a:cubicBezTo>
                    <a:cubicBezTo>
                      <a:pt x="33" y="210"/>
                      <a:pt x="33" y="210"/>
                      <a:pt x="33" y="210"/>
                    </a:cubicBezTo>
                    <a:cubicBezTo>
                      <a:pt x="33" y="206"/>
                      <a:pt x="32" y="199"/>
                      <a:pt x="31" y="190"/>
                    </a:cubicBezTo>
                    <a:cubicBezTo>
                      <a:pt x="31" y="184"/>
                      <a:pt x="31" y="178"/>
                      <a:pt x="30" y="174"/>
                    </a:cubicBezTo>
                    <a:cubicBezTo>
                      <a:pt x="23" y="168"/>
                      <a:pt x="17" y="161"/>
                      <a:pt x="17" y="154"/>
                    </a:cubicBezTo>
                    <a:cubicBezTo>
                      <a:pt x="17" y="152"/>
                      <a:pt x="17" y="152"/>
                      <a:pt x="17" y="152"/>
                    </a:cubicBezTo>
                    <a:cubicBezTo>
                      <a:pt x="16" y="148"/>
                      <a:pt x="16" y="144"/>
                      <a:pt x="15" y="140"/>
                    </a:cubicBezTo>
                    <a:cubicBezTo>
                      <a:pt x="9" y="139"/>
                      <a:pt x="4" y="135"/>
                      <a:pt x="4" y="129"/>
                    </a:cubicBezTo>
                    <a:cubicBezTo>
                      <a:pt x="0" y="96"/>
                      <a:pt x="0" y="96"/>
                      <a:pt x="0" y="96"/>
                    </a:cubicBezTo>
                    <a:cubicBezTo>
                      <a:pt x="0" y="90"/>
                      <a:pt x="3" y="84"/>
                      <a:pt x="9" y="83"/>
                    </a:cubicBezTo>
                    <a:cubicBezTo>
                      <a:pt x="8" y="80"/>
                      <a:pt x="8" y="77"/>
                      <a:pt x="8" y="74"/>
                    </a:cubicBezTo>
                    <a:cubicBezTo>
                      <a:pt x="7" y="71"/>
                      <a:pt x="7" y="71"/>
                      <a:pt x="7" y="71"/>
                    </a:cubicBezTo>
                    <a:cubicBezTo>
                      <a:pt x="7" y="70"/>
                      <a:pt x="7" y="69"/>
                      <a:pt x="7" y="67"/>
                    </a:cubicBezTo>
                    <a:cubicBezTo>
                      <a:pt x="6" y="57"/>
                      <a:pt x="4" y="34"/>
                      <a:pt x="21" y="19"/>
                    </a:cubicBezTo>
                    <a:cubicBezTo>
                      <a:pt x="33" y="7"/>
                      <a:pt x="53" y="0"/>
                      <a:pt x="76" y="0"/>
                    </a:cubicBezTo>
                    <a:cubicBezTo>
                      <a:pt x="98" y="0"/>
                      <a:pt x="118" y="7"/>
                      <a:pt x="130" y="19"/>
                    </a:cubicBezTo>
                    <a:cubicBezTo>
                      <a:pt x="147" y="34"/>
                      <a:pt x="145" y="57"/>
                      <a:pt x="144" y="68"/>
                    </a:cubicBezTo>
                    <a:cubicBezTo>
                      <a:pt x="144" y="69"/>
                      <a:pt x="144" y="70"/>
                      <a:pt x="144" y="70"/>
                    </a:cubicBezTo>
                    <a:cubicBezTo>
                      <a:pt x="143" y="75"/>
                      <a:pt x="143" y="79"/>
                      <a:pt x="142" y="83"/>
                    </a:cubicBezTo>
                    <a:cubicBezTo>
                      <a:pt x="145" y="83"/>
                      <a:pt x="147" y="85"/>
                      <a:pt x="148" y="87"/>
                    </a:cubicBezTo>
                    <a:cubicBezTo>
                      <a:pt x="150" y="89"/>
                      <a:pt x="151" y="92"/>
                      <a:pt x="151" y="96"/>
                    </a:cubicBezTo>
                    <a:cubicBezTo>
                      <a:pt x="147" y="129"/>
                      <a:pt x="147" y="129"/>
                      <a:pt x="147" y="129"/>
                    </a:cubicBezTo>
                    <a:cubicBezTo>
                      <a:pt x="147" y="135"/>
                      <a:pt x="142" y="139"/>
                      <a:pt x="136" y="140"/>
                    </a:cubicBezTo>
                    <a:cubicBezTo>
                      <a:pt x="135" y="145"/>
                      <a:pt x="135" y="149"/>
                      <a:pt x="134" y="154"/>
                    </a:cubicBezTo>
                    <a:cubicBezTo>
                      <a:pt x="134" y="161"/>
                      <a:pt x="129" y="168"/>
                      <a:pt x="121" y="174"/>
                    </a:cubicBezTo>
                    <a:cubicBezTo>
                      <a:pt x="120" y="178"/>
                      <a:pt x="120" y="184"/>
                      <a:pt x="120" y="190"/>
                    </a:cubicBezTo>
                    <a:cubicBezTo>
                      <a:pt x="119" y="198"/>
                      <a:pt x="118" y="206"/>
                      <a:pt x="118" y="210"/>
                    </a:cubicBezTo>
                    <a:cubicBezTo>
                      <a:pt x="118" y="213"/>
                      <a:pt x="118" y="213"/>
                      <a:pt x="118" y="213"/>
                    </a:cubicBezTo>
                    <a:lnTo>
                      <a:pt x="72" y="247"/>
                    </a:lnTo>
                    <a:close/>
                    <a:moveTo>
                      <a:pt x="45" y="206"/>
                    </a:moveTo>
                    <a:cubicBezTo>
                      <a:pt x="73" y="231"/>
                      <a:pt x="73" y="231"/>
                      <a:pt x="73" y="231"/>
                    </a:cubicBezTo>
                    <a:cubicBezTo>
                      <a:pt x="106" y="206"/>
                      <a:pt x="106" y="206"/>
                      <a:pt x="106" y="206"/>
                    </a:cubicBezTo>
                    <a:cubicBezTo>
                      <a:pt x="107" y="202"/>
                      <a:pt x="107" y="196"/>
                      <a:pt x="108" y="189"/>
                    </a:cubicBezTo>
                    <a:cubicBezTo>
                      <a:pt x="108" y="181"/>
                      <a:pt x="109" y="174"/>
                      <a:pt x="109" y="170"/>
                    </a:cubicBezTo>
                    <a:cubicBezTo>
                      <a:pt x="110" y="167"/>
                      <a:pt x="110" y="167"/>
                      <a:pt x="110" y="167"/>
                    </a:cubicBezTo>
                    <a:cubicBezTo>
                      <a:pt x="112" y="165"/>
                      <a:pt x="112" y="165"/>
                      <a:pt x="112" y="165"/>
                    </a:cubicBezTo>
                    <a:cubicBezTo>
                      <a:pt x="118" y="161"/>
                      <a:pt x="122" y="156"/>
                      <a:pt x="122" y="153"/>
                    </a:cubicBezTo>
                    <a:cubicBezTo>
                      <a:pt x="123" y="145"/>
                      <a:pt x="124" y="138"/>
                      <a:pt x="125" y="131"/>
                    </a:cubicBezTo>
                    <a:cubicBezTo>
                      <a:pt x="126" y="118"/>
                      <a:pt x="126" y="118"/>
                      <a:pt x="126" y="118"/>
                    </a:cubicBezTo>
                    <a:cubicBezTo>
                      <a:pt x="135" y="128"/>
                      <a:pt x="135" y="128"/>
                      <a:pt x="135" y="128"/>
                    </a:cubicBezTo>
                    <a:cubicBezTo>
                      <a:pt x="135" y="128"/>
                      <a:pt x="135" y="128"/>
                      <a:pt x="135" y="128"/>
                    </a:cubicBezTo>
                    <a:cubicBezTo>
                      <a:pt x="135" y="128"/>
                      <a:pt x="135" y="128"/>
                      <a:pt x="135" y="128"/>
                    </a:cubicBezTo>
                    <a:cubicBezTo>
                      <a:pt x="139" y="94"/>
                      <a:pt x="139" y="94"/>
                      <a:pt x="139" y="94"/>
                    </a:cubicBezTo>
                    <a:cubicBezTo>
                      <a:pt x="129" y="100"/>
                      <a:pt x="129" y="100"/>
                      <a:pt x="129" y="100"/>
                    </a:cubicBezTo>
                    <a:cubicBezTo>
                      <a:pt x="130" y="86"/>
                      <a:pt x="130" y="86"/>
                      <a:pt x="130" y="86"/>
                    </a:cubicBezTo>
                    <a:cubicBezTo>
                      <a:pt x="131" y="80"/>
                      <a:pt x="131" y="75"/>
                      <a:pt x="132" y="69"/>
                    </a:cubicBezTo>
                    <a:cubicBezTo>
                      <a:pt x="132" y="69"/>
                      <a:pt x="132" y="68"/>
                      <a:pt x="132" y="66"/>
                    </a:cubicBezTo>
                    <a:cubicBezTo>
                      <a:pt x="133" y="57"/>
                      <a:pt x="135" y="39"/>
                      <a:pt x="122" y="28"/>
                    </a:cubicBezTo>
                    <a:cubicBezTo>
                      <a:pt x="112" y="18"/>
                      <a:pt x="94" y="12"/>
                      <a:pt x="76" y="12"/>
                    </a:cubicBezTo>
                    <a:cubicBezTo>
                      <a:pt x="57" y="12"/>
                      <a:pt x="39" y="18"/>
                      <a:pt x="29" y="28"/>
                    </a:cubicBezTo>
                    <a:cubicBezTo>
                      <a:pt x="16" y="39"/>
                      <a:pt x="18" y="57"/>
                      <a:pt x="19" y="66"/>
                    </a:cubicBezTo>
                    <a:cubicBezTo>
                      <a:pt x="19" y="68"/>
                      <a:pt x="19" y="69"/>
                      <a:pt x="19" y="70"/>
                    </a:cubicBezTo>
                    <a:cubicBezTo>
                      <a:pt x="19" y="72"/>
                      <a:pt x="19" y="72"/>
                      <a:pt x="19" y="72"/>
                    </a:cubicBezTo>
                    <a:cubicBezTo>
                      <a:pt x="20" y="78"/>
                      <a:pt x="21" y="83"/>
                      <a:pt x="21" y="88"/>
                    </a:cubicBezTo>
                    <a:cubicBezTo>
                      <a:pt x="23" y="100"/>
                      <a:pt x="23" y="100"/>
                      <a:pt x="23" y="100"/>
                    </a:cubicBezTo>
                    <a:cubicBezTo>
                      <a:pt x="12" y="94"/>
                      <a:pt x="12" y="94"/>
                      <a:pt x="12" y="94"/>
                    </a:cubicBezTo>
                    <a:cubicBezTo>
                      <a:pt x="16" y="128"/>
                      <a:pt x="16" y="128"/>
                      <a:pt x="16" y="128"/>
                    </a:cubicBezTo>
                    <a:cubicBezTo>
                      <a:pt x="24" y="118"/>
                      <a:pt x="24" y="118"/>
                      <a:pt x="24" y="118"/>
                    </a:cubicBezTo>
                    <a:cubicBezTo>
                      <a:pt x="26" y="131"/>
                      <a:pt x="26" y="131"/>
                      <a:pt x="26" y="131"/>
                    </a:cubicBezTo>
                    <a:cubicBezTo>
                      <a:pt x="27" y="138"/>
                      <a:pt x="28" y="144"/>
                      <a:pt x="29" y="151"/>
                    </a:cubicBezTo>
                    <a:cubicBezTo>
                      <a:pt x="29" y="153"/>
                      <a:pt x="29" y="153"/>
                      <a:pt x="29" y="153"/>
                    </a:cubicBezTo>
                    <a:cubicBezTo>
                      <a:pt x="29" y="156"/>
                      <a:pt x="33" y="161"/>
                      <a:pt x="39" y="165"/>
                    </a:cubicBezTo>
                    <a:cubicBezTo>
                      <a:pt x="41" y="167"/>
                      <a:pt x="41" y="167"/>
                      <a:pt x="41" y="167"/>
                    </a:cubicBezTo>
                    <a:cubicBezTo>
                      <a:pt x="42" y="170"/>
                      <a:pt x="42" y="170"/>
                      <a:pt x="42" y="170"/>
                    </a:cubicBezTo>
                    <a:cubicBezTo>
                      <a:pt x="42" y="174"/>
                      <a:pt x="43" y="181"/>
                      <a:pt x="43" y="190"/>
                    </a:cubicBezTo>
                    <a:cubicBezTo>
                      <a:pt x="44" y="196"/>
                      <a:pt x="44" y="202"/>
                      <a:pt x="45" y="20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2">
                <a:extLst>
                  <a:ext uri="{FF2B5EF4-FFF2-40B4-BE49-F238E27FC236}">
                    <a16:creationId xmlns:a16="http://schemas.microsoft.com/office/drawing/2014/main" xmlns="" id="{BAA62680-7580-49E7-8468-5D5DD4C776BE}"/>
                  </a:ext>
                </a:extLst>
              </p:cNvPr>
              <p:cNvSpPr/>
              <p:nvPr/>
            </p:nvSpPr>
            <p:spPr bwMode="auto">
              <a:xfrm>
                <a:off x="5908675" y="3635375"/>
                <a:ext cx="250825" cy="107950"/>
              </a:xfrm>
              <a:custGeom>
                <a:avLst/>
                <a:gdLst>
                  <a:gd name="T0" fmla="*/ 158 w 158"/>
                  <a:gd name="T1" fmla="*/ 68 h 68"/>
                  <a:gd name="T2" fmla="*/ 75 w 158"/>
                  <a:gd name="T3" fmla="*/ 68 h 68"/>
                  <a:gd name="T4" fmla="*/ 0 w 158"/>
                  <a:gd name="T5" fmla="*/ 30 h 68"/>
                  <a:gd name="T6" fmla="*/ 16 w 158"/>
                  <a:gd name="T7" fmla="*/ 0 h 68"/>
                  <a:gd name="T8" fmla="*/ 83 w 158"/>
                  <a:gd name="T9" fmla="*/ 35 h 68"/>
                  <a:gd name="T10" fmla="*/ 158 w 158"/>
                  <a:gd name="T11" fmla="*/ 35 h 68"/>
                  <a:gd name="T12" fmla="*/ 158 w 158"/>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158" h="68">
                    <a:moveTo>
                      <a:pt x="158" y="68"/>
                    </a:moveTo>
                    <a:lnTo>
                      <a:pt x="75" y="68"/>
                    </a:lnTo>
                    <a:lnTo>
                      <a:pt x="0" y="30"/>
                    </a:lnTo>
                    <a:lnTo>
                      <a:pt x="16" y="0"/>
                    </a:lnTo>
                    <a:lnTo>
                      <a:pt x="83" y="35"/>
                    </a:lnTo>
                    <a:lnTo>
                      <a:pt x="158" y="35"/>
                    </a:lnTo>
                    <a:lnTo>
                      <a:pt x="158" y="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
                <a:extLst>
                  <a:ext uri="{FF2B5EF4-FFF2-40B4-BE49-F238E27FC236}">
                    <a16:creationId xmlns:a16="http://schemas.microsoft.com/office/drawing/2014/main" xmlns="" id="{D6700D7A-797C-411F-8E5E-FF4215243B8A}"/>
                  </a:ext>
                </a:extLst>
              </p:cNvPr>
              <p:cNvSpPr>
                <a:spLocks noEditPoints="1"/>
              </p:cNvSpPr>
              <p:nvPr/>
            </p:nvSpPr>
            <p:spPr bwMode="auto">
              <a:xfrm>
                <a:off x="5370513" y="2697163"/>
                <a:ext cx="1460500" cy="1463675"/>
              </a:xfrm>
              <a:custGeom>
                <a:avLst/>
                <a:gdLst>
                  <a:gd name="T0" fmla="*/ 171 w 342"/>
                  <a:gd name="T1" fmla="*/ 343 h 343"/>
                  <a:gd name="T2" fmla="*/ 0 w 342"/>
                  <a:gd name="T3" fmla="*/ 172 h 343"/>
                  <a:gd name="T4" fmla="*/ 171 w 342"/>
                  <a:gd name="T5" fmla="*/ 0 h 343"/>
                  <a:gd name="T6" fmla="*/ 342 w 342"/>
                  <a:gd name="T7" fmla="*/ 172 h 343"/>
                  <a:gd name="T8" fmla="*/ 171 w 342"/>
                  <a:gd name="T9" fmla="*/ 343 h 343"/>
                  <a:gd name="T10" fmla="*/ 171 w 342"/>
                  <a:gd name="T11" fmla="*/ 12 h 343"/>
                  <a:gd name="T12" fmla="*/ 12 w 342"/>
                  <a:gd name="T13" fmla="*/ 172 h 343"/>
                  <a:gd name="T14" fmla="*/ 171 w 342"/>
                  <a:gd name="T15" fmla="*/ 331 h 343"/>
                  <a:gd name="T16" fmla="*/ 330 w 342"/>
                  <a:gd name="T17" fmla="*/ 172 h 343"/>
                  <a:gd name="T18" fmla="*/ 171 w 342"/>
                  <a:gd name="T19" fmla="*/ 1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2" h="343">
                    <a:moveTo>
                      <a:pt x="171" y="343"/>
                    </a:moveTo>
                    <a:cubicBezTo>
                      <a:pt x="77" y="343"/>
                      <a:pt x="0" y="266"/>
                      <a:pt x="0" y="172"/>
                    </a:cubicBezTo>
                    <a:cubicBezTo>
                      <a:pt x="0" y="77"/>
                      <a:pt x="77" y="0"/>
                      <a:pt x="171" y="0"/>
                    </a:cubicBezTo>
                    <a:cubicBezTo>
                      <a:pt x="266" y="0"/>
                      <a:pt x="342" y="77"/>
                      <a:pt x="342" y="172"/>
                    </a:cubicBezTo>
                    <a:cubicBezTo>
                      <a:pt x="342" y="266"/>
                      <a:pt x="266" y="343"/>
                      <a:pt x="171" y="343"/>
                    </a:cubicBezTo>
                    <a:close/>
                    <a:moveTo>
                      <a:pt x="171" y="12"/>
                    </a:moveTo>
                    <a:cubicBezTo>
                      <a:pt x="83" y="12"/>
                      <a:pt x="12" y="84"/>
                      <a:pt x="12" y="172"/>
                    </a:cubicBezTo>
                    <a:cubicBezTo>
                      <a:pt x="12" y="259"/>
                      <a:pt x="83" y="331"/>
                      <a:pt x="171" y="331"/>
                    </a:cubicBezTo>
                    <a:cubicBezTo>
                      <a:pt x="259" y="331"/>
                      <a:pt x="330" y="259"/>
                      <a:pt x="330" y="172"/>
                    </a:cubicBezTo>
                    <a:cubicBezTo>
                      <a:pt x="330" y="84"/>
                      <a:pt x="259" y="12"/>
                      <a:pt x="17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5" name="文本框 44">
              <a:extLst>
                <a:ext uri="{FF2B5EF4-FFF2-40B4-BE49-F238E27FC236}">
                  <a16:creationId xmlns:a16="http://schemas.microsoft.com/office/drawing/2014/main" xmlns="" id="{009129F9-9A1E-498C-A2D1-E87F57D39AE7}"/>
                </a:ext>
              </a:extLst>
            </p:cNvPr>
            <p:cNvSpPr txBox="1"/>
            <p:nvPr/>
          </p:nvSpPr>
          <p:spPr>
            <a:xfrm>
              <a:off x="6005640" y="2505643"/>
              <a:ext cx="1210588" cy="400110"/>
            </a:xfrm>
            <a:prstGeom prst="rect">
              <a:avLst/>
            </a:prstGeom>
            <a:noFill/>
          </p:spPr>
          <p:txBody>
            <a:bodyPr wrap="none" rtlCol="0">
              <a:spAutoFit/>
            </a:bodyPr>
            <a:lstStyle/>
            <a:p>
              <a:pPr>
                <a:spcBef>
                  <a:spcPct val="0"/>
                </a:spcBef>
              </a:pPr>
              <a:r>
                <a:rPr lang="zh-CN" altLang="en-US" sz="2000">
                  <a:solidFill>
                    <a:schemeClr val="bg1"/>
                  </a:solidFill>
                  <a:latin typeface="+mj-ea"/>
                  <a:ea typeface="+mj-ea"/>
                </a:rPr>
                <a:t>璞石设计</a:t>
              </a:r>
              <a:endParaRPr lang="zh-CN" altLang="en-US" sz="2000" dirty="0">
                <a:solidFill>
                  <a:schemeClr val="bg1"/>
                </a:solidFill>
                <a:latin typeface="+mj-ea"/>
                <a:ea typeface="+mj-ea"/>
              </a:endParaRPr>
            </a:p>
          </p:txBody>
        </p:sp>
        <p:sp>
          <p:nvSpPr>
            <p:cNvPr id="46" name="文本框 45">
              <a:extLst>
                <a:ext uri="{FF2B5EF4-FFF2-40B4-BE49-F238E27FC236}">
                  <a16:creationId xmlns:a16="http://schemas.microsoft.com/office/drawing/2014/main" xmlns="" id="{4F9C51C1-8AC0-418F-A214-3DB2EEF4B68B}"/>
                </a:ext>
              </a:extLst>
            </p:cNvPr>
            <p:cNvSpPr txBox="1"/>
            <p:nvPr/>
          </p:nvSpPr>
          <p:spPr>
            <a:xfrm>
              <a:off x="4889410" y="4236906"/>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7" name="文本框 46">
              <a:extLst>
                <a:ext uri="{FF2B5EF4-FFF2-40B4-BE49-F238E27FC236}">
                  <a16:creationId xmlns:a16="http://schemas.microsoft.com/office/drawing/2014/main" xmlns="" id="{29608731-7B80-4E3A-902D-38B6E54D80BF}"/>
                </a:ext>
              </a:extLst>
            </p:cNvPr>
            <p:cNvSpPr txBox="1"/>
            <p:nvPr/>
          </p:nvSpPr>
          <p:spPr>
            <a:xfrm>
              <a:off x="4889410" y="5284656"/>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54" name="组合 53">
            <a:extLst>
              <a:ext uri="{FF2B5EF4-FFF2-40B4-BE49-F238E27FC236}">
                <a16:creationId xmlns:a16="http://schemas.microsoft.com/office/drawing/2014/main" xmlns="" id="{9AC67B30-4226-48D4-8993-0D547B1EF39D}"/>
              </a:ext>
            </a:extLst>
          </p:cNvPr>
          <p:cNvGrpSpPr/>
          <p:nvPr/>
        </p:nvGrpSpPr>
        <p:grpSpPr>
          <a:xfrm>
            <a:off x="8864673" y="1816680"/>
            <a:ext cx="2565376" cy="4053249"/>
            <a:chOff x="8864673" y="1816680"/>
            <a:chExt cx="2565376" cy="4053249"/>
          </a:xfrm>
        </p:grpSpPr>
        <p:sp>
          <p:nvSpPr>
            <p:cNvPr id="55" name="Freeform 11">
              <a:extLst>
                <a:ext uri="{FF2B5EF4-FFF2-40B4-BE49-F238E27FC236}">
                  <a16:creationId xmlns:a16="http://schemas.microsoft.com/office/drawing/2014/main" xmlns="" id="{260002B1-7BB8-4A99-8CB4-D4708494C054}"/>
                </a:ext>
              </a:extLst>
            </p:cNvPr>
            <p:cNvSpPr/>
            <p:nvPr/>
          </p:nvSpPr>
          <p:spPr>
            <a:xfrm>
              <a:off x="9312037" y="1816680"/>
              <a:ext cx="2095500" cy="1831730"/>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chemeClr val="accent3"/>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a:p>
            <a:p>
              <a:pPr marL="228600" lvl="1" indent="-228600" algn="l" defTabSz="1066800">
                <a:lnSpc>
                  <a:spcPct val="90000"/>
                </a:lnSpc>
                <a:spcBef>
                  <a:spcPct val="0"/>
                </a:spcBef>
                <a:spcAft>
                  <a:spcPct val="15000"/>
                </a:spcAft>
                <a:buChar char="•"/>
              </a:pPr>
              <a:endParaRPr lang="en-US" sz="2400" kern="1200"/>
            </a:p>
          </p:txBody>
        </p:sp>
        <p:sp>
          <p:nvSpPr>
            <p:cNvPr id="56" name="Freeform 12">
              <a:extLst>
                <a:ext uri="{FF2B5EF4-FFF2-40B4-BE49-F238E27FC236}">
                  <a16:creationId xmlns:a16="http://schemas.microsoft.com/office/drawing/2014/main" xmlns="" id="{77E4F2BB-986B-4F93-AEC7-79874F9245F4}"/>
                </a:ext>
              </a:extLst>
            </p:cNvPr>
            <p:cNvSpPr/>
            <p:nvPr/>
          </p:nvSpPr>
          <p:spPr>
            <a:xfrm>
              <a:off x="8864673" y="2601703"/>
              <a:ext cx="1047750" cy="1047750"/>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chemeClr val="accent3"/>
            </a:solidFill>
            <a:ln w="38100">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p>
          </p:txBody>
        </p:sp>
        <p:grpSp>
          <p:nvGrpSpPr>
            <p:cNvPr id="57" name="组合 56">
              <a:extLst>
                <a:ext uri="{FF2B5EF4-FFF2-40B4-BE49-F238E27FC236}">
                  <a16:creationId xmlns:a16="http://schemas.microsoft.com/office/drawing/2014/main" xmlns="" id="{A080E475-828C-48DA-86E0-B9C9E0AB46C8}"/>
                </a:ext>
              </a:extLst>
            </p:cNvPr>
            <p:cNvGrpSpPr/>
            <p:nvPr/>
          </p:nvGrpSpPr>
          <p:grpSpPr>
            <a:xfrm>
              <a:off x="9176976" y="2874975"/>
              <a:ext cx="423144" cy="572336"/>
              <a:chOff x="5449888" y="2552700"/>
              <a:chExt cx="1292225" cy="1747838"/>
            </a:xfrm>
          </p:grpSpPr>
          <p:sp>
            <p:nvSpPr>
              <p:cNvPr id="61" name="Freeform 27">
                <a:extLst>
                  <a:ext uri="{FF2B5EF4-FFF2-40B4-BE49-F238E27FC236}">
                    <a16:creationId xmlns:a16="http://schemas.microsoft.com/office/drawing/2014/main" xmlns="" id="{BA41EE2C-25CC-47F2-86D8-A37CA2EAAB8F}"/>
                  </a:ext>
                </a:extLst>
              </p:cNvPr>
              <p:cNvSpPr>
                <a:spLocks noEditPoints="1"/>
              </p:cNvSpPr>
              <p:nvPr/>
            </p:nvSpPr>
            <p:spPr bwMode="auto">
              <a:xfrm>
                <a:off x="5449888" y="2552700"/>
                <a:ext cx="1292225" cy="1747838"/>
              </a:xfrm>
              <a:custGeom>
                <a:avLst/>
                <a:gdLst>
                  <a:gd name="T0" fmla="*/ 151 w 302"/>
                  <a:gd name="T1" fmla="*/ 410 h 410"/>
                  <a:gd name="T2" fmla="*/ 0 w 302"/>
                  <a:gd name="T3" fmla="*/ 259 h 410"/>
                  <a:gd name="T4" fmla="*/ 113 w 302"/>
                  <a:gd name="T5" fmla="*/ 113 h 410"/>
                  <a:gd name="T6" fmla="*/ 113 w 302"/>
                  <a:gd name="T7" fmla="*/ 49 h 410"/>
                  <a:gd name="T8" fmla="*/ 103 w 302"/>
                  <a:gd name="T9" fmla="*/ 49 h 410"/>
                  <a:gd name="T10" fmla="*/ 103 w 302"/>
                  <a:gd name="T11" fmla="*/ 0 h 410"/>
                  <a:gd name="T12" fmla="*/ 199 w 302"/>
                  <a:gd name="T13" fmla="*/ 0 h 410"/>
                  <a:gd name="T14" fmla="*/ 199 w 302"/>
                  <a:gd name="T15" fmla="*/ 49 h 410"/>
                  <a:gd name="T16" fmla="*/ 189 w 302"/>
                  <a:gd name="T17" fmla="*/ 49 h 410"/>
                  <a:gd name="T18" fmla="*/ 189 w 302"/>
                  <a:gd name="T19" fmla="*/ 113 h 410"/>
                  <a:gd name="T20" fmla="*/ 302 w 302"/>
                  <a:gd name="T21" fmla="*/ 259 h 410"/>
                  <a:gd name="T22" fmla="*/ 151 w 302"/>
                  <a:gd name="T23" fmla="*/ 410 h 410"/>
                  <a:gd name="T24" fmla="*/ 115 w 302"/>
                  <a:gd name="T25" fmla="*/ 37 h 410"/>
                  <a:gd name="T26" fmla="*/ 125 w 302"/>
                  <a:gd name="T27" fmla="*/ 37 h 410"/>
                  <a:gd name="T28" fmla="*/ 125 w 302"/>
                  <a:gd name="T29" fmla="*/ 122 h 410"/>
                  <a:gd name="T30" fmla="*/ 120 w 302"/>
                  <a:gd name="T31" fmla="*/ 123 h 410"/>
                  <a:gd name="T32" fmla="*/ 12 w 302"/>
                  <a:gd name="T33" fmla="*/ 259 h 410"/>
                  <a:gd name="T34" fmla="*/ 151 w 302"/>
                  <a:gd name="T35" fmla="*/ 398 h 410"/>
                  <a:gd name="T36" fmla="*/ 290 w 302"/>
                  <a:gd name="T37" fmla="*/ 259 h 410"/>
                  <a:gd name="T38" fmla="*/ 182 w 302"/>
                  <a:gd name="T39" fmla="*/ 123 h 410"/>
                  <a:gd name="T40" fmla="*/ 177 w 302"/>
                  <a:gd name="T41" fmla="*/ 122 h 410"/>
                  <a:gd name="T42" fmla="*/ 177 w 302"/>
                  <a:gd name="T43" fmla="*/ 37 h 410"/>
                  <a:gd name="T44" fmla="*/ 187 w 302"/>
                  <a:gd name="T45" fmla="*/ 37 h 410"/>
                  <a:gd name="T46" fmla="*/ 187 w 302"/>
                  <a:gd name="T47" fmla="*/ 12 h 410"/>
                  <a:gd name="T48" fmla="*/ 115 w 302"/>
                  <a:gd name="T49" fmla="*/ 12 h 410"/>
                  <a:gd name="T50" fmla="*/ 115 w 302"/>
                  <a:gd name="T51" fmla="*/ 3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2" h="410">
                    <a:moveTo>
                      <a:pt x="151" y="410"/>
                    </a:moveTo>
                    <a:cubicBezTo>
                      <a:pt x="68" y="410"/>
                      <a:pt x="0" y="342"/>
                      <a:pt x="0" y="259"/>
                    </a:cubicBezTo>
                    <a:cubicBezTo>
                      <a:pt x="0" y="190"/>
                      <a:pt x="46" y="130"/>
                      <a:pt x="113" y="113"/>
                    </a:cubicBezTo>
                    <a:cubicBezTo>
                      <a:pt x="113" y="49"/>
                      <a:pt x="113" y="49"/>
                      <a:pt x="113" y="49"/>
                    </a:cubicBezTo>
                    <a:cubicBezTo>
                      <a:pt x="103" y="49"/>
                      <a:pt x="103" y="49"/>
                      <a:pt x="103" y="49"/>
                    </a:cubicBezTo>
                    <a:cubicBezTo>
                      <a:pt x="103" y="0"/>
                      <a:pt x="103" y="0"/>
                      <a:pt x="103" y="0"/>
                    </a:cubicBezTo>
                    <a:cubicBezTo>
                      <a:pt x="199" y="0"/>
                      <a:pt x="199" y="0"/>
                      <a:pt x="199" y="0"/>
                    </a:cubicBezTo>
                    <a:cubicBezTo>
                      <a:pt x="199" y="49"/>
                      <a:pt x="199" y="49"/>
                      <a:pt x="199" y="49"/>
                    </a:cubicBezTo>
                    <a:cubicBezTo>
                      <a:pt x="189" y="49"/>
                      <a:pt x="189" y="49"/>
                      <a:pt x="189" y="49"/>
                    </a:cubicBezTo>
                    <a:cubicBezTo>
                      <a:pt x="189" y="113"/>
                      <a:pt x="189" y="113"/>
                      <a:pt x="189" y="113"/>
                    </a:cubicBezTo>
                    <a:cubicBezTo>
                      <a:pt x="256" y="130"/>
                      <a:pt x="302" y="190"/>
                      <a:pt x="302" y="259"/>
                    </a:cubicBezTo>
                    <a:cubicBezTo>
                      <a:pt x="302" y="342"/>
                      <a:pt x="234" y="410"/>
                      <a:pt x="151" y="410"/>
                    </a:cubicBezTo>
                    <a:close/>
                    <a:moveTo>
                      <a:pt x="115" y="37"/>
                    </a:moveTo>
                    <a:cubicBezTo>
                      <a:pt x="125" y="37"/>
                      <a:pt x="125" y="37"/>
                      <a:pt x="125" y="37"/>
                    </a:cubicBezTo>
                    <a:cubicBezTo>
                      <a:pt x="125" y="122"/>
                      <a:pt x="125" y="122"/>
                      <a:pt x="125" y="122"/>
                    </a:cubicBezTo>
                    <a:cubicBezTo>
                      <a:pt x="120" y="123"/>
                      <a:pt x="120" y="123"/>
                      <a:pt x="120" y="123"/>
                    </a:cubicBezTo>
                    <a:cubicBezTo>
                      <a:pt x="56" y="138"/>
                      <a:pt x="12" y="194"/>
                      <a:pt x="12" y="259"/>
                    </a:cubicBezTo>
                    <a:cubicBezTo>
                      <a:pt x="12" y="336"/>
                      <a:pt x="74" y="398"/>
                      <a:pt x="151" y="398"/>
                    </a:cubicBezTo>
                    <a:cubicBezTo>
                      <a:pt x="228" y="398"/>
                      <a:pt x="290" y="336"/>
                      <a:pt x="290" y="259"/>
                    </a:cubicBezTo>
                    <a:cubicBezTo>
                      <a:pt x="290" y="194"/>
                      <a:pt x="246" y="138"/>
                      <a:pt x="182" y="123"/>
                    </a:cubicBezTo>
                    <a:cubicBezTo>
                      <a:pt x="177" y="122"/>
                      <a:pt x="177" y="122"/>
                      <a:pt x="177" y="122"/>
                    </a:cubicBezTo>
                    <a:cubicBezTo>
                      <a:pt x="177" y="37"/>
                      <a:pt x="177" y="37"/>
                      <a:pt x="177" y="37"/>
                    </a:cubicBezTo>
                    <a:cubicBezTo>
                      <a:pt x="187" y="37"/>
                      <a:pt x="187" y="37"/>
                      <a:pt x="187" y="37"/>
                    </a:cubicBezTo>
                    <a:cubicBezTo>
                      <a:pt x="187" y="12"/>
                      <a:pt x="187" y="12"/>
                      <a:pt x="187" y="12"/>
                    </a:cubicBezTo>
                    <a:cubicBezTo>
                      <a:pt x="115" y="12"/>
                      <a:pt x="115" y="12"/>
                      <a:pt x="115" y="12"/>
                    </a:cubicBezTo>
                    <a:lnTo>
                      <a:pt x="115" y="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8">
                <a:extLst>
                  <a:ext uri="{FF2B5EF4-FFF2-40B4-BE49-F238E27FC236}">
                    <a16:creationId xmlns:a16="http://schemas.microsoft.com/office/drawing/2014/main" xmlns="" id="{48F7220F-37FD-4203-9F84-3BDE7E8FC72E}"/>
                  </a:ext>
                </a:extLst>
              </p:cNvPr>
              <p:cNvSpPr>
                <a:spLocks noEditPoints="1"/>
              </p:cNvSpPr>
              <p:nvPr/>
            </p:nvSpPr>
            <p:spPr bwMode="auto">
              <a:xfrm>
                <a:off x="5600700" y="3154363"/>
                <a:ext cx="1000125" cy="996950"/>
              </a:xfrm>
              <a:custGeom>
                <a:avLst/>
                <a:gdLst>
                  <a:gd name="T0" fmla="*/ 117 w 234"/>
                  <a:gd name="T1" fmla="*/ 234 h 234"/>
                  <a:gd name="T2" fmla="*/ 0 w 234"/>
                  <a:gd name="T3" fmla="*/ 117 h 234"/>
                  <a:gd name="T4" fmla="*/ 117 w 234"/>
                  <a:gd name="T5" fmla="*/ 0 h 234"/>
                  <a:gd name="T6" fmla="*/ 234 w 234"/>
                  <a:gd name="T7" fmla="*/ 117 h 234"/>
                  <a:gd name="T8" fmla="*/ 117 w 234"/>
                  <a:gd name="T9" fmla="*/ 234 h 234"/>
                  <a:gd name="T10" fmla="*/ 117 w 234"/>
                  <a:gd name="T11" fmla="*/ 12 h 234"/>
                  <a:gd name="T12" fmla="*/ 12 w 234"/>
                  <a:gd name="T13" fmla="*/ 117 h 234"/>
                  <a:gd name="T14" fmla="*/ 117 w 234"/>
                  <a:gd name="T15" fmla="*/ 222 h 234"/>
                  <a:gd name="T16" fmla="*/ 222 w 234"/>
                  <a:gd name="T17" fmla="*/ 117 h 234"/>
                  <a:gd name="T18" fmla="*/ 117 w 234"/>
                  <a:gd name="T19"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4">
                    <a:moveTo>
                      <a:pt x="117" y="234"/>
                    </a:moveTo>
                    <a:cubicBezTo>
                      <a:pt x="52" y="234"/>
                      <a:pt x="0" y="182"/>
                      <a:pt x="0" y="117"/>
                    </a:cubicBezTo>
                    <a:cubicBezTo>
                      <a:pt x="0" y="53"/>
                      <a:pt x="52" y="0"/>
                      <a:pt x="117" y="0"/>
                    </a:cubicBezTo>
                    <a:cubicBezTo>
                      <a:pt x="181" y="0"/>
                      <a:pt x="234" y="53"/>
                      <a:pt x="234" y="117"/>
                    </a:cubicBezTo>
                    <a:cubicBezTo>
                      <a:pt x="234" y="182"/>
                      <a:pt x="181" y="234"/>
                      <a:pt x="117" y="234"/>
                    </a:cubicBezTo>
                    <a:close/>
                    <a:moveTo>
                      <a:pt x="117" y="12"/>
                    </a:moveTo>
                    <a:cubicBezTo>
                      <a:pt x="59" y="12"/>
                      <a:pt x="12" y="59"/>
                      <a:pt x="12" y="117"/>
                    </a:cubicBezTo>
                    <a:cubicBezTo>
                      <a:pt x="12" y="175"/>
                      <a:pt x="59" y="222"/>
                      <a:pt x="117" y="222"/>
                    </a:cubicBezTo>
                    <a:cubicBezTo>
                      <a:pt x="175" y="222"/>
                      <a:pt x="222" y="175"/>
                      <a:pt x="222" y="117"/>
                    </a:cubicBezTo>
                    <a:cubicBezTo>
                      <a:pt x="222" y="59"/>
                      <a:pt x="175" y="12"/>
                      <a:pt x="117"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9">
                <a:extLst>
                  <a:ext uri="{FF2B5EF4-FFF2-40B4-BE49-F238E27FC236}">
                    <a16:creationId xmlns:a16="http://schemas.microsoft.com/office/drawing/2014/main" xmlns="" id="{CE8B61EF-9465-4AB6-B8DB-192572A17B28}"/>
                  </a:ext>
                </a:extLst>
              </p:cNvPr>
              <p:cNvSpPr>
                <a:spLocks noEditPoints="1"/>
              </p:cNvSpPr>
              <p:nvPr/>
            </p:nvSpPr>
            <p:spPr bwMode="auto">
              <a:xfrm>
                <a:off x="5800725" y="3154363"/>
                <a:ext cx="598488" cy="996950"/>
              </a:xfrm>
              <a:custGeom>
                <a:avLst/>
                <a:gdLst>
                  <a:gd name="T0" fmla="*/ 70 w 140"/>
                  <a:gd name="T1" fmla="*/ 234 h 234"/>
                  <a:gd name="T2" fmla="*/ 0 w 140"/>
                  <a:gd name="T3" fmla="*/ 117 h 234"/>
                  <a:gd name="T4" fmla="*/ 70 w 140"/>
                  <a:gd name="T5" fmla="*/ 0 h 234"/>
                  <a:gd name="T6" fmla="*/ 140 w 140"/>
                  <a:gd name="T7" fmla="*/ 117 h 234"/>
                  <a:gd name="T8" fmla="*/ 70 w 140"/>
                  <a:gd name="T9" fmla="*/ 234 h 234"/>
                  <a:gd name="T10" fmla="*/ 70 w 140"/>
                  <a:gd name="T11" fmla="*/ 12 h 234"/>
                  <a:gd name="T12" fmla="*/ 12 w 140"/>
                  <a:gd name="T13" fmla="*/ 117 h 234"/>
                  <a:gd name="T14" fmla="*/ 70 w 140"/>
                  <a:gd name="T15" fmla="*/ 222 h 234"/>
                  <a:gd name="T16" fmla="*/ 128 w 140"/>
                  <a:gd name="T17" fmla="*/ 117 h 234"/>
                  <a:gd name="T18" fmla="*/ 70 w 140"/>
                  <a:gd name="T19"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34">
                    <a:moveTo>
                      <a:pt x="70" y="234"/>
                    </a:moveTo>
                    <a:cubicBezTo>
                      <a:pt x="30" y="234"/>
                      <a:pt x="0" y="183"/>
                      <a:pt x="0" y="117"/>
                    </a:cubicBezTo>
                    <a:cubicBezTo>
                      <a:pt x="0" y="52"/>
                      <a:pt x="30" y="0"/>
                      <a:pt x="70" y="0"/>
                    </a:cubicBezTo>
                    <a:cubicBezTo>
                      <a:pt x="109" y="0"/>
                      <a:pt x="140" y="52"/>
                      <a:pt x="140" y="117"/>
                    </a:cubicBezTo>
                    <a:cubicBezTo>
                      <a:pt x="140" y="183"/>
                      <a:pt x="109" y="234"/>
                      <a:pt x="70" y="234"/>
                    </a:cubicBezTo>
                    <a:close/>
                    <a:moveTo>
                      <a:pt x="70" y="12"/>
                    </a:moveTo>
                    <a:cubicBezTo>
                      <a:pt x="38" y="12"/>
                      <a:pt x="12" y="60"/>
                      <a:pt x="12" y="117"/>
                    </a:cubicBezTo>
                    <a:cubicBezTo>
                      <a:pt x="12" y="174"/>
                      <a:pt x="38" y="222"/>
                      <a:pt x="70" y="222"/>
                    </a:cubicBezTo>
                    <a:cubicBezTo>
                      <a:pt x="101" y="222"/>
                      <a:pt x="128" y="174"/>
                      <a:pt x="128" y="117"/>
                    </a:cubicBezTo>
                    <a:cubicBezTo>
                      <a:pt x="128" y="60"/>
                      <a:pt x="101" y="12"/>
                      <a:pt x="7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0">
                <a:extLst>
                  <a:ext uri="{FF2B5EF4-FFF2-40B4-BE49-F238E27FC236}">
                    <a16:creationId xmlns:a16="http://schemas.microsoft.com/office/drawing/2014/main" xmlns="" id="{EF77C211-181A-4A88-B813-1BC583DDF55E}"/>
                  </a:ext>
                </a:extLst>
              </p:cNvPr>
              <p:cNvSpPr>
                <a:spLocks noEditPoints="1"/>
              </p:cNvSpPr>
              <p:nvPr/>
            </p:nvSpPr>
            <p:spPr bwMode="auto">
              <a:xfrm>
                <a:off x="6075363" y="3154363"/>
                <a:ext cx="525463" cy="996950"/>
              </a:xfrm>
              <a:custGeom>
                <a:avLst/>
                <a:gdLst>
                  <a:gd name="T0" fmla="*/ 6 w 123"/>
                  <a:gd name="T1" fmla="*/ 234 h 234"/>
                  <a:gd name="T2" fmla="*/ 0 w 123"/>
                  <a:gd name="T3" fmla="*/ 228 h 234"/>
                  <a:gd name="T4" fmla="*/ 0 w 123"/>
                  <a:gd name="T5" fmla="*/ 6 h 234"/>
                  <a:gd name="T6" fmla="*/ 6 w 123"/>
                  <a:gd name="T7" fmla="*/ 0 h 234"/>
                  <a:gd name="T8" fmla="*/ 123 w 123"/>
                  <a:gd name="T9" fmla="*/ 117 h 234"/>
                  <a:gd name="T10" fmla="*/ 6 w 123"/>
                  <a:gd name="T11" fmla="*/ 234 h 234"/>
                  <a:gd name="T12" fmla="*/ 12 w 123"/>
                  <a:gd name="T13" fmla="*/ 12 h 234"/>
                  <a:gd name="T14" fmla="*/ 12 w 123"/>
                  <a:gd name="T15" fmla="*/ 222 h 234"/>
                  <a:gd name="T16" fmla="*/ 111 w 123"/>
                  <a:gd name="T17" fmla="*/ 117 h 234"/>
                  <a:gd name="T18" fmla="*/ 12 w 123"/>
                  <a:gd name="T19"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34">
                    <a:moveTo>
                      <a:pt x="6" y="234"/>
                    </a:moveTo>
                    <a:cubicBezTo>
                      <a:pt x="3" y="234"/>
                      <a:pt x="0" y="231"/>
                      <a:pt x="0" y="228"/>
                    </a:cubicBezTo>
                    <a:cubicBezTo>
                      <a:pt x="0" y="6"/>
                      <a:pt x="0" y="6"/>
                      <a:pt x="0" y="6"/>
                    </a:cubicBezTo>
                    <a:cubicBezTo>
                      <a:pt x="0" y="3"/>
                      <a:pt x="3" y="0"/>
                      <a:pt x="6" y="0"/>
                    </a:cubicBezTo>
                    <a:cubicBezTo>
                      <a:pt x="70" y="0"/>
                      <a:pt x="123" y="53"/>
                      <a:pt x="123" y="117"/>
                    </a:cubicBezTo>
                    <a:cubicBezTo>
                      <a:pt x="123" y="182"/>
                      <a:pt x="70" y="234"/>
                      <a:pt x="6" y="234"/>
                    </a:cubicBezTo>
                    <a:close/>
                    <a:moveTo>
                      <a:pt x="12" y="12"/>
                    </a:moveTo>
                    <a:cubicBezTo>
                      <a:pt x="12" y="222"/>
                      <a:pt x="12" y="222"/>
                      <a:pt x="12" y="222"/>
                    </a:cubicBezTo>
                    <a:cubicBezTo>
                      <a:pt x="67" y="219"/>
                      <a:pt x="111" y="173"/>
                      <a:pt x="111" y="117"/>
                    </a:cubicBezTo>
                    <a:cubicBezTo>
                      <a:pt x="111" y="61"/>
                      <a:pt x="67" y="15"/>
                      <a:pt x="1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1">
                <a:extLst>
                  <a:ext uri="{FF2B5EF4-FFF2-40B4-BE49-F238E27FC236}">
                    <a16:creationId xmlns:a16="http://schemas.microsoft.com/office/drawing/2014/main" xmlns="" id="{55AB43C4-E3A7-4554-A577-8BC700A11DDA}"/>
                  </a:ext>
                </a:extLst>
              </p:cNvPr>
              <p:cNvSpPr>
                <a:spLocks noEditPoints="1"/>
              </p:cNvSpPr>
              <p:nvPr/>
            </p:nvSpPr>
            <p:spPr bwMode="auto">
              <a:xfrm>
                <a:off x="5600700" y="3460750"/>
                <a:ext cx="1000125" cy="384175"/>
              </a:xfrm>
              <a:custGeom>
                <a:avLst/>
                <a:gdLst>
                  <a:gd name="T0" fmla="*/ 221 w 234"/>
                  <a:gd name="T1" fmla="*/ 90 h 90"/>
                  <a:gd name="T2" fmla="*/ 13 w 234"/>
                  <a:gd name="T3" fmla="*/ 90 h 90"/>
                  <a:gd name="T4" fmla="*/ 7 w 234"/>
                  <a:gd name="T5" fmla="*/ 86 h 90"/>
                  <a:gd name="T6" fmla="*/ 0 w 234"/>
                  <a:gd name="T7" fmla="*/ 45 h 90"/>
                  <a:gd name="T8" fmla="*/ 7 w 234"/>
                  <a:gd name="T9" fmla="*/ 4 h 90"/>
                  <a:gd name="T10" fmla="*/ 13 w 234"/>
                  <a:gd name="T11" fmla="*/ 0 h 90"/>
                  <a:gd name="T12" fmla="*/ 221 w 234"/>
                  <a:gd name="T13" fmla="*/ 0 h 90"/>
                  <a:gd name="T14" fmla="*/ 226 w 234"/>
                  <a:gd name="T15" fmla="*/ 4 h 90"/>
                  <a:gd name="T16" fmla="*/ 234 w 234"/>
                  <a:gd name="T17" fmla="*/ 45 h 90"/>
                  <a:gd name="T18" fmla="*/ 226 w 234"/>
                  <a:gd name="T19" fmla="*/ 86 h 90"/>
                  <a:gd name="T20" fmla="*/ 221 w 234"/>
                  <a:gd name="T21" fmla="*/ 90 h 90"/>
                  <a:gd name="T22" fmla="*/ 17 w 234"/>
                  <a:gd name="T23" fmla="*/ 78 h 90"/>
                  <a:gd name="T24" fmla="*/ 216 w 234"/>
                  <a:gd name="T25" fmla="*/ 78 h 90"/>
                  <a:gd name="T26" fmla="*/ 222 w 234"/>
                  <a:gd name="T27" fmla="*/ 45 h 90"/>
                  <a:gd name="T28" fmla="*/ 216 w 234"/>
                  <a:gd name="T29" fmla="*/ 12 h 90"/>
                  <a:gd name="T30" fmla="*/ 17 w 234"/>
                  <a:gd name="T31" fmla="*/ 12 h 90"/>
                  <a:gd name="T32" fmla="*/ 12 w 234"/>
                  <a:gd name="T33" fmla="*/ 45 h 90"/>
                  <a:gd name="T34" fmla="*/ 17 w 234"/>
                  <a:gd name="T35" fmla="*/ 7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90">
                    <a:moveTo>
                      <a:pt x="221" y="90"/>
                    </a:moveTo>
                    <a:cubicBezTo>
                      <a:pt x="13" y="90"/>
                      <a:pt x="13" y="90"/>
                      <a:pt x="13" y="90"/>
                    </a:cubicBezTo>
                    <a:cubicBezTo>
                      <a:pt x="11" y="90"/>
                      <a:pt x="8" y="89"/>
                      <a:pt x="7" y="86"/>
                    </a:cubicBezTo>
                    <a:cubicBezTo>
                      <a:pt x="2" y="73"/>
                      <a:pt x="0" y="59"/>
                      <a:pt x="0" y="45"/>
                    </a:cubicBezTo>
                    <a:cubicBezTo>
                      <a:pt x="0" y="31"/>
                      <a:pt x="2" y="17"/>
                      <a:pt x="7" y="4"/>
                    </a:cubicBezTo>
                    <a:cubicBezTo>
                      <a:pt x="8" y="2"/>
                      <a:pt x="11" y="0"/>
                      <a:pt x="13" y="0"/>
                    </a:cubicBezTo>
                    <a:cubicBezTo>
                      <a:pt x="221" y="0"/>
                      <a:pt x="221" y="0"/>
                      <a:pt x="221" y="0"/>
                    </a:cubicBezTo>
                    <a:cubicBezTo>
                      <a:pt x="223" y="0"/>
                      <a:pt x="225" y="2"/>
                      <a:pt x="226" y="4"/>
                    </a:cubicBezTo>
                    <a:cubicBezTo>
                      <a:pt x="231" y="17"/>
                      <a:pt x="234" y="31"/>
                      <a:pt x="234" y="45"/>
                    </a:cubicBezTo>
                    <a:cubicBezTo>
                      <a:pt x="234" y="59"/>
                      <a:pt x="231" y="73"/>
                      <a:pt x="226" y="86"/>
                    </a:cubicBezTo>
                    <a:cubicBezTo>
                      <a:pt x="225" y="89"/>
                      <a:pt x="223" y="90"/>
                      <a:pt x="221" y="90"/>
                    </a:cubicBezTo>
                    <a:close/>
                    <a:moveTo>
                      <a:pt x="17" y="78"/>
                    </a:moveTo>
                    <a:cubicBezTo>
                      <a:pt x="216" y="78"/>
                      <a:pt x="216" y="78"/>
                      <a:pt x="216" y="78"/>
                    </a:cubicBezTo>
                    <a:cubicBezTo>
                      <a:pt x="220" y="67"/>
                      <a:pt x="222" y="56"/>
                      <a:pt x="222" y="45"/>
                    </a:cubicBezTo>
                    <a:cubicBezTo>
                      <a:pt x="222" y="34"/>
                      <a:pt x="220" y="23"/>
                      <a:pt x="216" y="12"/>
                    </a:cubicBezTo>
                    <a:cubicBezTo>
                      <a:pt x="17" y="12"/>
                      <a:pt x="17" y="12"/>
                      <a:pt x="17" y="12"/>
                    </a:cubicBezTo>
                    <a:cubicBezTo>
                      <a:pt x="14" y="23"/>
                      <a:pt x="12" y="34"/>
                      <a:pt x="12" y="45"/>
                    </a:cubicBezTo>
                    <a:cubicBezTo>
                      <a:pt x="12" y="56"/>
                      <a:pt x="14" y="67"/>
                      <a:pt x="17" y="7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Rectangle 32">
                <a:extLst>
                  <a:ext uri="{FF2B5EF4-FFF2-40B4-BE49-F238E27FC236}">
                    <a16:creationId xmlns:a16="http://schemas.microsoft.com/office/drawing/2014/main" xmlns="" id="{D02858F9-0513-47B0-A457-64B722C8B064}"/>
                  </a:ext>
                </a:extLst>
              </p:cNvPr>
              <p:cNvSpPr>
                <a:spLocks noChangeArrowheads="1"/>
              </p:cNvSpPr>
              <p:nvPr/>
            </p:nvSpPr>
            <p:spPr bwMode="auto">
              <a:xfrm>
                <a:off x="5916613" y="2711450"/>
                <a:ext cx="192088" cy="50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58" name="文本框 57">
              <a:extLst>
                <a:ext uri="{FF2B5EF4-FFF2-40B4-BE49-F238E27FC236}">
                  <a16:creationId xmlns:a16="http://schemas.microsoft.com/office/drawing/2014/main" xmlns="" id="{5066DAE4-3A8F-4387-87FF-DB2E98AD301A}"/>
                </a:ext>
              </a:extLst>
            </p:cNvPr>
            <p:cNvSpPr txBox="1"/>
            <p:nvPr/>
          </p:nvSpPr>
          <p:spPr>
            <a:xfrm>
              <a:off x="9912423" y="2505643"/>
              <a:ext cx="1210588" cy="400110"/>
            </a:xfrm>
            <a:prstGeom prst="rect">
              <a:avLst/>
            </a:prstGeom>
            <a:noFill/>
          </p:spPr>
          <p:txBody>
            <a:bodyPr wrap="none" rtlCol="0">
              <a:spAutoFit/>
            </a:bodyPr>
            <a:lstStyle/>
            <a:p>
              <a:pPr>
                <a:spcBef>
                  <a:spcPct val="0"/>
                </a:spcBef>
              </a:pPr>
              <a:r>
                <a:rPr lang="zh-CN" altLang="en-US" sz="2000">
                  <a:solidFill>
                    <a:schemeClr val="bg1"/>
                  </a:solidFill>
                  <a:latin typeface="+mj-ea"/>
                  <a:ea typeface="+mj-ea"/>
                </a:rPr>
                <a:t>璞石设计</a:t>
              </a:r>
              <a:endParaRPr lang="zh-CN" altLang="en-US" sz="2000" dirty="0">
                <a:solidFill>
                  <a:schemeClr val="bg1"/>
                </a:solidFill>
                <a:latin typeface="+mj-ea"/>
                <a:ea typeface="+mj-ea"/>
              </a:endParaRPr>
            </a:p>
          </p:txBody>
        </p:sp>
        <p:sp>
          <p:nvSpPr>
            <p:cNvPr id="59" name="文本框 58">
              <a:extLst>
                <a:ext uri="{FF2B5EF4-FFF2-40B4-BE49-F238E27FC236}">
                  <a16:creationId xmlns:a16="http://schemas.microsoft.com/office/drawing/2014/main" xmlns="" id="{D2708D9E-788C-415D-9B6F-B2CD227F6F06}"/>
                </a:ext>
              </a:extLst>
            </p:cNvPr>
            <p:cNvSpPr txBox="1"/>
            <p:nvPr/>
          </p:nvSpPr>
          <p:spPr>
            <a:xfrm>
              <a:off x="8907689" y="3924689"/>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0" name="文本框 59">
              <a:extLst>
                <a:ext uri="{FF2B5EF4-FFF2-40B4-BE49-F238E27FC236}">
                  <a16:creationId xmlns:a16="http://schemas.microsoft.com/office/drawing/2014/main" xmlns="" id="{EA0C9D7B-BEFC-49C9-AD63-04BBF367D938}"/>
                </a:ext>
              </a:extLst>
            </p:cNvPr>
            <p:cNvSpPr txBox="1"/>
            <p:nvPr/>
          </p:nvSpPr>
          <p:spPr>
            <a:xfrm>
              <a:off x="8907689" y="4972439"/>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0-#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0-#ppt_w/2"/>
                                          </p:val>
                                        </p:tav>
                                        <p:tav tm="100000">
                                          <p:val>
                                            <p:strVal val="#ppt_x"/>
                                          </p:val>
                                        </p:tav>
                                      </p:tavLst>
                                    </p:anim>
                                    <p:anim calcmode="lin" valueType="num">
                                      <p:cBhvr additive="base">
                                        <p:cTn id="18"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73F4C"/>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FEFDFCA3-082A-40EB-AAA4-5B6EFF1D9B42}"/>
              </a:ext>
            </a:extLst>
          </p:cNvPr>
          <p:cNvGrpSpPr/>
          <p:nvPr/>
        </p:nvGrpSpPr>
        <p:grpSpPr>
          <a:xfrm flipV="1">
            <a:off x="0" y="0"/>
            <a:ext cx="12192000" cy="6877050"/>
            <a:chOff x="0" y="0"/>
            <a:chExt cx="12192000" cy="6877050"/>
          </a:xfrm>
        </p:grpSpPr>
        <p:sp>
          <p:nvSpPr>
            <p:cNvPr id="9" name="任意多边形: 形状 8">
              <a:extLst>
                <a:ext uri="{FF2B5EF4-FFF2-40B4-BE49-F238E27FC236}">
                  <a16:creationId xmlns:a16="http://schemas.microsoft.com/office/drawing/2014/main" xmlns="" id="{10FF8095-E164-4437-9AB6-66123E1B0ED7}"/>
                </a:ext>
              </a:extLst>
            </p:cNvPr>
            <p:cNvSpPr/>
            <p:nvPr/>
          </p:nvSpPr>
          <p:spPr>
            <a:xfrm flipH="1">
              <a:off x="0" y="0"/>
              <a:ext cx="8646886" cy="6858000"/>
            </a:xfrm>
            <a:custGeom>
              <a:avLst/>
              <a:gdLst>
                <a:gd name="connsiteX0" fmla="*/ 8646886 w 8646886"/>
                <a:gd name="connsiteY0" fmla="*/ 0 h 6858000"/>
                <a:gd name="connsiteX1" fmla="*/ 3097461 w 8646886"/>
                <a:gd name="connsiteY1" fmla="*/ 0 h 6858000"/>
                <a:gd name="connsiteX2" fmla="*/ 0 w 8646886"/>
                <a:gd name="connsiteY2" fmla="*/ 4619625 h 6858000"/>
                <a:gd name="connsiteX3" fmla="*/ 1500832 w 8646886"/>
                <a:gd name="connsiteY3" fmla="*/ 6858000 h 6858000"/>
                <a:gd name="connsiteX4" fmla="*/ 8646886 w 86468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6886" h="6858000">
                  <a:moveTo>
                    <a:pt x="8646886" y="0"/>
                  </a:moveTo>
                  <a:lnTo>
                    <a:pt x="3097461" y="0"/>
                  </a:lnTo>
                  <a:lnTo>
                    <a:pt x="0" y="4619625"/>
                  </a:lnTo>
                  <a:lnTo>
                    <a:pt x="1500832" y="6858000"/>
                  </a:lnTo>
                  <a:lnTo>
                    <a:pt x="8646886" y="6858000"/>
                  </a:lnTo>
                  <a:close/>
                </a:path>
              </a:pathLst>
            </a:custGeom>
            <a:solidFill>
              <a:srgbClr val="2831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xmlns="" id="{C7DD8985-D2CF-410D-9C2F-ACFBB2594542}"/>
                </a:ext>
              </a:extLst>
            </p:cNvPr>
            <p:cNvSpPr/>
            <p:nvPr/>
          </p:nvSpPr>
          <p:spPr>
            <a:xfrm>
              <a:off x="7992346" y="4629150"/>
              <a:ext cx="4199654" cy="2247900"/>
            </a:xfrm>
            <a:custGeom>
              <a:avLst/>
              <a:gdLst>
                <a:gd name="connsiteX0" fmla="*/ 1507217 w 4199654"/>
                <a:gd name="connsiteY0" fmla="*/ 0 h 2247900"/>
                <a:gd name="connsiteX1" fmla="*/ 4199654 w 4199654"/>
                <a:gd name="connsiteY1" fmla="*/ 0 h 2247900"/>
                <a:gd name="connsiteX2" fmla="*/ 4199654 w 4199654"/>
                <a:gd name="connsiteY2" fmla="*/ 2247900 h 2247900"/>
                <a:gd name="connsiteX3" fmla="*/ 0 w 4199654"/>
                <a:gd name="connsiteY3" fmla="*/ 2247900 h 2247900"/>
                <a:gd name="connsiteX4" fmla="*/ 1507217 w 4199654"/>
                <a:gd name="connsiteY4" fmla="*/ 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654" h="2247900">
                  <a:moveTo>
                    <a:pt x="1507217" y="0"/>
                  </a:moveTo>
                  <a:lnTo>
                    <a:pt x="4199654" y="0"/>
                  </a:lnTo>
                  <a:lnTo>
                    <a:pt x="4199654" y="2247900"/>
                  </a:lnTo>
                  <a:lnTo>
                    <a:pt x="0" y="2247900"/>
                  </a:lnTo>
                  <a:lnTo>
                    <a:pt x="1507217" y="0"/>
                  </a:lnTo>
                  <a:close/>
                </a:path>
              </a:pathLst>
            </a:cu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 name="文本框 3"/>
          <p:cNvSpPr txBox="1"/>
          <p:nvPr/>
        </p:nvSpPr>
        <p:spPr>
          <a:xfrm>
            <a:off x="8552543" y="708451"/>
            <a:ext cx="3733800" cy="830997"/>
          </a:xfrm>
          <a:prstGeom prst="rect">
            <a:avLst/>
          </a:prstGeom>
          <a:noFill/>
        </p:spPr>
        <p:txBody>
          <a:bodyPr wrap="square" lIns="0" tIns="0" rIns="0" bIns="0" rtlCol="0">
            <a:spAutoFit/>
          </a:bodyPr>
          <a:lstStyle/>
          <a:p>
            <a:pPr algn="ctr"/>
            <a:r>
              <a:rPr lang="zh-CN" altLang="en-US" sz="5400">
                <a:solidFill>
                  <a:schemeClr val="bg1"/>
                </a:solidFill>
                <a:latin typeface="+mj-ea"/>
                <a:ea typeface="+mj-ea"/>
              </a:rPr>
              <a:t>目录</a:t>
            </a:r>
          </a:p>
        </p:txBody>
      </p:sp>
      <p:sp>
        <p:nvSpPr>
          <p:cNvPr id="2" name="文本框 1"/>
          <p:cNvSpPr txBox="1"/>
          <p:nvPr/>
        </p:nvSpPr>
        <p:spPr>
          <a:xfrm>
            <a:off x="1308617" y="1724680"/>
            <a:ext cx="5375112" cy="523220"/>
          </a:xfrm>
          <a:prstGeom prst="rect">
            <a:avLst/>
          </a:prstGeom>
          <a:noFill/>
        </p:spPr>
        <p:txBody>
          <a:bodyPr wrap="square" rtlCol="0">
            <a:spAutoFit/>
          </a:bodyPr>
          <a:lstStyle/>
          <a:p>
            <a:r>
              <a:rPr lang="zh-CN" altLang="en-US" sz="2800">
                <a:solidFill>
                  <a:schemeClr val="bg1"/>
                </a:solidFill>
              </a:rPr>
              <a:t>第一部分：全年工作概述</a:t>
            </a:r>
          </a:p>
        </p:txBody>
      </p:sp>
      <p:sp>
        <p:nvSpPr>
          <p:cNvPr id="5" name="文本框 4"/>
          <p:cNvSpPr txBox="1"/>
          <p:nvPr/>
        </p:nvSpPr>
        <p:spPr>
          <a:xfrm>
            <a:off x="1308617" y="2614469"/>
            <a:ext cx="5375112" cy="523220"/>
          </a:xfrm>
          <a:prstGeom prst="rect">
            <a:avLst/>
          </a:prstGeom>
          <a:noFill/>
        </p:spPr>
        <p:txBody>
          <a:bodyPr wrap="square" rtlCol="0">
            <a:spAutoFit/>
          </a:bodyPr>
          <a:lstStyle>
            <a:defPPr>
              <a:defRPr lang="zh-CN"/>
            </a:defPPr>
            <a:lvl1pPr>
              <a:defRPr sz="2800">
                <a:solidFill>
                  <a:schemeClr val="accent2"/>
                </a:solidFill>
                <a:latin typeface="+mj-ea"/>
                <a:ea typeface="+mj-ea"/>
              </a:defRPr>
            </a:lvl1pPr>
          </a:lstStyle>
          <a:p>
            <a:r>
              <a:rPr lang="zh-CN" altLang="en-US"/>
              <a:t>第二部分：工作完成情况</a:t>
            </a:r>
          </a:p>
        </p:txBody>
      </p:sp>
      <p:sp>
        <p:nvSpPr>
          <p:cNvPr id="6" name="文本框 5"/>
          <p:cNvSpPr txBox="1"/>
          <p:nvPr/>
        </p:nvSpPr>
        <p:spPr>
          <a:xfrm>
            <a:off x="1308617" y="3504258"/>
            <a:ext cx="5375112" cy="523220"/>
          </a:xfrm>
          <a:prstGeom prst="rect">
            <a:avLst/>
          </a:prstGeom>
          <a:noFill/>
        </p:spPr>
        <p:txBody>
          <a:bodyPr wrap="square" rtlCol="0">
            <a:spAutoFit/>
          </a:bodyPr>
          <a:lstStyle/>
          <a:p>
            <a:r>
              <a:rPr lang="zh-CN" altLang="en-US" sz="2800">
                <a:solidFill>
                  <a:schemeClr val="bg1"/>
                </a:solidFill>
              </a:rPr>
              <a:t>第三部分：项目成果展示</a:t>
            </a:r>
          </a:p>
        </p:txBody>
      </p:sp>
      <p:sp>
        <p:nvSpPr>
          <p:cNvPr id="7" name="文本框 6"/>
          <p:cNvSpPr txBox="1"/>
          <p:nvPr/>
        </p:nvSpPr>
        <p:spPr>
          <a:xfrm>
            <a:off x="1308617" y="4394047"/>
            <a:ext cx="5375112" cy="523220"/>
          </a:xfrm>
          <a:prstGeom prst="rect">
            <a:avLst/>
          </a:prstGeom>
          <a:noFill/>
        </p:spPr>
        <p:txBody>
          <a:bodyPr wrap="square" rtlCol="0">
            <a:spAutoFit/>
          </a:bodyPr>
          <a:lstStyle/>
          <a:p>
            <a:r>
              <a:rPr lang="zh-CN" altLang="en-US" sz="2800">
                <a:solidFill>
                  <a:schemeClr val="bg1"/>
                </a:solidFill>
              </a:rPr>
              <a:t>第四部分：问题经验总结</a:t>
            </a:r>
          </a:p>
        </p:txBody>
      </p:sp>
      <p:sp>
        <p:nvSpPr>
          <p:cNvPr id="8" name="文本框 7"/>
          <p:cNvSpPr txBox="1"/>
          <p:nvPr/>
        </p:nvSpPr>
        <p:spPr>
          <a:xfrm>
            <a:off x="1308617" y="5283836"/>
            <a:ext cx="5375112" cy="523220"/>
          </a:xfrm>
          <a:prstGeom prst="rect">
            <a:avLst/>
          </a:prstGeom>
          <a:noFill/>
        </p:spPr>
        <p:txBody>
          <a:bodyPr wrap="square" rtlCol="0">
            <a:spAutoFit/>
          </a:bodyPr>
          <a:lstStyle/>
          <a:p>
            <a:r>
              <a:rPr lang="zh-CN" altLang="en-US" sz="2800">
                <a:solidFill>
                  <a:schemeClr val="bg1"/>
                </a:solidFill>
              </a:rPr>
              <a:t>第五部分：新年工作计划</a:t>
            </a:r>
          </a:p>
        </p:txBody>
      </p:sp>
      <p:sp>
        <p:nvSpPr>
          <p:cNvPr id="11" name="任意多边形: 形状 10">
            <a:extLst>
              <a:ext uri="{FF2B5EF4-FFF2-40B4-BE49-F238E27FC236}">
                <a16:creationId xmlns:a16="http://schemas.microsoft.com/office/drawing/2014/main" xmlns="" id="{1DFADF24-5B71-4E12-84E8-622E7BB554AD}"/>
              </a:ext>
            </a:extLst>
          </p:cNvPr>
          <p:cNvSpPr/>
          <p:nvPr/>
        </p:nvSpPr>
        <p:spPr>
          <a:xfrm flipV="1">
            <a:off x="6382945" y="2247900"/>
            <a:ext cx="5809055" cy="4610100"/>
          </a:xfrm>
          <a:custGeom>
            <a:avLst/>
            <a:gdLst>
              <a:gd name="connsiteX0" fmla="*/ 0 w 6896100"/>
              <a:gd name="connsiteY0" fmla="*/ 0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6" fmla="*/ 0 w 6896100"/>
              <a:gd name="connsiteY6" fmla="*/ 0 h 4648200"/>
              <a:gd name="connsiteX0" fmla="*/ 0 w 6896100"/>
              <a:gd name="connsiteY0" fmla="*/ 2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0" fmla="*/ 0 w 5809055"/>
              <a:gd name="connsiteY0" fmla="*/ 2 h 4648200"/>
              <a:gd name="connsiteX1" fmla="*/ 5809055 w 5809055"/>
              <a:gd name="connsiteY1" fmla="*/ 0 h 4648200"/>
              <a:gd name="connsiteX2" fmla="*/ 5809055 w 5809055"/>
              <a:gd name="connsiteY2" fmla="*/ 4648200 h 4648200"/>
              <a:gd name="connsiteX3" fmla="*/ 3116618 w 5809055"/>
              <a:gd name="connsiteY3" fmla="*/ 4648200 h 4648200"/>
              <a:gd name="connsiteX4" fmla="*/ 0 w 5809055"/>
              <a:gd name="connsiteY4" fmla="*/ 2 h 464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9055" h="4648200">
                <a:moveTo>
                  <a:pt x="0" y="2"/>
                </a:moveTo>
                <a:lnTo>
                  <a:pt x="5809055" y="0"/>
                </a:lnTo>
                <a:lnTo>
                  <a:pt x="5809055" y="4648200"/>
                </a:lnTo>
                <a:lnTo>
                  <a:pt x="3116618" y="4648200"/>
                </a:lnTo>
                <a:lnTo>
                  <a:pt x="0" y="2"/>
                </a:lnTo>
                <a:close/>
              </a:path>
            </a:pathLst>
          </a:custGeom>
          <a:blipFill dpi="0" rotWithShape="0">
            <a:blip r:embed="rId2"/>
            <a:srcRect/>
            <a:stretch>
              <a:fillRect l="-9682" r="-96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矩形 11">
            <a:extLst>
              <a:ext uri="{FF2B5EF4-FFF2-40B4-BE49-F238E27FC236}">
                <a16:creationId xmlns:a16="http://schemas.microsoft.com/office/drawing/2014/main" xmlns="" id="{ADAE074C-EC56-411C-8848-FB08B65537C7}"/>
              </a:ext>
            </a:extLst>
          </p:cNvPr>
          <p:cNvSpPr/>
          <p:nvPr/>
        </p:nvSpPr>
        <p:spPr>
          <a:xfrm>
            <a:off x="923472" y="2614469"/>
            <a:ext cx="190500" cy="5232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59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D1112C1-54DF-4FCD-B4E9-DF26199C5E54}"/>
              </a:ext>
            </a:extLst>
          </p:cNvPr>
          <p:cNvSpPr>
            <a:spLocks noGrp="1"/>
          </p:cNvSpPr>
          <p:nvPr>
            <p:ph type="title"/>
          </p:nvPr>
        </p:nvSpPr>
        <p:spPr/>
        <p:txBody>
          <a:bodyPr/>
          <a:lstStyle/>
          <a:p>
            <a:r>
              <a:rPr lang="zh-CN" altLang="en-US"/>
              <a:t>计划目标</a:t>
            </a:r>
          </a:p>
        </p:txBody>
      </p:sp>
      <p:grpSp>
        <p:nvGrpSpPr>
          <p:cNvPr id="22" name="组合 21">
            <a:extLst>
              <a:ext uri="{FF2B5EF4-FFF2-40B4-BE49-F238E27FC236}">
                <a16:creationId xmlns:a16="http://schemas.microsoft.com/office/drawing/2014/main" xmlns="" id="{81FF4407-516B-4DCC-98BF-80E80769C8B5}"/>
              </a:ext>
            </a:extLst>
          </p:cNvPr>
          <p:cNvGrpSpPr/>
          <p:nvPr/>
        </p:nvGrpSpPr>
        <p:grpSpPr>
          <a:xfrm>
            <a:off x="6990319" y="3046588"/>
            <a:ext cx="2583046" cy="1482186"/>
            <a:chOff x="6990319" y="3046588"/>
            <a:chExt cx="2583046" cy="1482186"/>
          </a:xfrm>
        </p:grpSpPr>
        <p:sp>
          <p:nvSpPr>
            <p:cNvPr id="23" name="Shape 6">
              <a:extLst>
                <a:ext uri="{FF2B5EF4-FFF2-40B4-BE49-F238E27FC236}">
                  <a16:creationId xmlns:a16="http://schemas.microsoft.com/office/drawing/2014/main" xmlns="" id="{84276F5E-09D5-40EA-BDDF-CB521AB13E9E}"/>
                </a:ext>
              </a:extLst>
            </p:cNvPr>
            <p:cNvSpPr/>
            <p:nvPr/>
          </p:nvSpPr>
          <p:spPr>
            <a:xfrm>
              <a:off x="8749928" y="3046588"/>
              <a:ext cx="823437" cy="14821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7">
              <a:extLst>
                <a:ext uri="{FF2B5EF4-FFF2-40B4-BE49-F238E27FC236}">
                  <a16:creationId xmlns:a16="http://schemas.microsoft.com/office/drawing/2014/main" xmlns="" id="{D4E18DB7-ADA9-4357-A631-3F12DF6FF423}"/>
                </a:ext>
              </a:extLst>
            </p:cNvPr>
            <p:cNvSpPr/>
            <p:nvPr/>
          </p:nvSpPr>
          <p:spPr>
            <a:xfrm>
              <a:off x="6990319" y="3195176"/>
              <a:ext cx="1763705" cy="11908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8102" y="10800"/>
                  </a:lnTo>
                  <a:lnTo>
                    <a:pt x="0" y="21600"/>
                  </a:lnTo>
                  <a:lnTo>
                    <a:pt x="21600" y="21600"/>
                  </a:lnTo>
                  <a:cubicBezTo>
                    <a:pt x="21600" y="21600"/>
                    <a:pt x="21600" y="0"/>
                    <a:pt x="21600" y="0"/>
                  </a:cubicBezTo>
                  <a:close/>
                </a:path>
              </a:pathLst>
            </a:custGeom>
            <a:solidFill>
              <a:schemeClr val="accent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25" name="组合 24">
            <a:extLst>
              <a:ext uri="{FF2B5EF4-FFF2-40B4-BE49-F238E27FC236}">
                <a16:creationId xmlns:a16="http://schemas.microsoft.com/office/drawing/2014/main" xmlns="" id="{10DCF6D1-64E6-46BB-9C05-0E335E6CC66C}"/>
              </a:ext>
            </a:extLst>
          </p:cNvPr>
          <p:cNvGrpSpPr/>
          <p:nvPr/>
        </p:nvGrpSpPr>
        <p:grpSpPr>
          <a:xfrm>
            <a:off x="5089943" y="3046588"/>
            <a:ext cx="2583044" cy="1482186"/>
            <a:chOff x="5089943" y="3046588"/>
            <a:chExt cx="2583044" cy="1482186"/>
          </a:xfrm>
        </p:grpSpPr>
        <p:sp>
          <p:nvSpPr>
            <p:cNvPr id="26" name="Shape 8">
              <a:extLst>
                <a:ext uri="{FF2B5EF4-FFF2-40B4-BE49-F238E27FC236}">
                  <a16:creationId xmlns:a16="http://schemas.microsoft.com/office/drawing/2014/main" xmlns="" id="{2DCABE30-7F13-44A5-826D-1242A657B86D}"/>
                </a:ext>
              </a:extLst>
            </p:cNvPr>
            <p:cNvSpPr/>
            <p:nvPr/>
          </p:nvSpPr>
          <p:spPr>
            <a:xfrm>
              <a:off x="6849551" y="3046588"/>
              <a:ext cx="823436" cy="14821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9">
              <a:extLst>
                <a:ext uri="{FF2B5EF4-FFF2-40B4-BE49-F238E27FC236}">
                  <a16:creationId xmlns:a16="http://schemas.microsoft.com/office/drawing/2014/main" xmlns="" id="{47B37483-0EE7-4C97-8326-E642459E7D48}"/>
                </a:ext>
              </a:extLst>
            </p:cNvPr>
            <p:cNvSpPr/>
            <p:nvPr/>
          </p:nvSpPr>
          <p:spPr>
            <a:xfrm>
              <a:off x="5089943" y="3195176"/>
              <a:ext cx="1763705" cy="11908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8102" y="10800"/>
                  </a:lnTo>
                  <a:lnTo>
                    <a:pt x="0" y="21600"/>
                  </a:lnTo>
                  <a:lnTo>
                    <a:pt x="21600" y="21600"/>
                  </a:lnTo>
                  <a:cubicBezTo>
                    <a:pt x="21600" y="21600"/>
                    <a:pt x="21600" y="0"/>
                    <a:pt x="21600" y="0"/>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28" name="组合 27">
            <a:extLst>
              <a:ext uri="{FF2B5EF4-FFF2-40B4-BE49-F238E27FC236}">
                <a16:creationId xmlns:a16="http://schemas.microsoft.com/office/drawing/2014/main" xmlns="" id="{6C55E404-6CA9-4AD4-97AE-729CF1C2833E}"/>
              </a:ext>
            </a:extLst>
          </p:cNvPr>
          <p:cNvGrpSpPr/>
          <p:nvPr/>
        </p:nvGrpSpPr>
        <p:grpSpPr>
          <a:xfrm>
            <a:off x="3173924" y="3046588"/>
            <a:ext cx="2583045" cy="1482186"/>
            <a:chOff x="3173924" y="3046588"/>
            <a:chExt cx="2583045" cy="1482186"/>
          </a:xfrm>
        </p:grpSpPr>
        <p:sp>
          <p:nvSpPr>
            <p:cNvPr id="29" name="Shape 10">
              <a:extLst>
                <a:ext uri="{FF2B5EF4-FFF2-40B4-BE49-F238E27FC236}">
                  <a16:creationId xmlns:a16="http://schemas.microsoft.com/office/drawing/2014/main" xmlns="" id="{D9E936A5-44E4-4875-885C-88B373B4179F}"/>
                </a:ext>
              </a:extLst>
            </p:cNvPr>
            <p:cNvSpPr/>
            <p:nvPr/>
          </p:nvSpPr>
          <p:spPr>
            <a:xfrm>
              <a:off x="4933533" y="3046588"/>
              <a:ext cx="823436" cy="14821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11">
              <a:extLst>
                <a:ext uri="{FF2B5EF4-FFF2-40B4-BE49-F238E27FC236}">
                  <a16:creationId xmlns:a16="http://schemas.microsoft.com/office/drawing/2014/main" xmlns="" id="{52815F6B-93B0-4C37-9C2F-3C9DA71952B8}"/>
                </a:ext>
              </a:extLst>
            </p:cNvPr>
            <p:cNvSpPr/>
            <p:nvPr/>
          </p:nvSpPr>
          <p:spPr>
            <a:xfrm>
              <a:off x="3173924" y="3195176"/>
              <a:ext cx="1763705" cy="11908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8102" y="10800"/>
                  </a:lnTo>
                  <a:lnTo>
                    <a:pt x="0" y="21600"/>
                  </a:lnTo>
                  <a:lnTo>
                    <a:pt x="21600" y="21600"/>
                  </a:lnTo>
                  <a:cubicBezTo>
                    <a:pt x="21600" y="21600"/>
                    <a:pt x="21600" y="0"/>
                    <a:pt x="21600" y="0"/>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31" name="Group 15">
            <a:extLst>
              <a:ext uri="{FF2B5EF4-FFF2-40B4-BE49-F238E27FC236}">
                <a16:creationId xmlns:a16="http://schemas.microsoft.com/office/drawing/2014/main" xmlns="" id="{68C5CF1B-A914-422D-A591-3A52E213149D}"/>
              </a:ext>
            </a:extLst>
          </p:cNvPr>
          <p:cNvGrpSpPr/>
          <p:nvPr/>
        </p:nvGrpSpPr>
        <p:grpSpPr>
          <a:xfrm>
            <a:off x="-665932" y="2295821"/>
            <a:ext cx="4506883" cy="2981875"/>
            <a:chOff x="-665932" y="2295821"/>
            <a:chExt cx="4506883" cy="2981875"/>
          </a:xfrm>
        </p:grpSpPr>
        <p:sp>
          <p:nvSpPr>
            <p:cNvPr id="32" name="Shape 12">
              <a:extLst>
                <a:ext uri="{FF2B5EF4-FFF2-40B4-BE49-F238E27FC236}">
                  <a16:creationId xmlns:a16="http://schemas.microsoft.com/office/drawing/2014/main" xmlns="" id="{A28B9A52-9CB2-4D06-AD10-ED3439737879}"/>
                </a:ext>
              </a:extLst>
            </p:cNvPr>
            <p:cNvSpPr/>
            <p:nvPr/>
          </p:nvSpPr>
          <p:spPr>
            <a:xfrm>
              <a:off x="-665932" y="4157095"/>
              <a:ext cx="2318291" cy="1120601"/>
            </a:xfrm>
            <a:custGeom>
              <a:avLst/>
              <a:gdLst/>
              <a:ahLst/>
              <a:cxnLst>
                <a:cxn ang="0">
                  <a:pos x="wd2" y="hd2"/>
                </a:cxn>
                <a:cxn ang="5400000">
                  <a:pos x="wd2" y="hd2"/>
                </a:cxn>
                <a:cxn ang="10800000">
                  <a:pos x="wd2" y="hd2"/>
                </a:cxn>
                <a:cxn ang="16200000">
                  <a:pos x="wd2" y="hd2"/>
                </a:cxn>
              </a:cxnLst>
              <a:rect l="0" t="0" r="r" b="b"/>
              <a:pathLst>
                <a:path w="21600" h="21600" extrusionOk="0">
                  <a:moveTo>
                    <a:pt x="13934" y="0"/>
                  </a:moveTo>
                  <a:cubicBezTo>
                    <a:pt x="11490" y="4778"/>
                    <a:pt x="9564" y="10123"/>
                    <a:pt x="6781" y="10123"/>
                  </a:cubicBezTo>
                  <a:lnTo>
                    <a:pt x="0" y="10123"/>
                  </a:lnTo>
                  <a:lnTo>
                    <a:pt x="0" y="21600"/>
                  </a:lnTo>
                  <a:lnTo>
                    <a:pt x="6781" y="21600"/>
                  </a:lnTo>
                  <a:cubicBezTo>
                    <a:pt x="14736" y="21600"/>
                    <a:pt x="15403" y="4123"/>
                    <a:pt x="21600" y="4123"/>
                  </a:cubicBezTo>
                  <a:cubicBezTo>
                    <a:pt x="18723" y="3671"/>
                    <a:pt x="16546" y="3724"/>
                    <a:pt x="13934" y="0"/>
                  </a:cubicBezTo>
                  <a:close/>
                </a:path>
              </a:pathLst>
            </a:custGeom>
            <a:solidFill>
              <a:schemeClr val="tx1">
                <a:alpha val="4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13">
              <a:extLst>
                <a:ext uri="{FF2B5EF4-FFF2-40B4-BE49-F238E27FC236}">
                  <a16:creationId xmlns:a16="http://schemas.microsoft.com/office/drawing/2014/main" xmlns="" id="{A66E3D21-F435-44C5-91E0-56172466BBE7}"/>
                </a:ext>
              </a:extLst>
            </p:cNvPr>
            <p:cNvSpPr/>
            <p:nvPr/>
          </p:nvSpPr>
          <p:spPr>
            <a:xfrm>
              <a:off x="-665932" y="2295821"/>
              <a:ext cx="2318291" cy="1120601"/>
            </a:xfrm>
            <a:custGeom>
              <a:avLst/>
              <a:gdLst/>
              <a:ahLst/>
              <a:cxnLst>
                <a:cxn ang="0">
                  <a:pos x="wd2" y="hd2"/>
                </a:cxn>
                <a:cxn ang="5400000">
                  <a:pos x="wd2" y="hd2"/>
                </a:cxn>
                <a:cxn ang="10800000">
                  <a:pos x="wd2" y="hd2"/>
                </a:cxn>
                <a:cxn ang="16200000">
                  <a:pos x="wd2" y="hd2"/>
                </a:cxn>
              </a:cxnLst>
              <a:rect l="0" t="0" r="r" b="b"/>
              <a:pathLst>
                <a:path w="21600" h="21600" extrusionOk="0">
                  <a:moveTo>
                    <a:pt x="13934" y="21600"/>
                  </a:moveTo>
                  <a:cubicBezTo>
                    <a:pt x="11490" y="16822"/>
                    <a:pt x="9564" y="11477"/>
                    <a:pt x="6781" y="11477"/>
                  </a:cubicBezTo>
                  <a:lnTo>
                    <a:pt x="0" y="11477"/>
                  </a:lnTo>
                  <a:lnTo>
                    <a:pt x="0" y="0"/>
                  </a:lnTo>
                  <a:lnTo>
                    <a:pt x="6781" y="0"/>
                  </a:lnTo>
                  <a:cubicBezTo>
                    <a:pt x="14736" y="0"/>
                    <a:pt x="15403" y="17477"/>
                    <a:pt x="21600" y="17477"/>
                  </a:cubicBezTo>
                  <a:cubicBezTo>
                    <a:pt x="18723" y="17929"/>
                    <a:pt x="16546" y="17876"/>
                    <a:pt x="13934" y="21600"/>
                  </a:cubicBezTo>
                  <a:close/>
                </a:path>
              </a:pathLst>
            </a:custGeom>
            <a:solidFill>
              <a:schemeClr val="tx1">
                <a:alpha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Shape 14">
              <a:extLst>
                <a:ext uri="{FF2B5EF4-FFF2-40B4-BE49-F238E27FC236}">
                  <a16:creationId xmlns:a16="http://schemas.microsoft.com/office/drawing/2014/main" xmlns="" id="{1FEEA78D-7A9E-4A3F-A4E5-910509978D24}"/>
                </a:ext>
              </a:extLst>
            </p:cNvPr>
            <p:cNvSpPr/>
            <p:nvPr/>
          </p:nvSpPr>
          <p:spPr>
            <a:xfrm>
              <a:off x="1367393" y="3195176"/>
              <a:ext cx="1652982" cy="119081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5" name="Shape 15">
              <a:extLst>
                <a:ext uri="{FF2B5EF4-FFF2-40B4-BE49-F238E27FC236}">
                  <a16:creationId xmlns:a16="http://schemas.microsoft.com/office/drawing/2014/main" xmlns="" id="{B9CAB4B9-459A-43DC-89AD-9469B3E26706}"/>
                </a:ext>
              </a:extLst>
            </p:cNvPr>
            <p:cNvSpPr/>
            <p:nvPr/>
          </p:nvSpPr>
          <p:spPr>
            <a:xfrm>
              <a:off x="3017515" y="3046588"/>
              <a:ext cx="823436" cy="14821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6" name="Shape 16">
              <a:extLst>
                <a:ext uri="{FF2B5EF4-FFF2-40B4-BE49-F238E27FC236}">
                  <a16:creationId xmlns:a16="http://schemas.microsoft.com/office/drawing/2014/main" xmlns="" id="{7BB03159-0A35-4317-BE53-5EACF60BEF19}"/>
                </a:ext>
              </a:extLst>
            </p:cNvPr>
            <p:cNvSpPr/>
            <p:nvPr/>
          </p:nvSpPr>
          <p:spPr>
            <a:xfrm>
              <a:off x="-665932" y="3109151"/>
              <a:ext cx="2036651" cy="1276334"/>
            </a:xfrm>
            <a:custGeom>
              <a:avLst/>
              <a:gdLst/>
              <a:ahLst/>
              <a:cxnLst>
                <a:cxn ang="0">
                  <a:pos x="wd2" y="hd2"/>
                </a:cxn>
                <a:cxn ang="5400000">
                  <a:pos x="wd2" y="hd2"/>
                </a:cxn>
                <a:cxn ang="10800000">
                  <a:pos x="wd2" y="hd2"/>
                </a:cxn>
                <a:cxn ang="16200000">
                  <a:pos x="wd2" y="hd2"/>
                </a:cxn>
              </a:cxnLst>
              <a:rect l="0" t="0" r="r" b="b"/>
              <a:pathLst>
                <a:path w="21600" h="21600" extrusionOk="0">
                  <a:moveTo>
                    <a:pt x="21600" y="11524"/>
                  </a:moveTo>
                  <a:cubicBezTo>
                    <a:pt x="12999" y="11524"/>
                    <a:pt x="14359" y="0"/>
                    <a:pt x="6046" y="0"/>
                  </a:cubicBezTo>
                  <a:lnTo>
                    <a:pt x="0" y="0"/>
                  </a:lnTo>
                  <a:lnTo>
                    <a:pt x="0" y="10076"/>
                  </a:lnTo>
                  <a:lnTo>
                    <a:pt x="6046" y="10076"/>
                  </a:lnTo>
                  <a:cubicBezTo>
                    <a:pt x="14359" y="10076"/>
                    <a:pt x="12999" y="21600"/>
                    <a:pt x="21600" y="21600"/>
                  </a:cubicBezTo>
                  <a:cubicBezTo>
                    <a:pt x="21600" y="21600"/>
                    <a:pt x="21600" y="11524"/>
                    <a:pt x="21600" y="11524"/>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 name="Shape 17">
              <a:extLst>
                <a:ext uri="{FF2B5EF4-FFF2-40B4-BE49-F238E27FC236}">
                  <a16:creationId xmlns:a16="http://schemas.microsoft.com/office/drawing/2014/main" xmlns="" id="{9E8AC0FC-3E02-4EE2-AB42-9815F4422DD9}"/>
                </a:ext>
              </a:extLst>
            </p:cNvPr>
            <p:cNvSpPr/>
            <p:nvPr/>
          </p:nvSpPr>
          <p:spPr>
            <a:xfrm>
              <a:off x="209962" y="3437611"/>
              <a:ext cx="1024867" cy="675625"/>
            </a:xfrm>
            <a:custGeom>
              <a:avLst/>
              <a:gdLst/>
              <a:ahLst/>
              <a:cxnLst>
                <a:cxn ang="0">
                  <a:pos x="wd2" y="hd2"/>
                </a:cxn>
                <a:cxn ang="5400000">
                  <a:pos x="wd2" y="hd2"/>
                </a:cxn>
                <a:cxn ang="10800000">
                  <a:pos x="wd2" y="hd2"/>
                </a:cxn>
                <a:cxn ang="16200000">
                  <a:pos x="wd2" y="hd2"/>
                </a:cxn>
              </a:cxnLst>
              <a:rect l="0" t="0" r="r" b="b"/>
              <a:pathLst>
                <a:path w="21600" h="21600" extrusionOk="0">
                  <a:moveTo>
                    <a:pt x="8488" y="0"/>
                  </a:moveTo>
                  <a:cubicBezTo>
                    <a:pt x="8149" y="512"/>
                    <a:pt x="7815" y="1024"/>
                    <a:pt x="7488" y="1529"/>
                  </a:cubicBezTo>
                  <a:cubicBezTo>
                    <a:pt x="5243" y="4995"/>
                    <a:pt x="3187" y="8149"/>
                    <a:pt x="0" y="9958"/>
                  </a:cubicBezTo>
                  <a:cubicBezTo>
                    <a:pt x="5004" y="12482"/>
                    <a:pt x="6914" y="17009"/>
                    <a:pt x="10175" y="21600"/>
                  </a:cubicBezTo>
                  <a:cubicBezTo>
                    <a:pt x="11922" y="18777"/>
                    <a:pt x="15911" y="12634"/>
                    <a:pt x="21600" y="11021"/>
                  </a:cubicBezTo>
                  <a:cubicBezTo>
                    <a:pt x="14849" y="9938"/>
                    <a:pt x="11679" y="4924"/>
                    <a:pt x="8488" y="0"/>
                  </a:cubicBezTo>
                  <a:close/>
                </a:path>
              </a:pathLst>
            </a:custGeom>
            <a:solidFill>
              <a:schemeClr val="accent5">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 name="Shape 18">
              <a:extLst>
                <a:ext uri="{FF2B5EF4-FFF2-40B4-BE49-F238E27FC236}">
                  <a16:creationId xmlns:a16="http://schemas.microsoft.com/office/drawing/2014/main" xmlns="" id="{C2BE5E5B-4896-481B-A253-E27C73EAD1D3}"/>
                </a:ext>
              </a:extLst>
            </p:cNvPr>
            <p:cNvSpPr/>
            <p:nvPr/>
          </p:nvSpPr>
          <p:spPr>
            <a:xfrm>
              <a:off x="-665932" y="3195176"/>
              <a:ext cx="2036651" cy="1276334"/>
            </a:xfrm>
            <a:custGeom>
              <a:avLst/>
              <a:gdLst/>
              <a:ahLst/>
              <a:cxnLst>
                <a:cxn ang="0">
                  <a:pos x="wd2" y="hd2"/>
                </a:cxn>
                <a:cxn ang="5400000">
                  <a:pos x="wd2" y="hd2"/>
                </a:cxn>
                <a:cxn ang="10800000">
                  <a:pos x="wd2" y="hd2"/>
                </a:cxn>
                <a:cxn ang="16200000">
                  <a:pos x="wd2" y="hd2"/>
                </a:cxn>
              </a:cxnLst>
              <a:rect l="0" t="0" r="r" b="b"/>
              <a:pathLst>
                <a:path w="21600" h="21600" extrusionOk="0">
                  <a:moveTo>
                    <a:pt x="21600" y="10076"/>
                  </a:moveTo>
                  <a:cubicBezTo>
                    <a:pt x="12999" y="10076"/>
                    <a:pt x="14359" y="21600"/>
                    <a:pt x="6046" y="21600"/>
                  </a:cubicBezTo>
                  <a:lnTo>
                    <a:pt x="0" y="21600"/>
                  </a:lnTo>
                  <a:lnTo>
                    <a:pt x="0" y="11524"/>
                  </a:lnTo>
                  <a:lnTo>
                    <a:pt x="6046" y="11524"/>
                  </a:lnTo>
                  <a:cubicBezTo>
                    <a:pt x="14359" y="11524"/>
                    <a:pt x="12999" y="0"/>
                    <a:pt x="21600" y="0"/>
                  </a:cubicBezTo>
                  <a:cubicBezTo>
                    <a:pt x="21600" y="0"/>
                    <a:pt x="21600" y="10076"/>
                    <a:pt x="21600" y="10076"/>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39" name="组合 38">
            <a:extLst>
              <a:ext uri="{FF2B5EF4-FFF2-40B4-BE49-F238E27FC236}">
                <a16:creationId xmlns:a16="http://schemas.microsoft.com/office/drawing/2014/main" xmlns="" id="{C7E325C9-5A6B-4D5A-B8CE-B20AECE1240F}"/>
              </a:ext>
            </a:extLst>
          </p:cNvPr>
          <p:cNvGrpSpPr/>
          <p:nvPr/>
        </p:nvGrpSpPr>
        <p:grpSpPr>
          <a:xfrm>
            <a:off x="1827309" y="1686289"/>
            <a:ext cx="3306285" cy="982718"/>
            <a:chOff x="4166106" y="3143091"/>
            <a:chExt cx="6499005" cy="982718"/>
          </a:xfrm>
        </p:grpSpPr>
        <p:sp>
          <p:nvSpPr>
            <p:cNvPr id="40" name="文本框 39">
              <a:extLst>
                <a:ext uri="{FF2B5EF4-FFF2-40B4-BE49-F238E27FC236}">
                  <a16:creationId xmlns:a16="http://schemas.microsoft.com/office/drawing/2014/main" xmlns="" id="{8B9E98B4-529F-4C2B-8A5B-FA92833BFAC9}"/>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1" name="文本框 40">
              <a:extLst>
                <a:ext uri="{FF2B5EF4-FFF2-40B4-BE49-F238E27FC236}">
                  <a16:creationId xmlns:a16="http://schemas.microsoft.com/office/drawing/2014/main" xmlns="" id="{DBDCA98C-4FBD-418D-8013-49D0A0C00EC5}"/>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2" name="组合 41">
            <a:extLst>
              <a:ext uri="{FF2B5EF4-FFF2-40B4-BE49-F238E27FC236}">
                <a16:creationId xmlns:a16="http://schemas.microsoft.com/office/drawing/2014/main" xmlns="" id="{490A9C55-5D98-4CD2-8F4B-D610C56BDD1C}"/>
              </a:ext>
            </a:extLst>
          </p:cNvPr>
          <p:cNvGrpSpPr/>
          <p:nvPr/>
        </p:nvGrpSpPr>
        <p:grpSpPr>
          <a:xfrm>
            <a:off x="4103826" y="4792216"/>
            <a:ext cx="3306285" cy="982718"/>
            <a:chOff x="4166106" y="3143091"/>
            <a:chExt cx="6499005" cy="982718"/>
          </a:xfrm>
        </p:grpSpPr>
        <p:sp>
          <p:nvSpPr>
            <p:cNvPr id="43" name="文本框 42">
              <a:extLst>
                <a:ext uri="{FF2B5EF4-FFF2-40B4-BE49-F238E27FC236}">
                  <a16:creationId xmlns:a16="http://schemas.microsoft.com/office/drawing/2014/main" xmlns="" id="{8A9446DB-A3AC-48C3-97AC-CC34990A5EAA}"/>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4" name="文本框 43">
              <a:extLst>
                <a:ext uri="{FF2B5EF4-FFF2-40B4-BE49-F238E27FC236}">
                  <a16:creationId xmlns:a16="http://schemas.microsoft.com/office/drawing/2014/main" xmlns="" id="{E77AA012-8B5D-46E3-8AAE-91070F753A70}"/>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5" name="组合 44">
            <a:extLst>
              <a:ext uri="{FF2B5EF4-FFF2-40B4-BE49-F238E27FC236}">
                <a16:creationId xmlns:a16="http://schemas.microsoft.com/office/drawing/2014/main" xmlns="" id="{4E58FE5F-9EA7-4CF6-86B1-6A47A0569A3D}"/>
              </a:ext>
            </a:extLst>
          </p:cNvPr>
          <p:cNvGrpSpPr/>
          <p:nvPr/>
        </p:nvGrpSpPr>
        <p:grpSpPr>
          <a:xfrm>
            <a:off x="6132513" y="1804462"/>
            <a:ext cx="3306285" cy="982718"/>
            <a:chOff x="4166106" y="3143091"/>
            <a:chExt cx="6499005" cy="982718"/>
          </a:xfrm>
        </p:grpSpPr>
        <p:sp>
          <p:nvSpPr>
            <p:cNvPr id="46" name="文本框 45">
              <a:extLst>
                <a:ext uri="{FF2B5EF4-FFF2-40B4-BE49-F238E27FC236}">
                  <a16:creationId xmlns:a16="http://schemas.microsoft.com/office/drawing/2014/main" xmlns="" id="{75C7A3D6-F236-44CB-84B9-2B6818E96A81}"/>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7" name="文本框 46">
              <a:extLst>
                <a:ext uri="{FF2B5EF4-FFF2-40B4-BE49-F238E27FC236}">
                  <a16:creationId xmlns:a16="http://schemas.microsoft.com/office/drawing/2014/main" xmlns="" id="{E16A5FF4-8D5B-4DCA-9B2C-DD40DF08CC60}"/>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8" name="组合 47">
            <a:extLst>
              <a:ext uri="{FF2B5EF4-FFF2-40B4-BE49-F238E27FC236}">
                <a16:creationId xmlns:a16="http://schemas.microsoft.com/office/drawing/2014/main" xmlns="" id="{659204CF-A885-4140-B674-87C0B03C73D7}"/>
              </a:ext>
            </a:extLst>
          </p:cNvPr>
          <p:cNvGrpSpPr/>
          <p:nvPr/>
        </p:nvGrpSpPr>
        <p:grpSpPr>
          <a:xfrm>
            <a:off x="8208435" y="4792216"/>
            <a:ext cx="3306285" cy="982718"/>
            <a:chOff x="4166106" y="3143091"/>
            <a:chExt cx="6499005" cy="982718"/>
          </a:xfrm>
        </p:grpSpPr>
        <p:sp>
          <p:nvSpPr>
            <p:cNvPr id="49" name="文本框 48">
              <a:extLst>
                <a:ext uri="{FF2B5EF4-FFF2-40B4-BE49-F238E27FC236}">
                  <a16:creationId xmlns:a16="http://schemas.microsoft.com/office/drawing/2014/main" xmlns="" id="{C12ABFDA-4B78-4964-A93C-82ECE7E7BAA0}"/>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0" name="文本框 49">
              <a:extLst>
                <a:ext uri="{FF2B5EF4-FFF2-40B4-BE49-F238E27FC236}">
                  <a16:creationId xmlns:a16="http://schemas.microsoft.com/office/drawing/2014/main" xmlns="" id="{E029DE39-88E4-4E2A-A78B-D10F26A3F478}"/>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sp>
        <p:nvSpPr>
          <p:cNvPr id="51" name="文本框 50">
            <a:extLst>
              <a:ext uri="{FF2B5EF4-FFF2-40B4-BE49-F238E27FC236}">
                <a16:creationId xmlns:a16="http://schemas.microsoft.com/office/drawing/2014/main" xmlns="" id="{C9F7AA56-4E2C-46F2-960E-4AEBF937CD7F}"/>
              </a:ext>
            </a:extLst>
          </p:cNvPr>
          <p:cNvSpPr txBox="1"/>
          <p:nvPr/>
        </p:nvSpPr>
        <p:spPr>
          <a:xfrm>
            <a:off x="1905862" y="3568362"/>
            <a:ext cx="1652983"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52" name="文本框 51">
            <a:extLst>
              <a:ext uri="{FF2B5EF4-FFF2-40B4-BE49-F238E27FC236}">
                <a16:creationId xmlns:a16="http://schemas.microsoft.com/office/drawing/2014/main" xmlns="" id="{8C4F067F-C278-46F8-931B-D464983A8E53}"/>
              </a:ext>
            </a:extLst>
          </p:cNvPr>
          <p:cNvSpPr txBox="1"/>
          <p:nvPr/>
        </p:nvSpPr>
        <p:spPr>
          <a:xfrm>
            <a:off x="4024657" y="3568362"/>
            <a:ext cx="1652983"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53" name="文本框 52">
            <a:extLst>
              <a:ext uri="{FF2B5EF4-FFF2-40B4-BE49-F238E27FC236}">
                <a16:creationId xmlns:a16="http://schemas.microsoft.com/office/drawing/2014/main" xmlns="" id="{3D4EEF24-A584-4588-B9EE-5FCD8D57FE8B}"/>
              </a:ext>
            </a:extLst>
          </p:cNvPr>
          <p:cNvSpPr txBox="1"/>
          <p:nvPr/>
        </p:nvSpPr>
        <p:spPr>
          <a:xfrm>
            <a:off x="5890883" y="3568362"/>
            <a:ext cx="1652983"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54" name="文本框 53">
            <a:extLst>
              <a:ext uri="{FF2B5EF4-FFF2-40B4-BE49-F238E27FC236}">
                <a16:creationId xmlns:a16="http://schemas.microsoft.com/office/drawing/2014/main" xmlns="" id="{F2F081D1-ED0D-4C8B-BD56-5234349AA539}"/>
              </a:ext>
            </a:extLst>
          </p:cNvPr>
          <p:cNvSpPr txBox="1"/>
          <p:nvPr/>
        </p:nvSpPr>
        <p:spPr>
          <a:xfrm>
            <a:off x="7812922" y="3568362"/>
            <a:ext cx="1652983"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86C26D-D256-46D3-81E3-142DB5B06052}"/>
              </a:ext>
            </a:extLst>
          </p:cNvPr>
          <p:cNvSpPr>
            <a:spLocks noGrp="1"/>
          </p:cNvSpPr>
          <p:nvPr>
            <p:ph type="title"/>
          </p:nvPr>
        </p:nvSpPr>
        <p:spPr/>
        <p:txBody>
          <a:bodyPr/>
          <a:lstStyle/>
          <a:p>
            <a:r>
              <a:rPr lang="zh-CN" altLang="en-US"/>
              <a:t>目标完成情况</a:t>
            </a:r>
          </a:p>
        </p:txBody>
      </p:sp>
      <p:sp>
        <p:nvSpPr>
          <p:cNvPr id="35" name="Freeform 5">
            <a:extLst>
              <a:ext uri="{FF2B5EF4-FFF2-40B4-BE49-F238E27FC236}">
                <a16:creationId xmlns:a16="http://schemas.microsoft.com/office/drawing/2014/main" xmlns="" id="{84B55C09-D406-4246-AFB4-55AF89094D89}"/>
              </a:ext>
            </a:extLst>
          </p:cNvPr>
          <p:cNvSpPr>
            <a:spLocks noEditPoints="1"/>
          </p:cNvSpPr>
          <p:nvPr/>
        </p:nvSpPr>
        <p:spPr bwMode="auto">
          <a:xfrm>
            <a:off x="4706256" y="2840038"/>
            <a:ext cx="2590800" cy="259080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5">
            <a:extLst>
              <a:ext uri="{FF2B5EF4-FFF2-40B4-BE49-F238E27FC236}">
                <a16:creationId xmlns:a16="http://schemas.microsoft.com/office/drawing/2014/main" xmlns="" id="{A94615DF-16F9-493C-A938-FF1AC362E2EA}"/>
              </a:ext>
            </a:extLst>
          </p:cNvPr>
          <p:cNvSpPr>
            <a:spLocks noEditPoints="1"/>
          </p:cNvSpPr>
          <p:nvPr/>
        </p:nvSpPr>
        <p:spPr bwMode="auto">
          <a:xfrm>
            <a:off x="7090228" y="1789113"/>
            <a:ext cx="2082800" cy="208280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5">
            <a:extLst>
              <a:ext uri="{FF2B5EF4-FFF2-40B4-BE49-F238E27FC236}">
                <a16:creationId xmlns:a16="http://schemas.microsoft.com/office/drawing/2014/main" xmlns="" id="{67FE193E-73C2-4B45-B999-0BD4DDCEB7F2}"/>
              </a:ext>
            </a:extLst>
          </p:cNvPr>
          <p:cNvSpPr>
            <a:spLocks noEditPoints="1"/>
          </p:cNvSpPr>
          <p:nvPr/>
        </p:nvSpPr>
        <p:spPr bwMode="auto">
          <a:xfrm>
            <a:off x="8392432" y="3608388"/>
            <a:ext cx="1822450" cy="182245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4EE9D6F8-F31C-492C-BF40-AA2CB18B3EE8}"/>
              </a:ext>
            </a:extLst>
          </p:cNvPr>
          <p:cNvSpPr txBox="1"/>
          <p:nvPr/>
        </p:nvSpPr>
        <p:spPr>
          <a:xfrm flipH="1">
            <a:off x="5546374" y="3673773"/>
            <a:ext cx="1375125" cy="923330"/>
          </a:xfrm>
          <a:prstGeom prst="rect">
            <a:avLst/>
          </a:prstGeom>
          <a:noFill/>
          <a:effectLst/>
        </p:spPr>
        <p:txBody>
          <a:bodyPr wrap="square" rtlCol="0">
            <a:spAutoFit/>
          </a:bodyPr>
          <a:lstStyle/>
          <a:p>
            <a:r>
              <a:rPr lang="en-US" altLang="zh-CN" sz="5400" dirty="0">
                <a:solidFill>
                  <a:schemeClr val="accent2"/>
                </a:solidFill>
                <a:latin typeface="+mj-lt"/>
              </a:rPr>
              <a:t>02</a:t>
            </a:r>
            <a:endParaRPr lang="zh-CN" altLang="en-US" sz="5400" dirty="0">
              <a:solidFill>
                <a:schemeClr val="accent2"/>
              </a:solidFill>
              <a:latin typeface="+mj-lt"/>
            </a:endParaRPr>
          </a:p>
        </p:txBody>
      </p:sp>
      <p:sp>
        <p:nvSpPr>
          <p:cNvPr id="39" name="文本框 38">
            <a:extLst>
              <a:ext uri="{FF2B5EF4-FFF2-40B4-BE49-F238E27FC236}">
                <a16:creationId xmlns:a16="http://schemas.microsoft.com/office/drawing/2014/main" xmlns="" id="{83779290-C913-4F81-AC1F-3108793B732B}"/>
              </a:ext>
            </a:extLst>
          </p:cNvPr>
          <p:cNvSpPr txBox="1"/>
          <p:nvPr/>
        </p:nvSpPr>
        <p:spPr>
          <a:xfrm flipH="1">
            <a:off x="7736958" y="2455317"/>
            <a:ext cx="1375125" cy="769441"/>
          </a:xfrm>
          <a:prstGeom prst="rect">
            <a:avLst/>
          </a:prstGeom>
          <a:noFill/>
          <a:effectLst/>
        </p:spPr>
        <p:txBody>
          <a:bodyPr wrap="square" rtlCol="0">
            <a:spAutoFit/>
          </a:bodyPr>
          <a:lstStyle/>
          <a:p>
            <a:r>
              <a:rPr lang="en-US" altLang="zh-CN" sz="4400" dirty="0">
                <a:solidFill>
                  <a:schemeClr val="accent3"/>
                </a:solidFill>
                <a:latin typeface="+mj-lt"/>
              </a:rPr>
              <a:t>03</a:t>
            </a:r>
            <a:endParaRPr lang="zh-CN" altLang="en-US" sz="4400" dirty="0">
              <a:solidFill>
                <a:schemeClr val="accent3"/>
              </a:solidFill>
              <a:latin typeface="+mj-lt"/>
            </a:endParaRPr>
          </a:p>
        </p:txBody>
      </p:sp>
      <p:sp>
        <p:nvSpPr>
          <p:cNvPr id="40" name="文本框 39">
            <a:extLst>
              <a:ext uri="{FF2B5EF4-FFF2-40B4-BE49-F238E27FC236}">
                <a16:creationId xmlns:a16="http://schemas.microsoft.com/office/drawing/2014/main" xmlns="" id="{9DDE5D41-7EBD-42D2-AE3A-2B76104D7CEB}"/>
              </a:ext>
            </a:extLst>
          </p:cNvPr>
          <p:cNvSpPr txBox="1"/>
          <p:nvPr/>
        </p:nvSpPr>
        <p:spPr>
          <a:xfrm flipH="1">
            <a:off x="8912616" y="4149952"/>
            <a:ext cx="1375125" cy="769441"/>
          </a:xfrm>
          <a:prstGeom prst="rect">
            <a:avLst/>
          </a:prstGeom>
          <a:noFill/>
          <a:effectLst/>
        </p:spPr>
        <p:txBody>
          <a:bodyPr wrap="square" rtlCol="0">
            <a:spAutoFit/>
          </a:bodyPr>
          <a:lstStyle/>
          <a:p>
            <a:r>
              <a:rPr lang="en-US" altLang="zh-CN" sz="4400" dirty="0">
                <a:solidFill>
                  <a:schemeClr val="accent4"/>
                </a:solidFill>
                <a:latin typeface="+mj-lt"/>
              </a:rPr>
              <a:t>04</a:t>
            </a:r>
            <a:endParaRPr lang="zh-CN" altLang="en-US" sz="4400" dirty="0">
              <a:solidFill>
                <a:schemeClr val="accent4"/>
              </a:solidFill>
              <a:latin typeface="+mj-lt"/>
            </a:endParaRPr>
          </a:p>
        </p:txBody>
      </p:sp>
      <p:sp>
        <p:nvSpPr>
          <p:cNvPr id="41" name="Freeform 5">
            <a:extLst>
              <a:ext uri="{FF2B5EF4-FFF2-40B4-BE49-F238E27FC236}">
                <a16:creationId xmlns:a16="http://schemas.microsoft.com/office/drawing/2014/main" xmlns="" id="{5EAF7CDE-A554-4F7F-BFD9-A9EE3A169C33}"/>
              </a:ext>
            </a:extLst>
          </p:cNvPr>
          <p:cNvSpPr>
            <a:spLocks noEditPoints="1"/>
          </p:cNvSpPr>
          <p:nvPr/>
        </p:nvSpPr>
        <p:spPr bwMode="auto">
          <a:xfrm>
            <a:off x="1606881" y="1994242"/>
            <a:ext cx="3110818" cy="3110818"/>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文本框 41">
            <a:extLst>
              <a:ext uri="{FF2B5EF4-FFF2-40B4-BE49-F238E27FC236}">
                <a16:creationId xmlns:a16="http://schemas.microsoft.com/office/drawing/2014/main" xmlns="" id="{B4CE0737-0DF6-445D-91CD-710BA96520F1}"/>
              </a:ext>
            </a:extLst>
          </p:cNvPr>
          <p:cNvSpPr txBox="1"/>
          <p:nvPr/>
        </p:nvSpPr>
        <p:spPr>
          <a:xfrm flipH="1">
            <a:off x="2718190" y="3041819"/>
            <a:ext cx="2465882" cy="1015663"/>
          </a:xfrm>
          <a:prstGeom prst="rect">
            <a:avLst/>
          </a:prstGeom>
          <a:noFill/>
          <a:effectLst/>
        </p:spPr>
        <p:txBody>
          <a:bodyPr wrap="square" rtlCol="0">
            <a:spAutoFit/>
          </a:bodyPr>
          <a:lstStyle/>
          <a:p>
            <a:r>
              <a:rPr lang="en-US" altLang="zh-CN" sz="6000" dirty="0">
                <a:solidFill>
                  <a:schemeClr val="accent1"/>
                </a:solidFill>
                <a:latin typeface="+mj-lt"/>
              </a:rPr>
              <a:t>01</a:t>
            </a:r>
            <a:endParaRPr lang="zh-CN" altLang="en-US" sz="6000" dirty="0">
              <a:solidFill>
                <a:schemeClr val="accent1"/>
              </a:solidFill>
              <a:latin typeface="+mj-lt"/>
            </a:endParaRPr>
          </a:p>
        </p:txBody>
      </p:sp>
      <p:sp>
        <p:nvSpPr>
          <p:cNvPr id="43" name="TextBox 11">
            <a:extLst>
              <a:ext uri="{FF2B5EF4-FFF2-40B4-BE49-F238E27FC236}">
                <a16:creationId xmlns:a16="http://schemas.microsoft.com/office/drawing/2014/main" xmlns="" id="{130FA088-7FB7-43A6-B86F-35FB37E2713B}"/>
              </a:ext>
            </a:extLst>
          </p:cNvPr>
          <p:cNvSpPr txBox="1"/>
          <p:nvPr/>
        </p:nvSpPr>
        <p:spPr>
          <a:xfrm>
            <a:off x="2161461" y="5065075"/>
            <a:ext cx="1577162" cy="514693"/>
          </a:xfrm>
          <a:prstGeom prst="rect">
            <a:avLst/>
          </a:prstGeom>
          <a:noFill/>
        </p:spPr>
        <p:txBody>
          <a:bodyPr wrap="square" rtlCol="0">
            <a:spAutoFit/>
          </a:bodyPr>
          <a:lstStyle/>
          <a:p>
            <a:pPr algn="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44" name="矩形 43">
            <a:extLst>
              <a:ext uri="{FF2B5EF4-FFF2-40B4-BE49-F238E27FC236}">
                <a16:creationId xmlns:a16="http://schemas.microsoft.com/office/drawing/2014/main" xmlns="" id="{EA826AB6-9AA9-42A8-A80F-1E49903D8931}"/>
              </a:ext>
            </a:extLst>
          </p:cNvPr>
          <p:cNvSpPr/>
          <p:nvPr/>
        </p:nvSpPr>
        <p:spPr>
          <a:xfrm>
            <a:off x="695325" y="5618668"/>
            <a:ext cx="3043298" cy="899733"/>
          </a:xfrm>
          <a:prstGeom prst="rect">
            <a:avLst/>
          </a:prstGeom>
        </p:spPr>
        <p:txBody>
          <a:bodyPr wrap="square">
            <a:spAutoFit/>
          </a:bodyPr>
          <a:lstStyle/>
          <a:p>
            <a:pPr algn="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45" name="TextBox 11">
            <a:extLst>
              <a:ext uri="{FF2B5EF4-FFF2-40B4-BE49-F238E27FC236}">
                <a16:creationId xmlns:a16="http://schemas.microsoft.com/office/drawing/2014/main" xmlns="" id="{ADB328C6-C53A-4DB2-B6F7-96D6F1E4CDB3}"/>
              </a:ext>
            </a:extLst>
          </p:cNvPr>
          <p:cNvSpPr txBox="1"/>
          <p:nvPr/>
        </p:nvSpPr>
        <p:spPr>
          <a:xfrm>
            <a:off x="5082747" y="1023937"/>
            <a:ext cx="1577162" cy="514693"/>
          </a:xfrm>
          <a:prstGeom prst="rect">
            <a:avLst/>
          </a:prstGeom>
          <a:noFill/>
        </p:spPr>
        <p:txBody>
          <a:bodyPr wrap="square" rtlCol="0">
            <a:spAutoFit/>
          </a:bodyPr>
          <a:lstStyle/>
          <a:p>
            <a:pPr algn="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46" name="矩形 45">
            <a:extLst>
              <a:ext uri="{FF2B5EF4-FFF2-40B4-BE49-F238E27FC236}">
                <a16:creationId xmlns:a16="http://schemas.microsoft.com/office/drawing/2014/main" xmlns="" id="{610AEB81-1402-4D56-A490-5820690E13DB}"/>
              </a:ext>
            </a:extLst>
          </p:cNvPr>
          <p:cNvSpPr/>
          <p:nvPr/>
        </p:nvSpPr>
        <p:spPr>
          <a:xfrm>
            <a:off x="4390837" y="1577530"/>
            <a:ext cx="2269072" cy="1176732"/>
          </a:xfrm>
          <a:prstGeom prst="rect">
            <a:avLst/>
          </a:prstGeom>
        </p:spPr>
        <p:txBody>
          <a:bodyPr wrap="square">
            <a:spAutoFit/>
          </a:bodyPr>
          <a:lstStyle/>
          <a:p>
            <a:pPr algn="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47" name="TextBox 11">
            <a:extLst>
              <a:ext uri="{FF2B5EF4-FFF2-40B4-BE49-F238E27FC236}">
                <a16:creationId xmlns:a16="http://schemas.microsoft.com/office/drawing/2014/main" xmlns="" id="{86D79E15-3043-4EC8-A386-951E175D9ECA}"/>
              </a:ext>
            </a:extLst>
          </p:cNvPr>
          <p:cNvSpPr txBox="1"/>
          <p:nvPr/>
        </p:nvSpPr>
        <p:spPr>
          <a:xfrm>
            <a:off x="9341757" y="1724781"/>
            <a:ext cx="1577162" cy="514693"/>
          </a:xfrm>
          <a:prstGeom prst="rect">
            <a:avLst/>
          </a:prstGeom>
          <a:noFill/>
        </p:spPr>
        <p:txBody>
          <a:bodyPr wrap="square" rtlCol="0">
            <a:spAutoFit/>
          </a:bodyPr>
          <a:lstStyle/>
          <a:p>
            <a:pP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48" name="矩形 47">
            <a:extLst>
              <a:ext uri="{FF2B5EF4-FFF2-40B4-BE49-F238E27FC236}">
                <a16:creationId xmlns:a16="http://schemas.microsoft.com/office/drawing/2014/main" xmlns="" id="{146C546F-59B7-41BA-BA27-7EF012F09871}"/>
              </a:ext>
            </a:extLst>
          </p:cNvPr>
          <p:cNvSpPr/>
          <p:nvPr/>
        </p:nvSpPr>
        <p:spPr>
          <a:xfrm>
            <a:off x="9341757" y="2278374"/>
            <a:ext cx="2269072" cy="1176732"/>
          </a:xfrm>
          <a:prstGeom prst="rect">
            <a:avLst/>
          </a:prstGeom>
        </p:spPr>
        <p:txBody>
          <a:bodyPr wrap="square">
            <a:spAutoFit/>
          </a:bodyPr>
          <a:lstStyle/>
          <a:p>
            <a:pP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49" name="TextBox 11">
            <a:extLst>
              <a:ext uri="{FF2B5EF4-FFF2-40B4-BE49-F238E27FC236}">
                <a16:creationId xmlns:a16="http://schemas.microsoft.com/office/drawing/2014/main" xmlns="" id="{E5796D18-4DF3-4F30-8A1D-E74F6F649CF2}"/>
              </a:ext>
            </a:extLst>
          </p:cNvPr>
          <p:cNvSpPr txBox="1"/>
          <p:nvPr/>
        </p:nvSpPr>
        <p:spPr>
          <a:xfrm>
            <a:off x="7390279" y="4914631"/>
            <a:ext cx="1577162" cy="514693"/>
          </a:xfrm>
          <a:prstGeom prst="rect">
            <a:avLst/>
          </a:prstGeom>
          <a:noFill/>
        </p:spPr>
        <p:txBody>
          <a:bodyPr wrap="square" rtlCol="0">
            <a:spAutoFit/>
          </a:bodyPr>
          <a:lstStyle/>
          <a:p>
            <a:pP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50" name="矩形 49">
            <a:extLst>
              <a:ext uri="{FF2B5EF4-FFF2-40B4-BE49-F238E27FC236}">
                <a16:creationId xmlns:a16="http://schemas.microsoft.com/office/drawing/2014/main" xmlns="" id="{65798518-58A5-4512-9442-66089C6EA311}"/>
              </a:ext>
            </a:extLst>
          </p:cNvPr>
          <p:cNvSpPr/>
          <p:nvPr/>
        </p:nvSpPr>
        <p:spPr>
          <a:xfrm>
            <a:off x="7390278" y="5468224"/>
            <a:ext cx="2883341" cy="899733"/>
          </a:xfrm>
          <a:prstGeom prst="rect">
            <a:avLst/>
          </a:prstGeom>
        </p:spPr>
        <p:txBody>
          <a:bodyPr wrap="square">
            <a:spAutoFit/>
          </a:bodyPr>
          <a:lstStyle/>
          <a:p>
            <a:pP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66DAAB-7B22-4498-83D0-CCACD674F568}"/>
              </a:ext>
            </a:extLst>
          </p:cNvPr>
          <p:cNvSpPr>
            <a:spLocks noGrp="1"/>
          </p:cNvSpPr>
          <p:nvPr>
            <p:ph type="title"/>
          </p:nvPr>
        </p:nvSpPr>
        <p:spPr/>
        <p:txBody>
          <a:bodyPr/>
          <a:lstStyle/>
          <a:p>
            <a:r>
              <a:rPr lang="zh-CN" altLang="en-US"/>
              <a:t>每月销售业绩</a:t>
            </a:r>
          </a:p>
        </p:txBody>
      </p:sp>
      <p:grpSp>
        <p:nvGrpSpPr>
          <p:cNvPr id="4" name="组合 3">
            <a:extLst>
              <a:ext uri="{FF2B5EF4-FFF2-40B4-BE49-F238E27FC236}">
                <a16:creationId xmlns:a16="http://schemas.microsoft.com/office/drawing/2014/main" xmlns="" id="{2BC3E8DF-6103-49BC-925D-98F7FD2996B7}"/>
              </a:ext>
            </a:extLst>
          </p:cNvPr>
          <p:cNvGrpSpPr/>
          <p:nvPr/>
        </p:nvGrpSpPr>
        <p:grpSpPr>
          <a:xfrm>
            <a:off x="8091448" y="1438517"/>
            <a:ext cx="3528109" cy="1297600"/>
            <a:chOff x="8320048" y="2302117"/>
            <a:chExt cx="3528109" cy="1297600"/>
          </a:xfrm>
        </p:grpSpPr>
        <p:sp>
          <p:nvSpPr>
            <p:cNvPr id="5" name="椭圆 4">
              <a:extLst>
                <a:ext uri="{FF2B5EF4-FFF2-40B4-BE49-F238E27FC236}">
                  <a16:creationId xmlns:a16="http://schemas.microsoft.com/office/drawing/2014/main" xmlns="" id="{5F1D66ED-BB41-4C5A-9C83-25C7542B8064}"/>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4F0B34BD-FBA2-4241-AA85-6005DF245A3E}"/>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文本框 6">
              <a:extLst>
                <a:ext uri="{FF2B5EF4-FFF2-40B4-BE49-F238E27FC236}">
                  <a16:creationId xmlns:a16="http://schemas.microsoft.com/office/drawing/2014/main" xmlns="" id="{4E6B2E4D-99FE-4276-AF8B-F0F21C5AD0AF}"/>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058EFD91-AB89-45D1-9E13-1D844B614492}"/>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2AA50E75-CE99-48DF-A087-93596785DA09}"/>
              </a:ext>
            </a:extLst>
          </p:cNvPr>
          <p:cNvGrpSpPr/>
          <p:nvPr/>
        </p:nvGrpSpPr>
        <p:grpSpPr>
          <a:xfrm>
            <a:off x="8091448" y="3128934"/>
            <a:ext cx="3528109" cy="1297600"/>
            <a:chOff x="8320048" y="4178278"/>
            <a:chExt cx="3528109" cy="1297600"/>
          </a:xfrm>
        </p:grpSpPr>
        <p:sp>
          <p:nvSpPr>
            <p:cNvPr id="10" name="椭圆 9">
              <a:extLst>
                <a:ext uri="{FF2B5EF4-FFF2-40B4-BE49-F238E27FC236}">
                  <a16:creationId xmlns:a16="http://schemas.microsoft.com/office/drawing/2014/main" xmlns="" id="{46309B2A-0804-4155-98BF-5107D4B58F0D}"/>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42DDB5D4-2DA4-407D-A7EF-EB94A7817755}"/>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69CBCE6B-19A6-494B-9DD6-C14CA3A6E3FC}"/>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CFE760CC-16A6-4DDA-A3FA-B766D83C5C9A}"/>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4" name="组合 13">
            <a:extLst>
              <a:ext uri="{FF2B5EF4-FFF2-40B4-BE49-F238E27FC236}">
                <a16:creationId xmlns:a16="http://schemas.microsoft.com/office/drawing/2014/main" xmlns="" id="{80D279EC-AB93-4A4F-9273-8CBB59D1C112}"/>
              </a:ext>
            </a:extLst>
          </p:cNvPr>
          <p:cNvGrpSpPr/>
          <p:nvPr/>
        </p:nvGrpSpPr>
        <p:grpSpPr>
          <a:xfrm>
            <a:off x="8091448" y="4919634"/>
            <a:ext cx="3528109" cy="1297600"/>
            <a:chOff x="8091448" y="4919634"/>
            <a:chExt cx="3528109" cy="1297600"/>
          </a:xfrm>
        </p:grpSpPr>
        <p:grpSp>
          <p:nvGrpSpPr>
            <p:cNvPr id="15" name="组合 14">
              <a:extLst>
                <a:ext uri="{FF2B5EF4-FFF2-40B4-BE49-F238E27FC236}">
                  <a16:creationId xmlns:a16="http://schemas.microsoft.com/office/drawing/2014/main" xmlns="" id="{2A501632-E46E-4910-B357-4BEA3EBFA89F}"/>
                </a:ext>
              </a:extLst>
            </p:cNvPr>
            <p:cNvGrpSpPr/>
            <p:nvPr/>
          </p:nvGrpSpPr>
          <p:grpSpPr>
            <a:xfrm>
              <a:off x="8091448" y="4919634"/>
              <a:ext cx="3528109" cy="1297600"/>
              <a:chOff x="8320048" y="4178278"/>
              <a:chExt cx="3528109" cy="1297600"/>
            </a:xfrm>
          </p:grpSpPr>
          <p:sp>
            <p:nvSpPr>
              <p:cNvPr id="17" name="椭圆 16">
                <a:extLst>
                  <a:ext uri="{FF2B5EF4-FFF2-40B4-BE49-F238E27FC236}">
                    <a16:creationId xmlns:a16="http://schemas.microsoft.com/office/drawing/2014/main" xmlns="" id="{388AE87B-26DF-42D9-925B-3EE6AEF89335}"/>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8" name="文本框 17">
                <a:extLst>
                  <a:ext uri="{FF2B5EF4-FFF2-40B4-BE49-F238E27FC236}">
                    <a16:creationId xmlns:a16="http://schemas.microsoft.com/office/drawing/2014/main" xmlns="" id="{2189B626-AFB9-487C-92A5-69E5DCFE653B}"/>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23D37DAF-E673-435C-8AAA-4B58E29030C5}"/>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16" name="Freeform 54">
              <a:extLst>
                <a:ext uri="{FF2B5EF4-FFF2-40B4-BE49-F238E27FC236}">
                  <a16:creationId xmlns:a16="http://schemas.microsoft.com/office/drawing/2014/main" xmlns="" id="{F69109AD-562F-4C80-91BA-7FE563EEF111}"/>
                </a:ext>
              </a:extLst>
            </p:cNvPr>
            <p:cNvSpPr>
              <a:spLocks noEditPoints="1"/>
            </p:cNvSpPr>
            <p:nvPr/>
          </p:nvSpPr>
          <p:spPr bwMode="auto">
            <a:xfrm>
              <a:off x="8374022" y="5274849"/>
              <a:ext cx="331788" cy="396178"/>
            </a:xfrm>
            <a:custGeom>
              <a:avLst/>
              <a:gdLst>
                <a:gd name="T0" fmla="*/ 2147483646 w 134"/>
                <a:gd name="T1" fmla="*/ 2147483646 h 160"/>
                <a:gd name="T2" fmla="*/ 2147483646 w 134"/>
                <a:gd name="T3" fmla="*/ 2147483646 h 160"/>
                <a:gd name="T4" fmla="*/ 2147483646 w 134"/>
                <a:gd name="T5" fmla="*/ 2147483646 h 160"/>
                <a:gd name="T6" fmla="*/ 2147483646 w 134"/>
                <a:gd name="T7" fmla="*/ 2147483646 h 160"/>
                <a:gd name="T8" fmla="*/ 2147483646 w 134"/>
                <a:gd name="T9" fmla="*/ 2147483646 h 160"/>
                <a:gd name="T10" fmla="*/ 2147483646 w 134"/>
                <a:gd name="T11" fmla="*/ 2147483646 h 160"/>
                <a:gd name="T12" fmla="*/ 2147483646 w 134"/>
                <a:gd name="T13" fmla="*/ 2147483646 h 160"/>
                <a:gd name="T14" fmla="*/ 2147483646 w 134"/>
                <a:gd name="T15" fmla="*/ 2147483646 h 160"/>
                <a:gd name="T16" fmla="*/ 2147483646 w 134"/>
                <a:gd name="T17" fmla="*/ 2147483646 h 160"/>
                <a:gd name="T18" fmla="*/ 2147483646 w 134"/>
                <a:gd name="T19" fmla="*/ 2147483646 h 160"/>
                <a:gd name="T20" fmla="*/ 2147483646 w 134"/>
                <a:gd name="T21" fmla="*/ 2147483646 h 160"/>
                <a:gd name="T22" fmla="*/ 2147483646 w 134"/>
                <a:gd name="T23" fmla="*/ 2147483646 h 160"/>
                <a:gd name="T24" fmla="*/ 2147483646 w 134"/>
                <a:gd name="T25" fmla="*/ 2147483646 h 160"/>
                <a:gd name="T26" fmla="*/ 2147483646 w 134"/>
                <a:gd name="T27" fmla="*/ 2147483646 h 160"/>
                <a:gd name="T28" fmla="*/ 2147483646 w 134"/>
                <a:gd name="T29" fmla="*/ 2147483646 h 160"/>
                <a:gd name="T30" fmla="*/ 2147483646 w 134"/>
                <a:gd name="T31" fmla="*/ 2147483646 h 160"/>
                <a:gd name="T32" fmla="*/ 2147483646 w 134"/>
                <a:gd name="T33" fmla="*/ 2147483646 h 160"/>
                <a:gd name="T34" fmla="*/ 2147483646 w 134"/>
                <a:gd name="T35" fmla="*/ 2147483646 h 160"/>
                <a:gd name="T36" fmla="*/ 2147483646 w 134"/>
                <a:gd name="T37" fmla="*/ 2147483646 h 160"/>
                <a:gd name="T38" fmla="*/ 2147483646 w 134"/>
                <a:gd name="T39" fmla="*/ 2147483646 h 160"/>
                <a:gd name="T40" fmla="*/ 2147483646 w 134"/>
                <a:gd name="T41" fmla="*/ 2147483646 h 160"/>
                <a:gd name="T42" fmla="*/ 2147483646 w 134"/>
                <a:gd name="T43" fmla="*/ 2147483646 h 160"/>
                <a:gd name="T44" fmla="*/ 2147483646 w 134"/>
                <a:gd name="T45" fmla="*/ 2147483646 h 160"/>
                <a:gd name="T46" fmla="*/ 2147483646 w 134"/>
                <a:gd name="T47" fmla="*/ 2147483646 h 160"/>
                <a:gd name="T48" fmla="*/ 2147483646 w 134"/>
                <a:gd name="T49" fmla="*/ 0 h 160"/>
                <a:gd name="T50" fmla="*/ 2147483646 w 134"/>
                <a:gd name="T51" fmla="*/ 2147483646 h 160"/>
                <a:gd name="T52" fmla="*/ 2147483646 w 134"/>
                <a:gd name="T53" fmla="*/ 2147483646 h 160"/>
                <a:gd name="T54" fmla="*/ 2147483646 w 134"/>
                <a:gd name="T55" fmla="*/ 2147483646 h 160"/>
                <a:gd name="T56" fmla="*/ 2147483646 w 134"/>
                <a:gd name="T57" fmla="*/ 2147483646 h 160"/>
                <a:gd name="T58" fmla="*/ 2147483646 w 134"/>
                <a:gd name="T59" fmla="*/ 2147483646 h 160"/>
                <a:gd name="T60" fmla="*/ 2147483646 w 134"/>
                <a:gd name="T61" fmla="*/ 2147483646 h 160"/>
                <a:gd name="T62" fmla="*/ 2147483646 w 134"/>
                <a:gd name="T63" fmla="*/ 2147483646 h 160"/>
                <a:gd name="T64" fmla="*/ 2147483646 w 134"/>
                <a:gd name="T65" fmla="*/ 2147483646 h 160"/>
                <a:gd name="T66" fmla="*/ 2147483646 w 134"/>
                <a:gd name="T67" fmla="*/ 2147483646 h 160"/>
                <a:gd name="T68" fmla="*/ 2147483646 w 134"/>
                <a:gd name="T69" fmla="*/ 2147483646 h 160"/>
                <a:gd name="T70" fmla="*/ 2147483646 w 134"/>
                <a:gd name="T71" fmla="*/ 2147483646 h 160"/>
                <a:gd name="T72" fmla="*/ 2147483646 w 134"/>
                <a:gd name="T73" fmla="*/ 2147483646 h 160"/>
                <a:gd name="T74" fmla="*/ 2147483646 w 134"/>
                <a:gd name="T75" fmla="*/ 2147483646 h 160"/>
                <a:gd name="T76" fmla="*/ 2147483646 w 134"/>
                <a:gd name="T77" fmla="*/ 2147483646 h 160"/>
                <a:gd name="T78" fmla="*/ 2147483646 w 134"/>
                <a:gd name="T79" fmla="*/ 2147483646 h 160"/>
                <a:gd name="T80" fmla="*/ 2147483646 w 134"/>
                <a:gd name="T81" fmla="*/ 2147483646 h 160"/>
                <a:gd name="T82" fmla="*/ 2147483646 w 134"/>
                <a:gd name="T83" fmla="*/ 2147483646 h 160"/>
                <a:gd name="T84" fmla="*/ 2147483646 w 134"/>
                <a:gd name="T85" fmla="*/ 2147483646 h 160"/>
                <a:gd name="T86" fmla="*/ 2147483646 w 134"/>
                <a:gd name="T87" fmla="*/ 2147483646 h 160"/>
                <a:gd name="T88" fmla="*/ 2147483646 w 134"/>
                <a:gd name="T89" fmla="*/ 2147483646 h 160"/>
                <a:gd name="T90" fmla="*/ 2147483646 w 134"/>
                <a:gd name="T91" fmla="*/ 2147483646 h 160"/>
                <a:gd name="T92" fmla="*/ 2147483646 w 134"/>
                <a:gd name="T93" fmla="*/ 2147483646 h 160"/>
                <a:gd name="T94" fmla="*/ 2147483646 w 134"/>
                <a:gd name="T95" fmla="*/ 2147483646 h 160"/>
                <a:gd name="T96" fmla="*/ 2147483646 w 134"/>
                <a:gd name="T97" fmla="*/ 2147483646 h 160"/>
                <a:gd name="T98" fmla="*/ 2147483646 w 134"/>
                <a:gd name="T99" fmla="*/ 2147483646 h 160"/>
                <a:gd name="T100" fmla="*/ 2147483646 w 134"/>
                <a:gd name="T101" fmla="*/ 2147483646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4" h="160">
                  <a:moveTo>
                    <a:pt x="89" y="154"/>
                  </a:moveTo>
                  <a:cubicBezTo>
                    <a:pt x="89" y="157"/>
                    <a:pt x="87" y="160"/>
                    <a:pt x="84" y="160"/>
                  </a:cubicBezTo>
                  <a:cubicBezTo>
                    <a:pt x="50" y="160"/>
                    <a:pt x="50" y="160"/>
                    <a:pt x="50" y="160"/>
                  </a:cubicBezTo>
                  <a:cubicBezTo>
                    <a:pt x="47" y="160"/>
                    <a:pt x="45" y="157"/>
                    <a:pt x="45" y="154"/>
                  </a:cubicBezTo>
                  <a:cubicBezTo>
                    <a:pt x="45" y="154"/>
                    <a:pt x="45" y="154"/>
                    <a:pt x="45" y="154"/>
                  </a:cubicBezTo>
                  <a:cubicBezTo>
                    <a:pt x="45" y="151"/>
                    <a:pt x="47" y="149"/>
                    <a:pt x="50" y="149"/>
                  </a:cubicBezTo>
                  <a:cubicBezTo>
                    <a:pt x="84" y="149"/>
                    <a:pt x="84" y="149"/>
                    <a:pt x="84" y="149"/>
                  </a:cubicBezTo>
                  <a:cubicBezTo>
                    <a:pt x="87" y="149"/>
                    <a:pt x="89" y="151"/>
                    <a:pt x="89" y="154"/>
                  </a:cubicBezTo>
                  <a:close/>
                  <a:moveTo>
                    <a:pt x="89" y="140"/>
                  </a:moveTo>
                  <a:cubicBezTo>
                    <a:pt x="89" y="137"/>
                    <a:pt x="87" y="134"/>
                    <a:pt x="84" y="134"/>
                  </a:cubicBezTo>
                  <a:cubicBezTo>
                    <a:pt x="50" y="134"/>
                    <a:pt x="50" y="134"/>
                    <a:pt x="50" y="134"/>
                  </a:cubicBezTo>
                  <a:cubicBezTo>
                    <a:pt x="47" y="134"/>
                    <a:pt x="45" y="137"/>
                    <a:pt x="45" y="140"/>
                  </a:cubicBezTo>
                  <a:cubicBezTo>
                    <a:pt x="45" y="140"/>
                    <a:pt x="45" y="140"/>
                    <a:pt x="45" y="140"/>
                  </a:cubicBezTo>
                  <a:cubicBezTo>
                    <a:pt x="45" y="143"/>
                    <a:pt x="47" y="145"/>
                    <a:pt x="50" y="145"/>
                  </a:cubicBezTo>
                  <a:cubicBezTo>
                    <a:pt x="84" y="145"/>
                    <a:pt x="84" y="145"/>
                    <a:pt x="84" y="145"/>
                  </a:cubicBezTo>
                  <a:cubicBezTo>
                    <a:pt x="87" y="145"/>
                    <a:pt x="89" y="143"/>
                    <a:pt x="89" y="140"/>
                  </a:cubicBezTo>
                  <a:close/>
                  <a:moveTo>
                    <a:pt x="72" y="79"/>
                  </a:moveTo>
                  <a:cubicBezTo>
                    <a:pt x="65" y="79"/>
                    <a:pt x="65" y="79"/>
                    <a:pt x="65" y="79"/>
                  </a:cubicBezTo>
                  <a:cubicBezTo>
                    <a:pt x="62" y="79"/>
                    <a:pt x="62" y="79"/>
                    <a:pt x="62" y="79"/>
                  </a:cubicBezTo>
                  <a:cubicBezTo>
                    <a:pt x="62" y="131"/>
                    <a:pt x="62" y="131"/>
                    <a:pt x="62" y="131"/>
                  </a:cubicBezTo>
                  <a:cubicBezTo>
                    <a:pt x="63" y="131"/>
                    <a:pt x="65" y="131"/>
                    <a:pt x="67" y="131"/>
                  </a:cubicBezTo>
                  <a:cubicBezTo>
                    <a:pt x="67" y="131"/>
                    <a:pt x="67" y="131"/>
                    <a:pt x="67" y="131"/>
                  </a:cubicBezTo>
                  <a:cubicBezTo>
                    <a:pt x="67" y="131"/>
                    <a:pt x="67" y="131"/>
                    <a:pt x="67" y="131"/>
                  </a:cubicBezTo>
                  <a:cubicBezTo>
                    <a:pt x="67" y="131"/>
                    <a:pt x="67" y="131"/>
                    <a:pt x="67" y="131"/>
                  </a:cubicBezTo>
                  <a:cubicBezTo>
                    <a:pt x="67" y="131"/>
                    <a:pt x="67" y="131"/>
                    <a:pt x="67" y="131"/>
                  </a:cubicBezTo>
                  <a:cubicBezTo>
                    <a:pt x="69" y="131"/>
                    <a:pt x="71" y="131"/>
                    <a:pt x="72" y="131"/>
                  </a:cubicBezTo>
                  <a:lnTo>
                    <a:pt x="72" y="79"/>
                  </a:lnTo>
                  <a:close/>
                  <a:moveTo>
                    <a:pt x="48" y="58"/>
                  </a:moveTo>
                  <a:cubicBezTo>
                    <a:pt x="44" y="58"/>
                    <a:pt x="40" y="61"/>
                    <a:pt x="40" y="66"/>
                  </a:cubicBezTo>
                  <a:cubicBezTo>
                    <a:pt x="40" y="70"/>
                    <a:pt x="44" y="74"/>
                    <a:pt x="48" y="74"/>
                  </a:cubicBezTo>
                  <a:cubicBezTo>
                    <a:pt x="56" y="74"/>
                    <a:pt x="56" y="74"/>
                    <a:pt x="56" y="74"/>
                  </a:cubicBezTo>
                  <a:cubicBezTo>
                    <a:pt x="56" y="66"/>
                    <a:pt x="56" y="66"/>
                    <a:pt x="56" y="66"/>
                  </a:cubicBezTo>
                  <a:cubicBezTo>
                    <a:pt x="56" y="61"/>
                    <a:pt x="53" y="58"/>
                    <a:pt x="48" y="58"/>
                  </a:cubicBezTo>
                  <a:close/>
                  <a:moveTo>
                    <a:pt x="94" y="66"/>
                  </a:moveTo>
                  <a:cubicBezTo>
                    <a:pt x="94" y="61"/>
                    <a:pt x="90" y="58"/>
                    <a:pt x="86" y="58"/>
                  </a:cubicBezTo>
                  <a:cubicBezTo>
                    <a:pt x="81" y="58"/>
                    <a:pt x="78" y="61"/>
                    <a:pt x="78" y="66"/>
                  </a:cubicBezTo>
                  <a:cubicBezTo>
                    <a:pt x="78" y="74"/>
                    <a:pt x="78" y="74"/>
                    <a:pt x="78" y="74"/>
                  </a:cubicBezTo>
                  <a:cubicBezTo>
                    <a:pt x="86" y="74"/>
                    <a:pt x="86" y="74"/>
                    <a:pt x="86" y="74"/>
                  </a:cubicBezTo>
                  <a:cubicBezTo>
                    <a:pt x="90" y="74"/>
                    <a:pt x="94" y="70"/>
                    <a:pt x="94" y="66"/>
                  </a:cubicBezTo>
                  <a:close/>
                  <a:moveTo>
                    <a:pt x="111" y="51"/>
                  </a:moveTo>
                  <a:cubicBezTo>
                    <a:pt x="108" y="37"/>
                    <a:pt x="91" y="21"/>
                    <a:pt x="67" y="21"/>
                  </a:cubicBezTo>
                  <a:cubicBezTo>
                    <a:pt x="43" y="21"/>
                    <a:pt x="26" y="37"/>
                    <a:pt x="23" y="51"/>
                  </a:cubicBezTo>
                  <a:cubicBezTo>
                    <a:pt x="20" y="62"/>
                    <a:pt x="23" y="72"/>
                    <a:pt x="28" y="82"/>
                  </a:cubicBezTo>
                  <a:cubicBezTo>
                    <a:pt x="32" y="91"/>
                    <a:pt x="37" y="99"/>
                    <a:pt x="41" y="108"/>
                  </a:cubicBezTo>
                  <a:cubicBezTo>
                    <a:pt x="43" y="113"/>
                    <a:pt x="44" y="120"/>
                    <a:pt x="46" y="125"/>
                  </a:cubicBezTo>
                  <a:cubicBezTo>
                    <a:pt x="46" y="129"/>
                    <a:pt x="48" y="131"/>
                    <a:pt x="53" y="131"/>
                  </a:cubicBezTo>
                  <a:cubicBezTo>
                    <a:pt x="54" y="131"/>
                    <a:pt x="55" y="131"/>
                    <a:pt x="56" y="131"/>
                  </a:cubicBezTo>
                  <a:cubicBezTo>
                    <a:pt x="56" y="79"/>
                    <a:pt x="56" y="79"/>
                    <a:pt x="56" y="79"/>
                  </a:cubicBezTo>
                  <a:cubicBezTo>
                    <a:pt x="48" y="79"/>
                    <a:pt x="48" y="79"/>
                    <a:pt x="48" y="79"/>
                  </a:cubicBezTo>
                  <a:cubicBezTo>
                    <a:pt x="45" y="79"/>
                    <a:pt x="42" y="77"/>
                    <a:pt x="39" y="75"/>
                  </a:cubicBezTo>
                  <a:cubicBezTo>
                    <a:pt x="37" y="72"/>
                    <a:pt x="35" y="69"/>
                    <a:pt x="35" y="66"/>
                  </a:cubicBezTo>
                  <a:cubicBezTo>
                    <a:pt x="35" y="62"/>
                    <a:pt x="37" y="59"/>
                    <a:pt x="39" y="56"/>
                  </a:cubicBezTo>
                  <a:cubicBezTo>
                    <a:pt x="42" y="54"/>
                    <a:pt x="45" y="52"/>
                    <a:pt x="48" y="52"/>
                  </a:cubicBezTo>
                  <a:cubicBezTo>
                    <a:pt x="56" y="52"/>
                    <a:pt x="62" y="58"/>
                    <a:pt x="62" y="65"/>
                  </a:cubicBezTo>
                  <a:cubicBezTo>
                    <a:pt x="62" y="65"/>
                    <a:pt x="62" y="65"/>
                    <a:pt x="62" y="65"/>
                  </a:cubicBezTo>
                  <a:cubicBezTo>
                    <a:pt x="62" y="74"/>
                    <a:pt x="62" y="74"/>
                    <a:pt x="62" y="74"/>
                  </a:cubicBezTo>
                  <a:cubicBezTo>
                    <a:pt x="65" y="74"/>
                    <a:pt x="65" y="74"/>
                    <a:pt x="65" y="74"/>
                  </a:cubicBezTo>
                  <a:cubicBezTo>
                    <a:pt x="72" y="74"/>
                    <a:pt x="72" y="74"/>
                    <a:pt x="72" y="74"/>
                  </a:cubicBezTo>
                  <a:cubicBezTo>
                    <a:pt x="72" y="65"/>
                    <a:pt x="72" y="65"/>
                    <a:pt x="72" y="65"/>
                  </a:cubicBezTo>
                  <a:cubicBezTo>
                    <a:pt x="72" y="65"/>
                    <a:pt x="72" y="65"/>
                    <a:pt x="72" y="65"/>
                  </a:cubicBezTo>
                  <a:cubicBezTo>
                    <a:pt x="72" y="62"/>
                    <a:pt x="74" y="59"/>
                    <a:pt x="76" y="56"/>
                  </a:cubicBezTo>
                  <a:cubicBezTo>
                    <a:pt x="79" y="54"/>
                    <a:pt x="82" y="52"/>
                    <a:pt x="86" y="52"/>
                  </a:cubicBezTo>
                  <a:cubicBezTo>
                    <a:pt x="89" y="52"/>
                    <a:pt x="92" y="54"/>
                    <a:pt x="95" y="56"/>
                  </a:cubicBezTo>
                  <a:cubicBezTo>
                    <a:pt x="97" y="59"/>
                    <a:pt x="99" y="62"/>
                    <a:pt x="99" y="66"/>
                  </a:cubicBezTo>
                  <a:cubicBezTo>
                    <a:pt x="99" y="69"/>
                    <a:pt x="97" y="72"/>
                    <a:pt x="95" y="75"/>
                  </a:cubicBezTo>
                  <a:cubicBezTo>
                    <a:pt x="92" y="77"/>
                    <a:pt x="89" y="79"/>
                    <a:pt x="86" y="79"/>
                  </a:cubicBezTo>
                  <a:cubicBezTo>
                    <a:pt x="78" y="79"/>
                    <a:pt x="78" y="79"/>
                    <a:pt x="78" y="79"/>
                  </a:cubicBezTo>
                  <a:cubicBezTo>
                    <a:pt x="78" y="131"/>
                    <a:pt x="78" y="131"/>
                    <a:pt x="78" y="131"/>
                  </a:cubicBezTo>
                  <a:cubicBezTo>
                    <a:pt x="79" y="131"/>
                    <a:pt x="80" y="131"/>
                    <a:pt x="81" y="131"/>
                  </a:cubicBezTo>
                  <a:cubicBezTo>
                    <a:pt x="86" y="131"/>
                    <a:pt x="88" y="129"/>
                    <a:pt x="88" y="125"/>
                  </a:cubicBezTo>
                  <a:cubicBezTo>
                    <a:pt x="90" y="120"/>
                    <a:pt x="90" y="113"/>
                    <a:pt x="93" y="108"/>
                  </a:cubicBezTo>
                  <a:cubicBezTo>
                    <a:pt x="97" y="99"/>
                    <a:pt x="102" y="91"/>
                    <a:pt x="106" y="82"/>
                  </a:cubicBezTo>
                  <a:cubicBezTo>
                    <a:pt x="111" y="72"/>
                    <a:pt x="114" y="62"/>
                    <a:pt x="111" y="51"/>
                  </a:cubicBezTo>
                  <a:close/>
                  <a:moveTo>
                    <a:pt x="72" y="5"/>
                  </a:moveTo>
                  <a:cubicBezTo>
                    <a:pt x="72" y="2"/>
                    <a:pt x="70" y="0"/>
                    <a:pt x="67" y="0"/>
                  </a:cubicBezTo>
                  <a:cubicBezTo>
                    <a:pt x="67" y="0"/>
                    <a:pt x="67" y="0"/>
                    <a:pt x="67" y="0"/>
                  </a:cubicBezTo>
                  <a:cubicBezTo>
                    <a:pt x="64" y="0"/>
                    <a:pt x="62" y="2"/>
                    <a:pt x="62" y="5"/>
                  </a:cubicBezTo>
                  <a:cubicBezTo>
                    <a:pt x="62" y="14"/>
                    <a:pt x="62" y="14"/>
                    <a:pt x="62" y="14"/>
                  </a:cubicBezTo>
                  <a:cubicBezTo>
                    <a:pt x="62" y="17"/>
                    <a:pt x="64" y="19"/>
                    <a:pt x="67" y="19"/>
                  </a:cubicBezTo>
                  <a:cubicBezTo>
                    <a:pt x="67" y="19"/>
                    <a:pt x="67" y="19"/>
                    <a:pt x="67" y="19"/>
                  </a:cubicBezTo>
                  <a:cubicBezTo>
                    <a:pt x="70" y="19"/>
                    <a:pt x="72" y="17"/>
                    <a:pt x="72" y="14"/>
                  </a:cubicBezTo>
                  <a:lnTo>
                    <a:pt x="72" y="5"/>
                  </a:lnTo>
                  <a:close/>
                  <a:moveTo>
                    <a:pt x="99" y="13"/>
                  </a:moveTo>
                  <a:cubicBezTo>
                    <a:pt x="100" y="11"/>
                    <a:pt x="99" y="8"/>
                    <a:pt x="97" y="6"/>
                  </a:cubicBezTo>
                  <a:cubicBezTo>
                    <a:pt x="97" y="6"/>
                    <a:pt x="97" y="6"/>
                    <a:pt x="97" y="6"/>
                  </a:cubicBezTo>
                  <a:cubicBezTo>
                    <a:pt x="95" y="5"/>
                    <a:pt x="92" y="6"/>
                    <a:pt x="90" y="8"/>
                  </a:cubicBezTo>
                  <a:cubicBezTo>
                    <a:pt x="86" y="16"/>
                    <a:pt x="86" y="16"/>
                    <a:pt x="86" y="16"/>
                  </a:cubicBezTo>
                  <a:cubicBezTo>
                    <a:pt x="85" y="19"/>
                    <a:pt x="86" y="21"/>
                    <a:pt x="88" y="23"/>
                  </a:cubicBezTo>
                  <a:cubicBezTo>
                    <a:pt x="88" y="23"/>
                    <a:pt x="88" y="23"/>
                    <a:pt x="88" y="23"/>
                  </a:cubicBezTo>
                  <a:cubicBezTo>
                    <a:pt x="90" y="24"/>
                    <a:pt x="93" y="23"/>
                    <a:pt x="95" y="21"/>
                  </a:cubicBezTo>
                  <a:lnTo>
                    <a:pt x="99" y="13"/>
                  </a:lnTo>
                  <a:close/>
                  <a:moveTo>
                    <a:pt x="119" y="29"/>
                  </a:moveTo>
                  <a:cubicBezTo>
                    <a:pt x="121" y="27"/>
                    <a:pt x="121" y="24"/>
                    <a:pt x="119" y="22"/>
                  </a:cubicBezTo>
                  <a:cubicBezTo>
                    <a:pt x="119" y="22"/>
                    <a:pt x="119" y="22"/>
                    <a:pt x="119" y="22"/>
                  </a:cubicBezTo>
                  <a:cubicBezTo>
                    <a:pt x="117" y="20"/>
                    <a:pt x="114" y="20"/>
                    <a:pt x="112" y="21"/>
                  </a:cubicBezTo>
                  <a:cubicBezTo>
                    <a:pt x="106" y="27"/>
                    <a:pt x="106" y="27"/>
                    <a:pt x="106" y="27"/>
                  </a:cubicBezTo>
                  <a:cubicBezTo>
                    <a:pt x="104" y="29"/>
                    <a:pt x="103" y="32"/>
                    <a:pt x="105" y="34"/>
                  </a:cubicBezTo>
                  <a:cubicBezTo>
                    <a:pt x="105" y="34"/>
                    <a:pt x="105" y="34"/>
                    <a:pt x="105" y="34"/>
                  </a:cubicBezTo>
                  <a:cubicBezTo>
                    <a:pt x="107" y="36"/>
                    <a:pt x="110" y="36"/>
                    <a:pt x="112" y="35"/>
                  </a:cubicBezTo>
                  <a:lnTo>
                    <a:pt x="119" y="29"/>
                  </a:lnTo>
                  <a:close/>
                  <a:moveTo>
                    <a:pt x="129" y="52"/>
                  </a:moveTo>
                  <a:cubicBezTo>
                    <a:pt x="132" y="52"/>
                    <a:pt x="134" y="49"/>
                    <a:pt x="133" y="47"/>
                  </a:cubicBezTo>
                  <a:cubicBezTo>
                    <a:pt x="133" y="47"/>
                    <a:pt x="133" y="47"/>
                    <a:pt x="133" y="47"/>
                  </a:cubicBezTo>
                  <a:cubicBezTo>
                    <a:pt x="133" y="44"/>
                    <a:pt x="130" y="42"/>
                    <a:pt x="127" y="43"/>
                  </a:cubicBezTo>
                  <a:cubicBezTo>
                    <a:pt x="119" y="44"/>
                    <a:pt x="119" y="44"/>
                    <a:pt x="119" y="44"/>
                  </a:cubicBezTo>
                  <a:cubicBezTo>
                    <a:pt x="116" y="45"/>
                    <a:pt x="114" y="48"/>
                    <a:pt x="115" y="50"/>
                  </a:cubicBezTo>
                  <a:cubicBezTo>
                    <a:pt x="115" y="50"/>
                    <a:pt x="115" y="50"/>
                    <a:pt x="115" y="50"/>
                  </a:cubicBezTo>
                  <a:cubicBezTo>
                    <a:pt x="115" y="53"/>
                    <a:pt x="118" y="55"/>
                    <a:pt x="120" y="54"/>
                  </a:cubicBezTo>
                  <a:lnTo>
                    <a:pt x="129" y="52"/>
                  </a:lnTo>
                  <a:close/>
                  <a:moveTo>
                    <a:pt x="127" y="79"/>
                  </a:moveTo>
                  <a:cubicBezTo>
                    <a:pt x="130" y="79"/>
                    <a:pt x="132" y="77"/>
                    <a:pt x="133" y="75"/>
                  </a:cubicBezTo>
                  <a:cubicBezTo>
                    <a:pt x="133" y="75"/>
                    <a:pt x="133" y="75"/>
                    <a:pt x="133" y="75"/>
                  </a:cubicBezTo>
                  <a:cubicBezTo>
                    <a:pt x="133" y="72"/>
                    <a:pt x="132" y="70"/>
                    <a:pt x="129" y="69"/>
                  </a:cubicBezTo>
                  <a:cubicBezTo>
                    <a:pt x="120" y="67"/>
                    <a:pt x="120" y="67"/>
                    <a:pt x="120" y="67"/>
                  </a:cubicBezTo>
                  <a:cubicBezTo>
                    <a:pt x="118" y="67"/>
                    <a:pt x="115" y="68"/>
                    <a:pt x="114" y="71"/>
                  </a:cubicBezTo>
                  <a:cubicBezTo>
                    <a:pt x="114" y="71"/>
                    <a:pt x="114" y="71"/>
                    <a:pt x="114" y="71"/>
                  </a:cubicBezTo>
                  <a:cubicBezTo>
                    <a:pt x="114" y="74"/>
                    <a:pt x="116" y="76"/>
                    <a:pt x="118" y="77"/>
                  </a:cubicBezTo>
                  <a:lnTo>
                    <a:pt x="127" y="79"/>
                  </a:lnTo>
                  <a:close/>
                  <a:moveTo>
                    <a:pt x="39" y="21"/>
                  </a:moveTo>
                  <a:cubicBezTo>
                    <a:pt x="40" y="23"/>
                    <a:pt x="43" y="24"/>
                    <a:pt x="45" y="23"/>
                  </a:cubicBezTo>
                  <a:cubicBezTo>
                    <a:pt x="45" y="23"/>
                    <a:pt x="45" y="23"/>
                    <a:pt x="45" y="23"/>
                  </a:cubicBezTo>
                  <a:cubicBezTo>
                    <a:pt x="48" y="21"/>
                    <a:pt x="49" y="19"/>
                    <a:pt x="47" y="16"/>
                  </a:cubicBezTo>
                  <a:cubicBezTo>
                    <a:pt x="43" y="8"/>
                    <a:pt x="43" y="8"/>
                    <a:pt x="43" y="8"/>
                  </a:cubicBezTo>
                  <a:cubicBezTo>
                    <a:pt x="42" y="6"/>
                    <a:pt x="39" y="5"/>
                    <a:pt x="36" y="6"/>
                  </a:cubicBezTo>
                  <a:cubicBezTo>
                    <a:pt x="36" y="6"/>
                    <a:pt x="36" y="6"/>
                    <a:pt x="36" y="6"/>
                  </a:cubicBezTo>
                  <a:cubicBezTo>
                    <a:pt x="34" y="8"/>
                    <a:pt x="33" y="11"/>
                    <a:pt x="34" y="13"/>
                  </a:cubicBezTo>
                  <a:lnTo>
                    <a:pt x="39" y="21"/>
                  </a:lnTo>
                  <a:close/>
                  <a:moveTo>
                    <a:pt x="21" y="35"/>
                  </a:moveTo>
                  <a:cubicBezTo>
                    <a:pt x="23" y="36"/>
                    <a:pt x="26" y="36"/>
                    <a:pt x="28" y="34"/>
                  </a:cubicBezTo>
                  <a:cubicBezTo>
                    <a:pt x="28" y="34"/>
                    <a:pt x="28" y="34"/>
                    <a:pt x="28" y="34"/>
                  </a:cubicBezTo>
                  <a:cubicBezTo>
                    <a:pt x="30" y="32"/>
                    <a:pt x="30" y="29"/>
                    <a:pt x="28" y="27"/>
                  </a:cubicBezTo>
                  <a:cubicBezTo>
                    <a:pt x="21" y="21"/>
                    <a:pt x="21" y="21"/>
                    <a:pt x="21" y="21"/>
                  </a:cubicBezTo>
                  <a:cubicBezTo>
                    <a:pt x="19" y="20"/>
                    <a:pt x="16" y="20"/>
                    <a:pt x="14" y="22"/>
                  </a:cubicBezTo>
                  <a:cubicBezTo>
                    <a:pt x="14" y="22"/>
                    <a:pt x="14" y="22"/>
                    <a:pt x="14" y="22"/>
                  </a:cubicBezTo>
                  <a:cubicBezTo>
                    <a:pt x="12" y="24"/>
                    <a:pt x="13" y="27"/>
                    <a:pt x="15" y="29"/>
                  </a:cubicBezTo>
                  <a:lnTo>
                    <a:pt x="21" y="35"/>
                  </a:lnTo>
                  <a:close/>
                  <a:moveTo>
                    <a:pt x="13" y="54"/>
                  </a:moveTo>
                  <a:cubicBezTo>
                    <a:pt x="16" y="55"/>
                    <a:pt x="18" y="53"/>
                    <a:pt x="19" y="50"/>
                  </a:cubicBezTo>
                  <a:cubicBezTo>
                    <a:pt x="19" y="50"/>
                    <a:pt x="19" y="50"/>
                    <a:pt x="19" y="50"/>
                  </a:cubicBezTo>
                  <a:cubicBezTo>
                    <a:pt x="19" y="48"/>
                    <a:pt x="17" y="45"/>
                    <a:pt x="15" y="44"/>
                  </a:cubicBezTo>
                  <a:cubicBezTo>
                    <a:pt x="6" y="43"/>
                    <a:pt x="6" y="43"/>
                    <a:pt x="6" y="43"/>
                  </a:cubicBezTo>
                  <a:cubicBezTo>
                    <a:pt x="3" y="42"/>
                    <a:pt x="1" y="44"/>
                    <a:pt x="0" y="47"/>
                  </a:cubicBezTo>
                  <a:cubicBezTo>
                    <a:pt x="0" y="47"/>
                    <a:pt x="0" y="47"/>
                    <a:pt x="0" y="47"/>
                  </a:cubicBezTo>
                  <a:cubicBezTo>
                    <a:pt x="0" y="49"/>
                    <a:pt x="1" y="52"/>
                    <a:pt x="4" y="52"/>
                  </a:cubicBezTo>
                  <a:lnTo>
                    <a:pt x="13" y="54"/>
                  </a:lnTo>
                  <a:close/>
                  <a:moveTo>
                    <a:pt x="15" y="77"/>
                  </a:moveTo>
                  <a:cubicBezTo>
                    <a:pt x="18" y="76"/>
                    <a:pt x="19" y="74"/>
                    <a:pt x="19" y="71"/>
                  </a:cubicBezTo>
                  <a:cubicBezTo>
                    <a:pt x="19" y="71"/>
                    <a:pt x="19" y="71"/>
                    <a:pt x="19" y="71"/>
                  </a:cubicBezTo>
                  <a:cubicBezTo>
                    <a:pt x="18" y="68"/>
                    <a:pt x="16" y="67"/>
                    <a:pt x="13" y="67"/>
                  </a:cubicBezTo>
                  <a:cubicBezTo>
                    <a:pt x="4" y="69"/>
                    <a:pt x="4" y="69"/>
                    <a:pt x="4" y="69"/>
                  </a:cubicBezTo>
                  <a:cubicBezTo>
                    <a:pt x="2" y="70"/>
                    <a:pt x="0" y="72"/>
                    <a:pt x="1" y="75"/>
                  </a:cubicBezTo>
                  <a:cubicBezTo>
                    <a:pt x="1" y="75"/>
                    <a:pt x="1" y="75"/>
                    <a:pt x="1" y="75"/>
                  </a:cubicBezTo>
                  <a:cubicBezTo>
                    <a:pt x="1" y="77"/>
                    <a:pt x="4" y="79"/>
                    <a:pt x="6" y="79"/>
                  </a:cubicBezTo>
                  <a:lnTo>
                    <a:pt x="15" y="77"/>
                  </a:lnTo>
                  <a:close/>
                </a:path>
              </a:pathLst>
            </a:custGeom>
            <a:solidFill>
              <a:schemeClr val="bg1"/>
            </a:solidFill>
            <a:ln>
              <a:noFill/>
            </a:ln>
          </p:spPr>
          <p:txBody>
            <a:bodyPr/>
            <a:lstStyle/>
            <a:p>
              <a:endParaRPr lang="en-US">
                <a:solidFill>
                  <a:schemeClr val="accent1"/>
                </a:solidFill>
              </a:endParaRPr>
            </a:p>
          </p:txBody>
        </p:sp>
      </p:grpSp>
      <p:graphicFrame>
        <p:nvGraphicFramePr>
          <p:cNvPr id="20" name="Chart 23">
            <a:extLst>
              <a:ext uri="{FF2B5EF4-FFF2-40B4-BE49-F238E27FC236}">
                <a16:creationId xmlns:a16="http://schemas.microsoft.com/office/drawing/2014/main" xmlns="" id="{EAAABA5C-151A-4A92-B6AB-9BE8252ABB83}"/>
              </a:ext>
            </a:extLst>
          </p:cNvPr>
          <p:cNvGraphicFramePr/>
          <p:nvPr>
            <p:extLst>
              <p:ext uri="{D42A27DB-BD31-4B8C-83A1-F6EECF244321}">
                <p14:modId xmlns:p14="http://schemas.microsoft.com/office/powerpoint/2010/main" val="942808144"/>
              </p:ext>
            </p:extLst>
          </p:nvPr>
        </p:nvGraphicFramePr>
        <p:xfrm>
          <a:off x="695325" y="977900"/>
          <a:ext cx="6797675" cy="5080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07B56D-39A9-4018-9114-E7FCE745DA6A}"/>
              </a:ext>
            </a:extLst>
          </p:cNvPr>
          <p:cNvSpPr>
            <a:spLocks noGrp="1"/>
          </p:cNvSpPr>
          <p:nvPr>
            <p:ph type="title"/>
          </p:nvPr>
        </p:nvSpPr>
        <p:spPr/>
        <p:txBody>
          <a:bodyPr/>
          <a:lstStyle/>
          <a:p>
            <a:r>
              <a:rPr lang="zh-CN" altLang="en-US"/>
              <a:t>与去年同期对比</a:t>
            </a:r>
          </a:p>
        </p:txBody>
      </p:sp>
      <p:graphicFrame>
        <p:nvGraphicFramePr>
          <p:cNvPr id="3" name="Chart 23">
            <a:extLst>
              <a:ext uri="{FF2B5EF4-FFF2-40B4-BE49-F238E27FC236}">
                <a16:creationId xmlns:a16="http://schemas.microsoft.com/office/drawing/2014/main" xmlns="" id="{A6376D36-CF50-4CB3-866E-52A924983887}"/>
              </a:ext>
            </a:extLst>
          </p:cNvPr>
          <p:cNvGraphicFramePr/>
          <p:nvPr>
            <p:extLst>
              <p:ext uri="{D42A27DB-BD31-4B8C-83A1-F6EECF244321}">
                <p14:modId xmlns:p14="http://schemas.microsoft.com/office/powerpoint/2010/main" val="2143520836"/>
              </p:ext>
            </p:extLst>
          </p:nvPr>
        </p:nvGraphicFramePr>
        <p:xfrm>
          <a:off x="593725" y="1397000"/>
          <a:ext cx="10760075" cy="5080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73F4C"/>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FEFDFCA3-082A-40EB-AAA4-5B6EFF1D9B42}"/>
              </a:ext>
            </a:extLst>
          </p:cNvPr>
          <p:cNvGrpSpPr/>
          <p:nvPr/>
        </p:nvGrpSpPr>
        <p:grpSpPr>
          <a:xfrm flipV="1">
            <a:off x="0" y="0"/>
            <a:ext cx="12192000" cy="6877050"/>
            <a:chOff x="0" y="0"/>
            <a:chExt cx="12192000" cy="6877050"/>
          </a:xfrm>
        </p:grpSpPr>
        <p:sp>
          <p:nvSpPr>
            <p:cNvPr id="9" name="任意多边形: 形状 8">
              <a:extLst>
                <a:ext uri="{FF2B5EF4-FFF2-40B4-BE49-F238E27FC236}">
                  <a16:creationId xmlns:a16="http://schemas.microsoft.com/office/drawing/2014/main" xmlns="" id="{10FF8095-E164-4437-9AB6-66123E1B0ED7}"/>
                </a:ext>
              </a:extLst>
            </p:cNvPr>
            <p:cNvSpPr/>
            <p:nvPr/>
          </p:nvSpPr>
          <p:spPr>
            <a:xfrm flipH="1">
              <a:off x="0" y="0"/>
              <a:ext cx="8646886" cy="6858000"/>
            </a:xfrm>
            <a:custGeom>
              <a:avLst/>
              <a:gdLst>
                <a:gd name="connsiteX0" fmla="*/ 8646886 w 8646886"/>
                <a:gd name="connsiteY0" fmla="*/ 0 h 6858000"/>
                <a:gd name="connsiteX1" fmla="*/ 3097461 w 8646886"/>
                <a:gd name="connsiteY1" fmla="*/ 0 h 6858000"/>
                <a:gd name="connsiteX2" fmla="*/ 0 w 8646886"/>
                <a:gd name="connsiteY2" fmla="*/ 4619625 h 6858000"/>
                <a:gd name="connsiteX3" fmla="*/ 1500832 w 8646886"/>
                <a:gd name="connsiteY3" fmla="*/ 6858000 h 6858000"/>
                <a:gd name="connsiteX4" fmla="*/ 8646886 w 86468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6886" h="6858000">
                  <a:moveTo>
                    <a:pt x="8646886" y="0"/>
                  </a:moveTo>
                  <a:lnTo>
                    <a:pt x="3097461" y="0"/>
                  </a:lnTo>
                  <a:lnTo>
                    <a:pt x="0" y="4619625"/>
                  </a:lnTo>
                  <a:lnTo>
                    <a:pt x="1500832" y="6858000"/>
                  </a:lnTo>
                  <a:lnTo>
                    <a:pt x="8646886" y="6858000"/>
                  </a:lnTo>
                  <a:close/>
                </a:path>
              </a:pathLst>
            </a:custGeom>
            <a:solidFill>
              <a:srgbClr val="2831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xmlns="" id="{C7DD8985-D2CF-410D-9C2F-ACFBB2594542}"/>
                </a:ext>
              </a:extLst>
            </p:cNvPr>
            <p:cNvSpPr/>
            <p:nvPr/>
          </p:nvSpPr>
          <p:spPr>
            <a:xfrm>
              <a:off x="7992346" y="4629150"/>
              <a:ext cx="4199654" cy="2247900"/>
            </a:xfrm>
            <a:custGeom>
              <a:avLst/>
              <a:gdLst>
                <a:gd name="connsiteX0" fmla="*/ 1507217 w 4199654"/>
                <a:gd name="connsiteY0" fmla="*/ 0 h 2247900"/>
                <a:gd name="connsiteX1" fmla="*/ 4199654 w 4199654"/>
                <a:gd name="connsiteY1" fmla="*/ 0 h 2247900"/>
                <a:gd name="connsiteX2" fmla="*/ 4199654 w 4199654"/>
                <a:gd name="connsiteY2" fmla="*/ 2247900 h 2247900"/>
                <a:gd name="connsiteX3" fmla="*/ 0 w 4199654"/>
                <a:gd name="connsiteY3" fmla="*/ 2247900 h 2247900"/>
                <a:gd name="connsiteX4" fmla="*/ 1507217 w 4199654"/>
                <a:gd name="connsiteY4" fmla="*/ 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654" h="2247900">
                  <a:moveTo>
                    <a:pt x="1507217" y="0"/>
                  </a:moveTo>
                  <a:lnTo>
                    <a:pt x="4199654" y="0"/>
                  </a:lnTo>
                  <a:lnTo>
                    <a:pt x="4199654" y="2247900"/>
                  </a:lnTo>
                  <a:lnTo>
                    <a:pt x="0" y="2247900"/>
                  </a:lnTo>
                  <a:lnTo>
                    <a:pt x="1507217" y="0"/>
                  </a:lnTo>
                  <a:close/>
                </a:path>
              </a:pathLst>
            </a:cu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 name="文本框 3"/>
          <p:cNvSpPr txBox="1"/>
          <p:nvPr/>
        </p:nvSpPr>
        <p:spPr>
          <a:xfrm>
            <a:off x="8552543" y="708451"/>
            <a:ext cx="3733800" cy="830997"/>
          </a:xfrm>
          <a:prstGeom prst="rect">
            <a:avLst/>
          </a:prstGeom>
          <a:noFill/>
        </p:spPr>
        <p:txBody>
          <a:bodyPr wrap="square" lIns="0" tIns="0" rIns="0" bIns="0" rtlCol="0">
            <a:spAutoFit/>
          </a:bodyPr>
          <a:lstStyle/>
          <a:p>
            <a:pPr algn="ctr"/>
            <a:r>
              <a:rPr lang="zh-CN" altLang="en-US" sz="5400">
                <a:solidFill>
                  <a:schemeClr val="bg1"/>
                </a:solidFill>
                <a:latin typeface="+mj-ea"/>
                <a:ea typeface="+mj-ea"/>
              </a:rPr>
              <a:t>目录</a:t>
            </a:r>
          </a:p>
        </p:txBody>
      </p:sp>
      <p:sp>
        <p:nvSpPr>
          <p:cNvPr id="2" name="文本框 1"/>
          <p:cNvSpPr txBox="1"/>
          <p:nvPr/>
        </p:nvSpPr>
        <p:spPr>
          <a:xfrm>
            <a:off x="1308617" y="1724680"/>
            <a:ext cx="5375112" cy="523220"/>
          </a:xfrm>
          <a:prstGeom prst="rect">
            <a:avLst/>
          </a:prstGeom>
          <a:noFill/>
        </p:spPr>
        <p:txBody>
          <a:bodyPr wrap="square" rtlCol="0">
            <a:spAutoFit/>
          </a:bodyPr>
          <a:lstStyle/>
          <a:p>
            <a:r>
              <a:rPr lang="zh-CN" altLang="en-US" sz="2800">
                <a:solidFill>
                  <a:schemeClr val="bg1"/>
                </a:solidFill>
              </a:rPr>
              <a:t>第一部分：全年工作概述</a:t>
            </a:r>
          </a:p>
        </p:txBody>
      </p:sp>
      <p:sp>
        <p:nvSpPr>
          <p:cNvPr id="5" name="文本框 4"/>
          <p:cNvSpPr txBox="1"/>
          <p:nvPr/>
        </p:nvSpPr>
        <p:spPr>
          <a:xfrm>
            <a:off x="1308617" y="2614469"/>
            <a:ext cx="5375112" cy="523220"/>
          </a:xfrm>
          <a:prstGeom prst="rect">
            <a:avLst/>
          </a:prstGeom>
          <a:noFill/>
        </p:spPr>
        <p:txBody>
          <a:bodyPr wrap="square" rtlCol="0">
            <a:spAutoFit/>
          </a:bodyPr>
          <a:lstStyle/>
          <a:p>
            <a:r>
              <a:rPr lang="zh-CN" altLang="en-US" sz="2800">
                <a:solidFill>
                  <a:schemeClr val="bg1"/>
                </a:solidFill>
              </a:rPr>
              <a:t>第二部分：工作完成情况</a:t>
            </a:r>
          </a:p>
        </p:txBody>
      </p:sp>
      <p:sp>
        <p:nvSpPr>
          <p:cNvPr id="6" name="文本框 5"/>
          <p:cNvSpPr txBox="1"/>
          <p:nvPr/>
        </p:nvSpPr>
        <p:spPr>
          <a:xfrm>
            <a:off x="1308617" y="3504258"/>
            <a:ext cx="5375112" cy="523220"/>
          </a:xfrm>
          <a:prstGeom prst="rect">
            <a:avLst/>
          </a:prstGeom>
          <a:noFill/>
        </p:spPr>
        <p:txBody>
          <a:bodyPr wrap="square" rtlCol="0">
            <a:spAutoFit/>
          </a:bodyPr>
          <a:lstStyle>
            <a:defPPr>
              <a:defRPr lang="zh-CN"/>
            </a:defPPr>
            <a:lvl1pPr>
              <a:defRPr sz="2800">
                <a:solidFill>
                  <a:schemeClr val="accent2"/>
                </a:solidFill>
                <a:latin typeface="+mj-ea"/>
                <a:ea typeface="+mj-ea"/>
              </a:defRPr>
            </a:lvl1pPr>
          </a:lstStyle>
          <a:p>
            <a:r>
              <a:rPr lang="zh-CN" altLang="en-US"/>
              <a:t>第三部分：项目成果展示</a:t>
            </a:r>
          </a:p>
        </p:txBody>
      </p:sp>
      <p:sp>
        <p:nvSpPr>
          <p:cNvPr id="7" name="文本框 6"/>
          <p:cNvSpPr txBox="1"/>
          <p:nvPr/>
        </p:nvSpPr>
        <p:spPr>
          <a:xfrm>
            <a:off x="1308617" y="4394047"/>
            <a:ext cx="5375112" cy="523220"/>
          </a:xfrm>
          <a:prstGeom prst="rect">
            <a:avLst/>
          </a:prstGeom>
          <a:noFill/>
        </p:spPr>
        <p:txBody>
          <a:bodyPr wrap="square" rtlCol="0">
            <a:spAutoFit/>
          </a:bodyPr>
          <a:lstStyle/>
          <a:p>
            <a:r>
              <a:rPr lang="zh-CN" altLang="en-US" sz="2800">
                <a:solidFill>
                  <a:schemeClr val="bg1"/>
                </a:solidFill>
              </a:rPr>
              <a:t>第四部分：问题经验总结</a:t>
            </a:r>
          </a:p>
        </p:txBody>
      </p:sp>
      <p:sp>
        <p:nvSpPr>
          <p:cNvPr id="8" name="文本框 7"/>
          <p:cNvSpPr txBox="1"/>
          <p:nvPr/>
        </p:nvSpPr>
        <p:spPr>
          <a:xfrm>
            <a:off x="1308617" y="5283836"/>
            <a:ext cx="5375112" cy="523220"/>
          </a:xfrm>
          <a:prstGeom prst="rect">
            <a:avLst/>
          </a:prstGeom>
          <a:noFill/>
        </p:spPr>
        <p:txBody>
          <a:bodyPr wrap="square" rtlCol="0">
            <a:spAutoFit/>
          </a:bodyPr>
          <a:lstStyle/>
          <a:p>
            <a:r>
              <a:rPr lang="zh-CN" altLang="en-US" sz="2800">
                <a:solidFill>
                  <a:schemeClr val="bg1"/>
                </a:solidFill>
              </a:rPr>
              <a:t>第五部分：新年工作计划</a:t>
            </a:r>
          </a:p>
        </p:txBody>
      </p:sp>
      <p:sp>
        <p:nvSpPr>
          <p:cNvPr id="11" name="任意多边形: 形状 10">
            <a:extLst>
              <a:ext uri="{FF2B5EF4-FFF2-40B4-BE49-F238E27FC236}">
                <a16:creationId xmlns:a16="http://schemas.microsoft.com/office/drawing/2014/main" xmlns="" id="{1DFADF24-5B71-4E12-84E8-622E7BB554AD}"/>
              </a:ext>
            </a:extLst>
          </p:cNvPr>
          <p:cNvSpPr/>
          <p:nvPr/>
        </p:nvSpPr>
        <p:spPr>
          <a:xfrm flipV="1">
            <a:off x="6382945" y="2247900"/>
            <a:ext cx="5809055" cy="4610100"/>
          </a:xfrm>
          <a:custGeom>
            <a:avLst/>
            <a:gdLst>
              <a:gd name="connsiteX0" fmla="*/ 0 w 6896100"/>
              <a:gd name="connsiteY0" fmla="*/ 0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6" fmla="*/ 0 w 6896100"/>
              <a:gd name="connsiteY6" fmla="*/ 0 h 4648200"/>
              <a:gd name="connsiteX0" fmla="*/ 0 w 6896100"/>
              <a:gd name="connsiteY0" fmla="*/ 2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0" fmla="*/ 0 w 5809055"/>
              <a:gd name="connsiteY0" fmla="*/ 2 h 4648200"/>
              <a:gd name="connsiteX1" fmla="*/ 5809055 w 5809055"/>
              <a:gd name="connsiteY1" fmla="*/ 0 h 4648200"/>
              <a:gd name="connsiteX2" fmla="*/ 5809055 w 5809055"/>
              <a:gd name="connsiteY2" fmla="*/ 4648200 h 4648200"/>
              <a:gd name="connsiteX3" fmla="*/ 3116618 w 5809055"/>
              <a:gd name="connsiteY3" fmla="*/ 4648200 h 4648200"/>
              <a:gd name="connsiteX4" fmla="*/ 0 w 5809055"/>
              <a:gd name="connsiteY4" fmla="*/ 2 h 464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9055" h="4648200">
                <a:moveTo>
                  <a:pt x="0" y="2"/>
                </a:moveTo>
                <a:lnTo>
                  <a:pt x="5809055" y="0"/>
                </a:lnTo>
                <a:lnTo>
                  <a:pt x="5809055" y="4648200"/>
                </a:lnTo>
                <a:lnTo>
                  <a:pt x="3116618" y="4648200"/>
                </a:lnTo>
                <a:lnTo>
                  <a:pt x="0" y="2"/>
                </a:lnTo>
                <a:close/>
              </a:path>
            </a:pathLst>
          </a:custGeom>
          <a:blipFill dpi="0" rotWithShape="0">
            <a:blip r:embed="rId2"/>
            <a:srcRect/>
            <a:stretch>
              <a:fillRect l="-9682" r="-96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矩形 11">
            <a:extLst>
              <a:ext uri="{FF2B5EF4-FFF2-40B4-BE49-F238E27FC236}">
                <a16:creationId xmlns:a16="http://schemas.microsoft.com/office/drawing/2014/main" xmlns="" id="{ADAE074C-EC56-411C-8848-FB08B65537C7}"/>
              </a:ext>
            </a:extLst>
          </p:cNvPr>
          <p:cNvSpPr/>
          <p:nvPr/>
        </p:nvSpPr>
        <p:spPr>
          <a:xfrm>
            <a:off x="923472" y="3504258"/>
            <a:ext cx="190500" cy="5232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482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755508-5D12-4E0B-9EEA-4002965E369C}"/>
              </a:ext>
            </a:extLst>
          </p:cNvPr>
          <p:cNvSpPr>
            <a:spLocks noGrp="1"/>
          </p:cNvSpPr>
          <p:nvPr>
            <p:ph type="title"/>
          </p:nvPr>
        </p:nvSpPr>
        <p:spPr/>
        <p:txBody>
          <a:bodyPr/>
          <a:lstStyle/>
          <a:p>
            <a:r>
              <a:rPr lang="zh-CN" altLang="en-US"/>
              <a:t>项目展示概述</a:t>
            </a:r>
          </a:p>
        </p:txBody>
      </p:sp>
      <p:graphicFrame>
        <p:nvGraphicFramePr>
          <p:cNvPr id="16" name="차트 8">
            <a:extLst>
              <a:ext uri="{FF2B5EF4-FFF2-40B4-BE49-F238E27FC236}">
                <a16:creationId xmlns:a16="http://schemas.microsoft.com/office/drawing/2014/main" xmlns="" id="{3B6FD7C9-1FEF-4209-8D46-CF1E73D4DFF5}"/>
              </a:ext>
            </a:extLst>
          </p:cNvPr>
          <p:cNvGraphicFramePr/>
          <p:nvPr/>
        </p:nvGraphicFramePr>
        <p:xfrm>
          <a:off x="6593672" y="1239285"/>
          <a:ext cx="4700609" cy="3894827"/>
        </p:xfrm>
        <a:graphic>
          <a:graphicData uri="http://schemas.openxmlformats.org/drawingml/2006/chart">
            <c:chart xmlns:c="http://schemas.openxmlformats.org/drawingml/2006/chart" xmlns:r="http://schemas.openxmlformats.org/officeDocument/2006/relationships" r:id="rId2"/>
          </a:graphicData>
        </a:graphic>
      </p:graphicFrame>
      <p:grpSp>
        <p:nvGrpSpPr>
          <p:cNvPr id="17" name="组合 16">
            <a:extLst>
              <a:ext uri="{FF2B5EF4-FFF2-40B4-BE49-F238E27FC236}">
                <a16:creationId xmlns:a16="http://schemas.microsoft.com/office/drawing/2014/main" xmlns="" id="{28EE1A84-D4D4-4D33-B8CA-E390826E4A8E}"/>
              </a:ext>
            </a:extLst>
          </p:cNvPr>
          <p:cNvGrpSpPr/>
          <p:nvPr/>
        </p:nvGrpSpPr>
        <p:grpSpPr>
          <a:xfrm>
            <a:off x="6593672" y="4934057"/>
            <a:ext cx="4700609" cy="1033469"/>
            <a:chOff x="7331408" y="4934057"/>
            <a:chExt cx="4700609" cy="1033469"/>
          </a:xfrm>
        </p:grpSpPr>
        <p:sp>
          <p:nvSpPr>
            <p:cNvPr id="18" name="文本框 17">
              <a:extLst>
                <a:ext uri="{FF2B5EF4-FFF2-40B4-BE49-F238E27FC236}">
                  <a16:creationId xmlns:a16="http://schemas.microsoft.com/office/drawing/2014/main" xmlns="" id="{C3FB9E2D-0C60-4FA8-8DEB-17ACFCA32499}"/>
                </a:ext>
              </a:extLst>
            </p:cNvPr>
            <p:cNvSpPr txBox="1"/>
            <p:nvPr/>
          </p:nvSpPr>
          <p:spPr>
            <a:xfrm>
              <a:off x="7331409" y="5347035"/>
              <a:ext cx="4700608"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851FBED5-FA7B-434E-BE01-8CC0C433AB2F}"/>
                </a:ext>
              </a:extLst>
            </p:cNvPr>
            <p:cNvSpPr txBox="1"/>
            <p:nvPr/>
          </p:nvSpPr>
          <p:spPr>
            <a:xfrm>
              <a:off x="7331408" y="493405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0" name="组合 19">
            <a:extLst>
              <a:ext uri="{FF2B5EF4-FFF2-40B4-BE49-F238E27FC236}">
                <a16:creationId xmlns:a16="http://schemas.microsoft.com/office/drawing/2014/main" xmlns="" id="{4F42AE17-8968-41A2-89BD-F5F64BB496AD}"/>
              </a:ext>
            </a:extLst>
          </p:cNvPr>
          <p:cNvGrpSpPr/>
          <p:nvPr/>
        </p:nvGrpSpPr>
        <p:grpSpPr>
          <a:xfrm>
            <a:off x="695325" y="1848201"/>
            <a:ext cx="4317667" cy="1688014"/>
            <a:chOff x="695325" y="1748424"/>
            <a:chExt cx="4317667" cy="1688014"/>
          </a:xfrm>
        </p:grpSpPr>
        <p:grpSp>
          <p:nvGrpSpPr>
            <p:cNvPr id="21" name="组合 20">
              <a:extLst>
                <a:ext uri="{FF2B5EF4-FFF2-40B4-BE49-F238E27FC236}">
                  <a16:creationId xmlns:a16="http://schemas.microsoft.com/office/drawing/2014/main" xmlns="" id="{FB3E5D3E-B489-426B-BBB1-FA068298EC17}"/>
                </a:ext>
              </a:extLst>
            </p:cNvPr>
            <p:cNvGrpSpPr/>
            <p:nvPr/>
          </p:nvGrpSpPr>
          <p:grpSpPr>
            <a:xfrm>
              <a:off x="695325" y="2179680"/>
              <a:ext cx="4317667" cy="1256758"/>
              <a:chOff x="755933" y="2657621"/>
              <a:chExt cx="4263844" cy="1256758"/>
            </a:xfrm>
          </p:grpSpPr>
          <p:sp>
            <p:nvSpPr>
              <p:cNvPr id="23" name="文本框 22">
                <a:extLst>
                  <a:ext uri="{FF2B5EF4-FFF2-40B4-BE49-F238E27FC236}">
                    <a16:creationId xmlns:a16="http://schemas.microsoft.com/office/drawing/2014/main" xmlns="" id="{54FE46AA-D2DA-4700-8D2D-7DDE961FBE40}"/>
                  </a:ext>
                </a:extLst>
              </p:cNvPr>
              <p:cNvSpPr txBox="1"/>
              <p:nvPr/>
            </p:nvSpPr>
            <p:spPr>
              <a:xfrm>
                <a:off x="755933" y="2657621"/>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4" name="文本框 23">
                <a:extLst>
                  <a:ext uri="{FF2B5EF4-FFF2-40B4-BE49-F238E27FC236}">
                    <a16:creationId xmlns:a16="http://schemas.microsoft.com/office/drawing/2014/main" xmlns="" id="{12B4E8B5-591E-43D5-8118-8C07AB82F285}"/>
                  </a:ext>
                </a:extLst>
              </p:cNvPr>
              <p:cNvSpPr txBox="1"/>
              <p:nvPr/>
            </p:nvSpPr>
            <p:spPr>
              <a:xfrm>
                <a:off x="755933" y="3293888"/>
                <a:ext cx="426384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
          <p:nvSpPr>
            <p:cNvPr id="22" name="文本框 21">
              <a:extLst>
                <a:ext uri="{FF2B5EF4-FFF2-40B4-BE49-F238E27FC236}">
                  <a16:creationId xmlns:a16="http://schemas.microsoft.com/office/drawing/2014/main" xmlns="" id="{E6D85A7C-5F1D-43E3-8706-0C3E2C0B0320}"/>
                </a:ext>
              </a:extLst>
            </p:cNvPr>
            <p:cNvSpPr txBox="1"/>
            <p:nvPr/>
          </p:nvSpPr>
          <p:spPr>
            <a:xfrm>
              <a:off x="755933" y="1748424"/>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5" name="组合 24">
            <a:extLst>
              <a:ext uri="{FF2B5EF4-FFF2-40B4-BE49-F238E27FC236}">
                <a16:creationId xmlns:a16="http://schemas.microsoft.com/office/drawing/2014/main" xmlns="" id="{02A997D3-43C2-4A79-9809-8D9662E407F4}"/>
              </a:ext>
            </a:extLst>
          </p:cNvPr>
          <p:cNvGrpSpPr/>
          <p:nvPr/>
        </p:nvGrpSpPr>
        <p:grpSpPr>
          <a:xfrm>
            <a:off x="695325" y="4262108"/>
            <a:ext cx="4463767" cy="1712856"/>
            <a:chOff x="755933" y="4162331"/>
            <a:chExt cx="4463767" cy="1712856"/>
          </a:xfrm>
        </p:grpSpPr>
        <p:grpSp>
          <p:nvGrpSpPr>
            <p:cNvPr id="26" name="组合 25">
              <a:extLst>
                <a:ext uri="{FF2B5EF4-FFF2-40B4-BE49-F238E27FC236}">
                  <a16:creationId xmlns:a16="http://schemas.microsoft.com/office/drawing/2014/main" xmlns="" id="{0B1A8F28-4478-4230-96AF-7801507A7AD3}"/>
                </a:ext>
              </a:extLst>
            </p:cNvPr>
            <p:cNvGrpSpPr/>
            <p:nvPr/>
          </p:nvGrpSpPr>
          <p:grpSpPr>
            <a:xfrm>
              <a:off x="755933" y="4599157"/>
              <a:ext cx="4463767" cy="1276030"/>
              <a:chOff x="755933" y="4599157"/>
              <a:chExt cx="4494441" cy="1276030"/>
            </a:xfrm>
          </p:grpSpPr>
          <p:sp>
            <p:nvSpPr>
              <p:cNvPr id="28" name="文本框 27">
                <a:extLst>
                  <a:ext uri="{FF2B5EF4-FFF2-40B4-BE49-F238E27FC236}">
                    <a16:creationId xmlns:a16="http://schemas.microsoft.com/office/drawing/2014/main" xmlns="" id="{BC7C0B61-E3CF-4CB7-A090-B3E3ADF6AC7A}"/>
                  </a:ext>
                </a:extLst>
              </p:cNvPr>
              <p:cNvSpPr txBox="1"/>
              <p:nvPr/>
            </p:nvSpPr>
            <p:spPr>
              <a:xfrm>
                <a:off x="755933" y="4599157"/>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9" name="文本框 28">
                <a:extLst>
                  <a:ext uri="{FF2B5EF4-FFF2-40B4-BE49-F238E27FC236}">
                    <a16:creationId xmlns:a16="http://schemas.microsoft.com/office/drawing/2014/main" xmlns="" id="{DE391520-7629-444D-A014-8C503A902FF1}"/>
                  </a:ext>
                </a:extLst>
              </p:cNvPr>
              <p:cNvSpPr txBox="1"/>
              <p:nvPr/>
            </p:nvSpPr>
            <p:spPr>
              <a:xfrm>
                <a:off x="755933" y="5254696"/>
                <a:ext cx="449444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
          <p:nvSpPr>
            <p:cNvPr id="27" name="文本框 26">
              <a:extLst>
                <a:ext uri="{FF2B5EF4-FFF2-40B4-BE49-F238E27FC236}">
                  <a16:creationId xmlns:a16="http://schemas.microsoft.com/office/drawing/2014/main" xmlns="" id="{5E515664-E55D-497F-AB6F-CE1D126C05C0}"/>
                </a:ext>
              </a:extLst>
            </p:cNvPr>
            <p:cNvSpPr txBox="1"/>
            <p:nvPr/>
          </p:nvSpPr>
          <p:spPr>
            <a:xfrm>
              <a:off x="755933" y="4162331"/>
              <a:ext cx="2552700" cy="400110"/>
            </a:xfrm>
            <a:prstGeom prst="rect">
              <a:avLst/>
            </a:prstGeom>
            <a:noFill/>
          </p:spPr>
          <p:txBody>
            <a:bodyPr wrap="square">
              <a:spAutoFit/>
            </a:bodyPr>
            <a:lstStyle/>
            <a:p>
              <a:r>
                <a:rPr lang="zh-CN" altLang="en-US" sz="2000">
                  <a:latin typeface="+mj-ea"/>
                  <a:ea typeface="+mj-ea"/>
                </a:rPr>
                <a:t>璞石设计</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F65C6F7-FC26-4A30-B4EC-B8F3467D2B68}"/>
              </a:ext>
            </a:extLst>
          </p:cNvPr>
          <p:cNvSpPr>
            <a:spLocks noGrp="1"/>
          </p:cNvSpPr>
          <p:nvPr>
            <p:ph type="title"/>
          </p:nvPr>
        </p:nvSpPr>
        <p:spPr/>
        <p:txBody>
          <a:bodyPr/>
          <a:lstStyle/>
          <a:p>
            <a:r>
              <a:rPr lang="zh-CN" altLang="en-US"/>
              <a:t>重点项目展示</a:t>
            </a:r>
          </a:p>
        </p:txBody>
      </p:sp>
      <p:grpSp>
        <p:nvGrpSpPr>
          <p:cNvPr id="25" name="组合 24">
            <a:extLst>
              <a:ext uri="{FF2B5EF4-FFF2-40B4-BE49-F238E27FC236}">
                <a16:creationId xmlns:a16="http://schemas.microsoft.com/office/drawing/2014/main" xmlns="" id="{8AFFDAEB-2F5B-4176-8742-100E1D3E01A6}"/>
              </a:ext>
            </a:extLst>
          </p:cNvPr>
          <p:cNvGrpSpPr/>
          <p:nvPr/>
        </p:nvGrpSpPr>
        <p:grpSpPr>
          <a:xfrm>
            <a:off x="644882" y="1993388"/>
            <a:ext cx="5423742" cy="4330738"/>
            <a:chOff x="644882" y="1993388"/>
            <a:chExt cx="5423742" cy="4330738"/>
          </a:xfrm>
        </p:grpSpPr>
        <p:sp>
          <p:nvSpPr>
            <p:cNvPr id="26" name="AutoShape 19">
              <a:extLst>
                <a:ext uri="{FF2B5EF4-FFF2-40B4-BE49-F238E27FC236}">
                  <a16:creationId xmlns:a16="http://schemas.microsoft.com/office/drawing/2014/main" xmlns="" id="{48C50749-4E30-4AF7-8E17-526D04D86B59}"/>
                </a:ext>
              </a:extLst>
            </p:cNvPr>
            <p:cNvSpPr/>
            <p:nvPr/>
          </p:nvSpPr>
          <p:spPr bwMode="auto">
            <a:xfrm>
              <a:off x="1184272" y="4062481"/>
              <a:ext cx="4884352" cy="523085"/>
            </a:xfrm>
            <a:custGeom>
              <a:avLst/>
              <a:gdLst>
                <a:gd name="T0" fmla="*/ 4654550 w 21600"/>
                <a:gd name="T1" fmla="*/ 498475 h 21600"/>
                <a:gd name="T2" fmla="*/ 4654550 w 21600"/>
                <a:gd name="T3" fmla="*/ 498475 h 21600"/>
                <a:gd name="T4" fmla="*/ 4654550 w 21600"/>
                <a:gd name="T5" fmla="*/ 498475 h 21600"/>
                <a:gd name="T6" fmla="*/ 4654550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accent1"/>
            </a:solidFill>
            <a:ln>
              <a:noFill/>
            </a:ln>
            <a:effectLst/>
          </p:spPr>
          <p:txBody>
            <a:bodyPr lIns="0" tIns="0" rIns="0" bIns="0" anchor="ctr"/>
            <a:lstStyle/>
            <a:p>
              <a:endParaRPr lang="id-ID" sz="1200"/>
            </a:p>
          </p:txBody>
        </p:sp>
        <p:sp>
          <p:nvSpPr>
            <p:cNvPr id="27" name="AutoShape 20">
              <a:extLst>
                <a:ext uri="{FF2B5EF4-FFF2-40B4-BE49-F238E27FC236}">
                  <a16:creationId xmlns:a16="http://schemas.microsoft.com/office/drawing/2014/main" xmlns="" id="{29781420-935F-4A07-A912-AFBAE0418D52}"/>
                </a:ext>
              </a:extLst>
            </p:cNvPr>
            <p:cNvSpPr/>
            <p:nvPr/>
          </p:nvSpPr>
          <p:spPr bwMode="auto">
            <a:xfrm>
              <a:off x="5033282" y="4149107"/>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solidFill>
                    <a:schemeClr val="bg1"/>
                  </a:solidFill>
                  <a:latin typeface="+mj-lt"/>
                  <a:ea typeface="MS PGothic" panose="020B0600070205080204" charset="-128"/>
                  <a:cs typeface="Roboto" charset="0"/>
                  <a:sym typeface="Roboto" charset="0"/>
                </a:rPr>
                <a:t>100%</a:t>
              </a:r>
              <a:endParaRPr lang="en-US" sz="1050">
                <a:solidFill>
                  <a:schemeClr val="bg1"/>
                </a:solidFill>
                <a:latin typeface="+mj-lt"/>
                <a:ea typeface="MS PGothic" panose="020B0600070205080204" charset="-128"/>
                <a:cs typeface="Roboto" charset="0"/>
                <a:sym typeface="Roboto" charset="0"/>
              </a:endParaRPr>
            </a:p>
          </p:txBody>
        </p:sp>
        <p:sp>
          <p:nvSpPr>
            <p:cNvPr id="28" name="AutoShape 22">
              <a:extLst>
                <a:ext uri="{FF2B5EF4-FFF2-40B4-BE49-F238E27FC236}">
                  <a16:creationId xmlns:a16="http://schemas.microsoft.com/office/drawing/2014/main" xmlns="" id="{EEBFB942-C50E-411B-BB14-1771CD101595}"/>
                </a:ext>
              </a:extLst>
            </p:cNvPr>
            <p:cNvSpPr/>
            <p:nvPr/>
          </p:nvSpPr>
          <p:spPr bwMode="auto">
            <a:xfrm>
              <a:off x="1184272" y="3446107"/>
              <a:ext cx="4527022" cy="523085"/>
            </a:xfrm>
            <a:custGeom>
              <a:avLst/>
              <a:gdLst>
                <a:gd name="T0" fmla="*/ 4314032 w 21600"/>
                <a:gd name="T1" fmla="*/ 498475 h 21600"/>
                <a:gd name="T2" fmla="*/ 4314032 w 21600"/>
                <a:gd name="T3" fmla="*/ 498475 h 21600"/>
                <a:gd name="T4" fmla="*/ 4314032 w 21600"/>
                <a:gd name="T5" fmla="*/ 498475 h 21600"/>
                <a:gd name="T6" fmla="*/ 4314032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p:spPr>
          <p:txBody>
            <a:bodyPr lIns="0" tIns="0" rIns="0" bIns="0" anchor="ctr"/>
            <a:lstStyle/>
            <a:p>
              <a:endParaRPr lang="id-ID" sz="1200"/>
            </a:p>
          </p:txBody>
        </p:sp>
        <p:sp>
          <p:nvSpPr>
            <p:cNvPr id="29" name="AutoShape 23">
              <a:extLst>
                <a:ext uri="{FF2B5EF4-FFF2-40B4-BE49-F238E27FC236}">
                  <a16:creationId xmlns:a16="http://schemas.microsoft.com/office/drawing/2014/main" xmlns="" id="{F7E93461-1ACB-448F-93AB-A9A214298FD3}"/>
                </a:ext>
              </a:extLst>
            </p:cNvPr>
            <p:cNvSpPr/>
            <p:nvPr/>
          </p:nvSpPr>
          <p:spPr bwMode="auto">
            <a:xfrm>
              <a:off x="4675951" y="3532732"/>
              <a:ext cx="1035343"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solidFill>
                    <a:schemeClr val="bg1"/>
                  </a:solidFill>
                  <a:latin typeface="+mj-lt"/>
                  <a:ea typeface="MS PGothic" panose="020B0600070205080204" charset="-128"/>
                  <a:cs typeface="Roboto" charset="0"/>
                  <a:sym typeface="Roboto" charset="0"/>
                </a:rPr>
                <a:t>94%</a:t>
              </a:r>
              <a:endParaRPr lang="en-US" sz="1050">
                <a:solidFill>
                  <a:schemeClr val="bg1"/>
                </a:solidFill>
                <a:latin typeface="+mj-lt"/>
                <a:ea typeface="MS PGothic" panose="020B0600070205080204" charset="-128"/>
                <a:cs typeface="Roboto" charset="0"/>
                <a:sym typeface="Roboto" charset="0"/>
              </a:endParaRPr>
            </a:p>
          </p:txBody>
        </p:sp>
        <p:sp>
          <p:nvSpPr>
            <p:cNvPr id="30" name="AutoShape 25">
              <a:extLst>
                <a:ext uri="{FF2B5EF4-FFF2-40B4-BE49-F238E27FC236}">
                  <a16:creationId xmlns:a16="http://schemas.microsoft.com/office/drawing/2014/main" xmlns="" id="{07FF8254-972C-4BC3-A3AD-A806ABA04AFC}"/>
                </a:ext>
              </a:extLst>
            </p:cNvPr>
            <p:cNvSpPr/>
            <p:nvPr/>
          </p:nvSpPr>
          <p:spPr bwMode="auto">
            <a:xfrm>
              <a:off x="1184272" y="2826400"/>
              <a:ext cx="3151840" cy="523085"/>
            </a:xfrm>
            <a:custGeom>
              <a:avLst/>
              <a:gdLst>
                <a:gd name="T0" fmla="*/ 3003550 w 21600"/>
                <a:gd name="T1" fmla="*/ 498475 h 21600"/>
                <a:gd name="T2" fmla="*/ 3003550 w 21600"/>
                <a:gd name="T3" fmla="*/ 498475 h 21600"/>
                <a:gd name="T4" fmla="*/ 3003550 w 21600"/>
                <a:gd name="T5" fmla="*/ 498475 h 21600"/>
                <a:gd name="T6" fmla="*/ 3003550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p:spPr>
          <p:txBody>
            <a:bodyPr lIns="0" tIns="0" rIns="0" bIns="0" anchor="ctr"/>
            <a:lstStyle/>
            <a:p>
              <a:endParaRPr lang="id-ID" sz="1200"/>
            </a:p>
          </p:txBody>
        </p:sp>
        <p:sp>
          <p:nvSpPr>
            <p:cNvPr id="31" name="AutoShape 26">
              <a:extLst>
                <a:ext uri="{FF2B5EF4-FFF2-40B4-BE49-F238E27FC236}">
                  <a16:creationId xmlns:a16="http://schemas.microsoft.com/office/drawing/2014/main" xmlns="" id="{166EAE63-07E5-4579-B5CC-B4F7C4FD727E}"/>
                </a:ext>
              </a:extLst>
            </p:cNvPr>
            <p:cNvSpPr/>
            <p:nvPr/>
          </p:nvSpPr>
          <p:spPr bwMode="auto">
            <a:xfrm>
              <a:off x="3300769" y="2913026"/>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dirty="0">
                  <a:solidFill>
                    <a:schemeClr val="bg1"/>
                  </a:solidFill>
                  <a:latin typeface="+mj-lt"/>
                  <a:ea typeface="MS PGothic" panose="020B0600070205080204" charset="-128"/>
                  <a:cs typeface="Roboto" charset="0"/>
                  <a:sym typeface="Roboto" charset="0"/>
                </a:rPr>
                <a:t>59%</a:t>
              </a:r>
              <a:endParaRPr lang="en-US" sz="1050" dirty="0">
                <a:solidFill>
                  <a:schemeClr val="bg1"/>
                </a:solidFill>
                <a:latin typeface="+mj-lt"/>
                <a:ea typeface="MS PGothic" panose="020B0600070205080204" charset="-128"/>
                <a:cs typeface="Roboto" charset="0"/>
                <a:sym typeface="Roboto" charset="0"/>
              </a:endParaRPr>
            </a:p>
          </p:txBody>
        </p:sp>
        <p:sp>
          <p:nvSpPr>
            <p:cNvPr id="32" name="AutoShape 28">
              <a:extLst>
                <a:ext uri="{FF2B5EF4-FFF2-40B4-BE49-F238E27FC236}">
                  <a16:creationId xmlns:a16="http://schemas.microsoft.com/office/drawing/2014/main" xmlns="" id="{09EE5036-9122-4043-9E3C-7CB98E452170}"/>
                </a:ext>
              </a:extLst>
            </p:cNvPr>
            <p:cNvSpPr/>
            <p:nvPr/>
          </p:nvSpPr>
          <p:spPr bwMode="auto">
            <a:xfrm>
              <a:off x="1184272" y="2210026"/>
              <a:ext cx="4044750" cy="523085"/>
            </a:xfrm>
            <a:custGeom>
              <a:avLst/>
              <a:gdLst>
                <a:gd name="T0" fmla="*/ 3854450 w 21600"/>
                <a:gd name="T1" fmla="*/ 498475 h 21600"/>
                <a:gd name="T2" fmla="*/ 3854450 w 21600"/>
                <a:gd name="T3" fmla="*/ 498475 h 21600"/>
                <a:gd name="T4" fmla="*/ 3854450 w 21600"/>
                <a:gd name="T5" fmla="*/ 498475 h 21600"/>
                <a:gd name="T6" fmla="*/ 3854450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p:spPr>
          <p:txBody>
            <a:bodyPr lIns="50800" tIns="50800" rIns="50800" bIns="50800" anchor="ctr"/>
            <a:lstStyle/>
            <a:p>
              <a:endParaRPr lang="id-ID" sz="1200"/>
            </a:p>
          </p:txBody>
        </p:sp>
        <p:sp>
          <p:nvSpPr>
            <p:cNvPr id="33" name="AutoShape 29">
              <a:extLst>
                <a:ext uri="{FF2B5EF4-FFF2-40B4-BE49-F238E27FC236}">
                  <a16:creationId xmlns:a16="http://schemas.microsoft.com/office/drawing/2014/main" xmlns="" id="{DD12DF77-D628-40B1-A87A-42703E4FE369}"/>
                </a:ext>
              </a:extLst>
            </p:cNvPr>
            <p:cNvSpPr/>
            <p:nvPr/>
          </p:nvSpPr>
          <p:spPr bwMode="auto">
            <a:xfrm>
              <a:off x="4193679" y="2296652"/>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solidFill>
                    <a:schemeClr val="bg1"/>
                  </a:solidFill>
                  <a:latin typeface="+mj-lt"/>
                  <a:ea typeface="MS PGothic" panose="020B0600070205080204" charset="-128"/>
                  <a:cs typeface="Roboto" charset="0"/>
                  <a:sym typeface="Roboto" charset="0"/>
                </a:rPr>
                <a:t>82%</a:t>
              </a:r>
              <a:endParaRPr lang="en-US" sz="1050">
                <a:solidFill>
                  <a:schemeClr val="bg1"/>
                </a:solidFill>
                <a:latin typeface="+mj-lt"/>
                <a:ea typeface="MS PGothic" panose="020B0600070205080204" charset="-128"/>
                <a:cs typeface="Roboto" charset="0"/>
                <a:sym typeface="Roboto" charset="0"/>
              </a:endParaRPr>
            </a:p>
          </p:txBody>
        </p:sp>
        <p:sp>
          <p:nvSpPr>
            <p:cNvPr id="34" name="AutoShape 31">
              <a:extLst>
                <a:ext uri="{FF2B5EF4-FFF2-40B4-BE49-F238E27FC236}">
                  <a16:creationId xmlns:a16="http://schemas.microsoft.com/office/drawing/2014/main" xmlns="" id="{581D2D4C-4FE0-43CE-8294-5A883738C35B}"/>
                </a:ext>
              </a:extLst>
            </p:cNvPr>
            <p:cNvSpPr/>
            <p:nvPr/>
          </p:nvSpPr>
          <p:spPr bwMode="auto">
            <a:xfrm>
              <a:off x="1184272" y="4678856"/>
              <a:ext cx="3764883" cy="523085"/>
            </a:xfrm>
            <a:custGeom>
              <a:avLst/>
              <a:gdLst>
                <a:gd name="T0" fmla="*/ 3587750 w 21600"/>
                <a:gd name="T1" fmla="*/ 498475 h 21600"/>
                <a:gd name="T2" fmla="*/ 3587750 w 21600"/>
                <a:gd name="T3" fmla="*/ 498475 h 21600"/>
                <a:gd name="T4" fmla="*/ 3587750 w 21600"/>
                <a:gd name="T5" fmla="*/ 498475 h 21600"/>
                <a:gd name="T6" fmla="*/ 3587750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p:spPr>
          <p:txBody>
            <a:bodyPr lIns="0" tIns="0" rIns="0" bIns="0" anchor="ctr"/>
            <a:lstStyle/>
            <a:p>
              <a:endParaRPr lang="id-ID" sz="1200"/>
            </a:p>
          </p:txBody>
        </p:sp>
        <p:sp>
          <p:nvSpPr>
            <p:cNvPr id="35" name="AutoShape 32">
              <a:extLst>
                <a:ext uri="{FF2B5EF4-FFF2-40B4-BE49-F238E27FC236}">
                  <a16:creationId xmlns:a16="http://schemas.microsoft.com/office/drawing/2014/main" xmlns="" id="{4D94714C-E3E6-4B8E-9264-D16A6E3D5B2C}"/>
                </a:ext>
              </a:extLst>
            </p:cNvPr>
            <p:cNvSpPr/>
            <p:nvPr/>
          </p:nvSpPr>
          <p:spPr bwMode="auto">
            <a:xfrm>
              <a:off x="3913812" y="4765481"/>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solidFill>
                    <a:schemeClr val="bg1"/>
                  </a:solidFill>
                  <a:latin typeface="+mj-lt"/>
                  <a:ea typeface="MS PGothic" panose="020B0600070205080204" charset="-128"/>
                  <a:cs typeface="Roboto" charset="0"/>
                  <a:sym typeface="Roboto" charset="0"/>
                </a:rPr>
                <a:t>78%</a:t>
              </a:r>
              <a:endParaRPr lang="en-US" sz="1050">
                <a:solidFill>
                  <a:schemeClr val="bg1"/>
                </a:solidFill>
                <a:latin typeface="+mj-lt"/>
                <a:ea typeface="MS PGothic" panose="020B0600070205080204" charset="-128"/>
                <a:cs typeface="Roboto" charset="0"/>
                <a:sym typeface="Roboto" charset="0"/>
              </a:endParaRPr>
            </a:p>
          </p:txBody>
        </p:sp>
        <p:sp>
          <p:nvSpPr>
            <p:cNvPr id="36" name="AutoShape 4">
              <a:extLst>
                <a:ext uri="{FF2B5EF4-FFF2-40B4-BE49-F238E27FC236}">
                  <a16:creationId xmlns:a16="http://schemas.microsoft.com/office/drawing/2014/main" xmlns="" id="{F87366AE-4380-499C-9721-CF1DC9580F64}"/>
                </a:ext>
              </a:extLst>
            </p:cNvPr>
            <p:cNvSpPr/>
            <p:nvPr/>
          </p:nvSpPr>
          <p:spPr bwMode="auto">
            <a:xfrm>
              <a:off x="644882" y="1993388"/>
              <a:ext cx="1320216" cy="4330738"/>
            </a:xfrm>
            <a:custGeom>
              <a:avLst/>
              <a:gdLst>
                <a:gd name="T0" fmla="*/ 1262856 w 21536"/>
                <a:gd name="T1" fmla="*/ 4143157 h 21597"/>
                <a:gd name="T2" fmla="*/ 1262856 w 21536"/>
                <a:gd name="T3" fmla="*/ 4143157 h 21597"/>
                <a:gd name="T4" fmla="*/ 1262856 w 21536"/>
                <a:gd name="T5" fmla="*/ 4143157 h 21597"/>
                <a:gd name="T6" fmla="*/ 1262856 w 21536"/>
                <a:gd name="T7" fmla="*/ 4143157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36" h="21597">
                  <a:moveTo>
                    <a:pt x="17846" y="9016"/>
                  </a:moveTo>
                  <a:cubicBezTo>
                    <a:pt x="17815" y="8988"/>
                    <a:pt x="17525" y="8482"/>
                    <a:pt x="17494" y="8457"/>
                  </a:cubicBezTo>
                  <a:cubicBezTo>
                    <a:pt x="17463" y="8431"/>
                    <a:pt x="17680" y="8412"/>
                    <a:pt x="17690" y="8393"/>
                  </a:cubicBezTo>
                  <a:cubicBezTo>
                    <a:pt x="17701" y="8374"/>
                    <a:pt x="17338" y="8210"/>
                    <a:pt x="17090" y="8020"/>
                  </a:cubicBezTo>
                  <a:cubicBezTo>
                    <a:pt x="16842" y="7831"/>
                    <a:pt x="16801" y="6945"/>
                    <a:pt x="16946" y="6442"/>
                  </a:cubicBezTo>
                  <a:lnTo>
                    <a:pt x="16987" y="6439"/>
                  </a:lnTo>
                  <a:lnTo>
                    <a:pt x="17152" y="6382"/>
                  </a:lnTo>
                  <a:cubicBezTo>
                    <a:pt x="17152" y="6382"/>
                    <a:pt x="17194" y="6474"/>
                    <a:pt x="17194" y="6483"/>
                  </a:cubicBezTo>
                  <a:cubicBezTo>
                    <a:pt x="17194" y="6493"/>
                    <a:pt x="17463" y="7473"/>
                    <a:pt x="17473" y="7520"/>
                  </a:cubicBezTo>
                  <a:cubicBezTo>
                    <a:pt x="17484" y="7568"/>
                    <a:pt x="17638" y="7812"/>
                    <a:pt x="17649" y="7890"/>
                  </a:cubicBezTo>
                  <a:cubicBezTo>
                    <a:pt x="17660" y="7970"/>
                    <a:pt x="17970" y="8147"/>
                    <a:pt x="18021" y="8229"/>
                  </a:cubicBezTo>
                  <a:cubicBezTo>
                    <a:pt x="18073" y="8311"/>
                    <a:pt x="17877" y="9045"/>
                    <a:pt x="17846" y="9016"/>
                  </a:cubicBezTo>
                  <a:close/>
                  <a:moveTo>
                    <a:pt x="21533" y="7821"/>
                  </a:moveTo>
                  <a:cubicBezTo>
                    <a:pt x="21497" y="7747"/>
                    <a:pt x="21219" y="7681"/>
                    <a:pt x="21322" y="7636"/>
                  </a:cubicBezTo>
                  <a:cubicBezTo>
                    <a:pt x="21424" y="7592"/>
                    <a:pt x="21448" y="7447"/>
                    <a:pt x="21412" y="7429"/>
                  </a:cubicBezTo>
                  <a:cubicBezTo>
                    <a:pt x="21376" y="7410"/>
                    <a:pt x="21189" y="7054"/>
                    <a:pt x="21063" y="6917"/>
                  </a:cubicBezTo>
                  <a:cubicBezTo>
                    <a:pt x="20937" y="6781"/>
                    <a:pt x="20407" y="6068"/>
                    <a:pt x="20383" y="5983"/>
                  </a:cubicBezTo>
                  <a:cubicBezTo>
                    <a:pt x="20359" y="5898"/>
                    <a:pt x="20022" y="5284"/>
                    <a:pt x="19943" y="5185"/>
                  </a:cubicBezTo>
                  <a:cubicBezTo>
                    <a:pt x="19865" y="5085"/>
                    <a:pt x="19312" y="4326"/>
                    <a:pt x="19251" y="4241"/>
                  </a:cubicBezTo>
                  <a:cubicBezTo>
                    <a:pt x="19192" y="4156"/>
                    <a:pt x="18668" y="3630"/>
                    <a:pt x="18644" y="3573"/>
                  </a:cubicBezTo>
                  <a:cubicBezTo>
                    <a:pt x="18620" y="3516"/>
                    <a:pt x="18144" y="3494"/>
                    <a:pt x="18072" y="3479"/>
                  </a:cubicBezTo>
                  <a:cubicBezTo>
                    <a:pt x="18000" y="3465"/>
                    <a:pt x="14527" y="3134"/>
                    <a:pt x="14527" y="3134"/>
                  </a:cubicBezTo>
                  <a:cubicBezTo>
                    <a:pt x="14527" y="3134"/>
                    <a:pt x="13474" y="3032"/>
                    <a:pt x="13324" y="3010"/>
                  </a:cubicBezTo>
                  <a:cubicBezTo>
                    <a:pt x="13208" y="2993"/>
                    <a:pt x="12667" y="2868"/>
                    <a:pt x="12436" y="2807"/>
                  </a:cubicBezTo>
                  <a:cubicBezTo>
                    <a:pt x="12425" y="2778"/>
                    <a:pt x="12418" y="2764"/>
                    <a:pt x="12416" y="2771"/>
                  </a:cubicBezTo>
                  <a:cubicBezTo>
                    <a:pt x="12414" y="2776"/>
                    <a:pt x="12410" y="2785"/>
                    <a:pt x="12403" y="2798"/>
                  </a:cubicBezTo>
                  <a:cubicBezTo>
                    <a:pt x="12353" y="2784"/>
                    <a:pt x="12325" y="2775"/>
                    <a:pt x="12331" y="2773"/>
                  </a:cubicBezTo>
                  <a:cubicBezTo>
                    <a:pt x="12361" y="2764"/>
                    <a:pt x="12319" y="2569"/>
                    <a:pt x="12313" y="2525"/>
                  </a:cubicBezTo>
                  <a:cubicBezTo>
                    <a:pt x="12306" y="2481"/>
                    <a:pt x="12385" y="2359"/>
                    <a:pt x="12414" y="2304"/>
                  </a:cubicBezTo>
                  <a:cubicBezTo>
                    <a:pt x="12445" y="2249"/>
                    <a:pt x="12481" y="2148"/>
                    <a:pt x="12499" y="2140"/>
                  </a:cubicBezTo>
                  <a:cubicBezTo>
                    <a:pt x="12517" y="2133"/>
                    <a:pt x="12746" y="2166"/>
                    <a:pt x="12818" y="2140"/>
                  </a:cubicBezTo>
                  <a:cubicBezTo>
                    <a:pt x="12890" y="2115"/>
                    <a:pt x="13089" y="1984"/>
                    <a:pt x="13173" y="1931"/>
                  </a:cubicBezTo>
                  <a:cubicBezTo>
                    <a:pt x="13257" y="1877"/>
                    <a:pt x="13390" y="1594"/>
                    <a:pt x="13360" y="1589"/>
                  </a:cubicBezTo>
                  <a:cubicBezTo>
                    <a:pt x="13329" y="1583"/>
                    <a:pt x="13125" y="1590"/>
                    <a:pt x="13131" y="1561"/>
                  </a:cubicBezTo>
                  <a:cubicBezTo>
                    <a:pt x="13137" y="1532"/>
                    <a:pt x="13149" y="1416"/>
                    <a:pt x="13149" y="1416"/>
                  </a:cubicBezTo>
                  <a:cubicBezTo>
                    <a:pt x="13149" y="1416"/>
                    <a:pt x="13456" y="1134"/>
                    <a:pt x="13504" y="1022"/>
                  </a:cubicBezTo>
                  <a:cubicBezTo>
                    <a:pt x="13552" y="910"/>
                    <a:pt x="13528" y="842"/>
                    <a:pt x="13504" y="801"/>
                  </a:cubicBezTo>
                  <a:cubicBezTo>
                    <a:pt x="13480" y="761"/>
                    <a:pt x="12673" y="376"/>
                    <a:pt x="12511" y="318"/>
                  </a:cubicBezTo>
                  <a:cubicBezTo>
                    <a:pt x="12348" y="259"/>
                    <a:pt x="12240" y="211"/>
                    <a:pt x="11909" y="176"/>
                  </a:cubicBezTo>
                  <a:cubicBezTo>
                    <a:pt x="11578" y="141"/>
                    <a:pt x="10573" y="65"/>
                    <a:pt x="10573" y="65"/>
                  </a:cubicBezTo>
                  <a:cubicBezTo>
                    <a:pt x="10573" y="65"/>
                    <a:pt x="9905" y="-2"/>
                    <a:pt x="9580" y="-1"/>
                  </a:cubicBezTo>
                  <a:cubicBezTo>
                    <a:pt x="9255" y="1"/>
                    <a:pt x="8798" y="3"/>
                    <a:pt x="8611" y="18"/>
                  </a:cubicBezTo>
                  <a:cubicBezTo>
                    <a:pt x="8424" y="32"/>
                    <a:pt x="8076" y="113"/>
                    <a:pt x="8076" y="113"/>
                  </a:cubicBezTo>
                  <a:cubicBezTo>
                    <a:pt x="8076" y="113"/>
                    <a:pt x="7829" y="58"/>
                    <a:pt x="7709" y="54"/>
                  </a:cubicBezTo>
                  <a:cubicBezTo>
                    <a:pt x="7588" y="51"/>
                    <a:pt x="7299" y="64"/>
                    <a:pt x="7257" y="49"/>
                  </a:cubicBezTo>
                  <a:cubicBezTo>
                    <a:pt x="7214" y="34"/>
                    <a:pt x="6745" y="31"/>
                    <a:pt x="6745" y="31"/>
                  </a:cubicBezTo>
                  <a:cubicBezTo>
                    <a:pt x="6847" y="364"/>
                    <a:pt x="7251" y="432"/>
                    <a:pt x="7245" y="505"/>
                  </a:cubicBezTo>
                  <a:cubicBezTo>
                    <a:pt x="7239" y="579"/>
                    <a:pt x="6884" y="599"/>
                    <a:pt x="6757" y="661"/>
                  </a:cubicBezTo>
                  <a:cubicBezTo>
                    <a:pt x="6631" y="724"/>
                    <a:pt x="6511" y="807"/>
                    <a:pt x="6552" y="833"/>
                  </a:cubicBezTo>
                  <a:cubicBezTo>
                    <a:pt x="6594" y="858"/>
                    <a:pt x="6667" y="958"/>
                    <a:pt x="6691" y="1007"/>
                  </a:cubicBezTo>
                  <a:cubicBezTo>
                    <a:pt x="6715" y="1057"/>
                    <a:pt x="6794" y="1169"/>
                    <a:pt x="6799" y="1254"/>
                  </a:cubicBezTo>
                  <a:cubicBezTo>
                    <a:pt x="6805" y="1338"/>
                    <a:pt x="6956" y="1410"/>
                    <a:pt x="6926" y="1438"/>
                  </a:cubicBezTo>
                  <a:cubicBezTo>
                    <a:pt x="6895" y="1465"/>
                    <a:pt x="6842" y="1493"/>
                    <a:pt x="6794" y="1486"/>
                  </a:cubicBezTo>
                  <a:cubicBezTo>
                    <a:pt x="6745" y="1478"/>
                    <a:pt x="6697" y="1467"/>
                    <a:pt x="6649" y="1467"/>
                  </a:cubicBezTo>
                  <a:cubicBezTo>
                    <a:pt x="6601" y="1467"/>
                    <a:pt x="6535" y="1502"/>
                    <a:pt x="6511" y="1517"/>
                  </a:cubicBezTo>
                  <a:cubicBezTo>
                    <a:pt x="6486" y="1532"/>
                    <a:pt x="6475" y="1570"/>
                    <a:pt x="6504" y="1585"/>
                  </a:cubicBezTo>
                  <a:cubicBezTo>
                    <a:pt x="6535" y="1599"/>
                    <a:pt x="6577" y="1647"/>
                    <a:pt x="6583" y="1701"/>
                  </a:cubicBezTo>
                  <a:cubicBezTo>
                    <a:pt x="6589" y="1754"/>
                    <a:pt x="6547" y="1776"/>
                    <a:pt x="6619" y="1815"/>
                  </a:cubicBezTo>
                  <a:cubicBezTo>
                    <a:pt x="6691" y="1853"/>
                    <a:pt x="6823" y="1933"/>
                    <a:pt x="6853" y="1953"/>
                  </a:cubicBezTo>
                  <a:cubicBezTo>
                    <a:pt x="6884" y="1973"/>
                    <a:pt x="6938" y="2013"/>
                    <a:pt x="6968" y="2045"/>
                  </a:cubicBezTo>
                  <a:cubicBezTo>
                    <a:pt x="6998" y="2076"/>
                    <a:pt x="7064" y="2111"/>
                    <a:pt x="7118" y="2113"/>
                  </a:cubicBezTo>
                  <a:cubicBezTo>
                    <a:pt x="7173" y="2115"/>
                    <a:pt x="7371" y="2085"/>
                    <a:pt x="7395" y="2085"/>
                  </a:cubicBezTo>
                  <a:cubicBezTo>
                    <a:pt x="7419" y="2085"/>
                    <a:pt x="7552" y="2247"/>
                    <a:pt x="7564" y="2322"/>
                  </a:cubicBezTo>
                  <a:cubicBezTo>
                    <a:pt x="7576" y="2398"/>
                    <a:pt x="7714" y="2466"/>
                    <a:pt x="7757" y="2514"/>
                  </a:cubicBezTo>
                  <a:cubicBezTo>
                    <a:pt x="7798" y="2562"/>
                    <a:pt x="7835" y="2611"/>
                    <a:pt x="7835" y="2637"/>
                  </a:cubicBezTo>
                  <a:cubicBezTo>
                    <a:pt x="7835" y="2663"/>
                    <a:pt x="7816" y="2790"/>
                    <a:pt x="7804" y="2817"/>
                  </a:cubicBezTo>
                  <a:cubicBezTo>
                    <a:pt x="7793" y="2845"/>
                    <a:pt x="7768" y="2959"/>
                    <a:pt x="7738" y="2970"/>
                  </a:cubicBezTo>
                  <a:cubicBezTo>
                    <a:pt x="7732" y="2972"/>
                    <a:pt x="7715" y="2977"/>
                    <a:pt x="7694" y="2983"/>
                  </a:cubicBezTo>
                  <a:cubicBezTo>
                    <a:pt x="7678" y="2975"/>
                    <a:pt x="7667" y="2969"/>
                    <a:pt x="7667" y="2969"/>
                  </a:cubicBezTo>
                  <a:cubicBezTo>
                    <a:pt x="7650" y="2981"/>
                    <a:pt x="7632" y="2994"/>
                    <a:pt x="7613" y="3009"/>
                  </a:cubicBezTo>
                  <a:cubicBezTo>
                    <a:pt x="7531" y="3035"/>
                    <a:pt x="7418" y="3073"/>
                    <a:pt x="7281" y="3132"/>
                  </a:cubicBezTo>
                  <a:cubicBezTo>
                    <a:pt x="7034" y="3236"/>
                    <a:pt x="6902" y="3299"/>
                    <a:pt x="6643" y="3307"/>
                  </a:cubicBezTo>
                  <a:cubicBezTo>
                    <a:pt x="6384" y="3314"/>
                    <a:pt x="6011" y="3319"/>
                    <a:pt x="5566" y="3388"/>
                  </a:cubicBezTo>
                  <a:cubicBezTo>
                    <a:pt x="5121" y="3455"/>
                    <a:pt x="4681" y="3525"/>
                    <a:pt x="4362" y="3566"/>
                  </a:cubicBezTo>
                  <a:cubicBezTo>
                    <a:pt x="4043" y="3606"/>
                    <a:pt x="3014" y="3711"/>
                    <a:pt x="2900" y="3728"/>
                  </a:cubicBezTo>
                  <a:cubicBezTo>
                    <a:pt x="2785" y="3744"/>
                    <a:pt x="1973" y="3939"/>
                    <a:pt x="1930" y="3943"/>
                  </a:cubicBezTo>
                  <a:cubicBezTo>
                    <a:pt x="1889" y="3947"/>
                    <a:pt x="1804" y="4596"/>
                    <a:pt x="1804" y="4596"/>
                  </a:cubicBezTo>
                  <a:cubicBezTo>
                    <a:pt x="1804" y="4596"/>
                    <a:pt x="1756" y="4368"/>
                    <a:pt x="1678" y="4473"/>
                  </a:cubicBezTo>
                  <a:cubicBezTo>
                    <a:pt x="1600" y="4578"/>
                    <a:pt x="1413" y="5023"/>
                    <a:pt x="1347" y="5124"/>
                  </a:cubicBezTo>
                  <a:cubicBezTo>
                    <a:pt x="1280" y="5225"/>
                    <a:pt x="1016" y="6057"/>
                    <a:pt x="865" y="6288"/>
                  </a:cubicBezTo>
                  <a:cubicBezTo>
                    <a:pt x="715" y="6520"/>
                    <a:pt x="576" y="6831"/>
                    <a:pt x="564" y="6936"/>
                  </a:cubicBezTo>
                  <a:cubicBezTo>
                    <a:pt x="552" y="7041"/>
                    <a:pt x="282" y="7298"/>
                    <a:pt x="372" y="7454"/>
                  </a:cubicBezTo>
                  <a:cubicBezTo>
                    <a:pt x="462" y="7611"/>
                    <a:pt x="558" y="7679"/>
                    <a:pt x="510" y="7740"/>
                  </a:cubicBezTo>
                  <a:cubicBezTo>
                    <a:pt x="462" y="7800"/>
                    <a:pt x="348" y="8205"/>
                    <a:pt x="275" y="8457"/>
                  </a:cubicBezTo>
                  <a:cubicBezTo>
                    <a:pt x="203" y="8709"/>
                    <a:pt x="282" y="8834"/>
                    <a:pt x="245" y="8944"/>
                  </a:cubicBezTo>
                  <a:cubicBezTo>
                    <a:pt x="209" y="9055"/>
                    <a:pt x="95" y="9527"/>
                    <a:pt x="65" y="9776"/>
                  </a:cubicBezTo>
                  <a:cubicBezTo>
                    <a:pt x="35" y="10024"/>
                    <a:pt x="143" y="10307"/>
                    <a:pt x="137" y="10328"/>
                  </a:cubicBezTo>
                  <a:cubicBezTo>
                    <a:pt x="131" y="10348"/>
                    <a:pt x="143" y="10832"/>
                    <a:pt x="89" y="10997"/>
                  </a:cubicBezTo>
                  <a:cubicBezTo>
                    <a:pt x="35" y="11163"/>
                    <a:pt x="-31" y="11324"/>
                    <a:pt x="16" y="11361"/>
                  </a:cubicBezTo>
                  <a:cubicBezTo>
                    <a:pt x="65" y="11398"/>
                    <a:pt x="251" y="11462"/>
                    <a:pt x="257" y="11481"/>
                  </a:cubicBezTo>
                  <a:cubicBezTo>
                    <a:pt x="263" y="11499"/>
                    <a:pt x="305" y="11576"/>
                    <a:pt x="317" y="11587"/>
                  </a:cubicBezTo>
                  <a:cubicBezTo>
                    <a:pt x="330" y="11599"/>
                    <a:pt x="474" y="11654"/>
                    <a:pt x="498" y="11659"/>
                  </a:cubicBezTo>
                  <a:cubicBezTo>
                    <a:pt x="522" y="11665"/>
                    <a:pt x="595" y="11970"/>
                    <a:pt x="576" y="12099"/>
                  </a:cubicBezTo>
                  <a:cubicBezTo>
                    <a:pt x="558" y="12228"/>
                    <a:pt x="721" y="12399"/>
                    <a:pt x="793" y="12436"/>
                  </a:cubicBezTo>
                  <a:cubicBezTo>
                    <a:pt x="865" y="12472"/>
                    <a:pt x="1329" y="12768"/>
                    <a:pt x="1377" y="12813"/>
                  </a:cubicBezTo>
                  <a:cubicBezTo>
                    <a:pt x="1425" y="12857"/>
                    <a:pt x="1816" y="12963"/>
                    <a:pt x="2268" y="13002"/>
                  </a:cubicBezTo>
                  <a:cubicBezTo>
                    <a:pt x="2719" y="13041"/>
                    <a:pt x="3050" y="13101"/>
                    <a:pt x="3309" y="13109"/>
                  </a:cubicBezTo>
                  <a:cubicBezTo>
                    <a:pt x="3567" y="13116"/>
                    <a:pt x="3839" y="13100"/>
                    <a:pt x="3856" y="13076"/>
                  </a:cubicBezTo>
                  <a:cubicBezTo>
                    <a:pt x="3874" y="13052"/>
                    <a:pt x="3856" y="12989"/>
                    <a:pt x="3766" y="12962"/>
                  </a:cubicBezTo>
                  <a:cubicBezTo>
                    <a:pt x="3676" y="12934"/>
                    <a:pt x="2924" y="12814"/>
                    <a:pt x="2821" y="12768"/>
                  </a:cubicBezTo>
                  <a:cubicBezTo>
                    <a:pt x="2719" y="12723"/>
                    <a:pt x="2737" y="12688"/>
                    <a:pt x="2610" y="12607"/>
                  </a:cubicBezTo>
                  <a:cubicBezTo>
                    <a:pt x="2484" y="12526"/>
                    <a:pt x="2328" y="12491"/>
                    <a:pt x="2316" y="12401"/>
                  </a:cubicBezTo>
                  <a:cubicBezTo>
                    <a:pt x="2304" y="12310"/>
                    <a:pt x="2328" y="12240"/>
                    <a:pt x="2448" y="12219"/>
                  </a:cubicBezTo>
                  <a:cubicBezTo>
                    <a:pt x="2569" y="12196"/>
                    <a:pt x="2743" y="12187"/>
                    <a:pt x="2761" y="12220"/>
                  </a:cubicBezTo>
                  <a:cubicBezTo>
                    <a:pt x="2779" y="12254"/>
                    <a:pt x="2863" y="12412"/>
                    <a:pt x="2905" y="12489"/>
                  </a:cubicBezTo>
                  <a:cubicBezTo>
                    <a:pt x="2948" y="12566"/>
                    <a:pt x="3050" y="12662"/>
                    <a:pt x="3134" y="12688"/>
                  </a:cubicBezTo>
                  <a:cubicBezTo>
                    <a:pt x="3219" y="12713"/>
                    <a:pt x="3357" y="12759"/>
                    <a:pt x="3453" y="12748"/>
                  </a:cubicBezTo>
                  <a:cubicBezTo>
                    <a:pt x="3549" y="12737"/>
                    <a:pt x="3724" y="12759"/>
                    <a:pt x="3688" y="12673"/>
                  </a:cubicBezTo>
                  <a:cubicBezTo>
                    <a:pt x="3652" y="12586"/>
                    <a:pt x="3658" y="12596"/>
                    <a:pt x="3622" y="12505"/>
                  </a:cubicBezTo>
                  <a:cubicBezTo>
                    <a:pt x="3586" y="12415"/>
                    <a:pt x="3549" y="12377"/>
                    <a:pt x="3483" y="12298"/>
                  </a:cubicBezTo>
                  <a:cubicBezTo>
                    <a:pt x="3417" y="12219"/>
                    <a:pt x="3375" y="12189"/>
                    <a:pt x="3387" y="12117"/>
                  </a:cubicBezTo>
                  <a:cubicBezTo>
                    <a:pt x="3399" y="12046"/>
                    <a:pt x="3297" y="11856"/>
                    <a:pt x="3291" y="11810"/>
                  </a:cubicBezTo>
                  <a:cubicBezTo>
                    <a:pt x="3285" y="11764"/>
                    <a:pt x="3224" y="11691"/>
                    <a:pt x="3200" y="11652"/>
                  </a:cubicBezTo>
                  <a:cubicBezTo>
                    <a:pt x="3176" y="11613"/>
                    <a:pt x="3008" y="11532"/>
                    <a:pt x="2960" y="11505"/>
                  </a:cubicBezTo>
                  <a:cubicBezTo>
                    <a:pt x="2911" y="11477"/>
                    <a:pt x="2918" y="11389"/>
                    <a:pt x="2911" y="11365"/>
                  </a:cubicBezTo>
                  <a:cubicBezTo>
                    <a:pt x="2905" y="11341"/>
                    <a:pt x="2905" y="11312"/>
                    <a:pt x="2948" y="11297"/>
                  </a:cubicBezTo>
                  <a:cubicBezTo>
                    <a:pt x="2990" y="11282"/>
                    <a:pt x="2953" y="10953"/>
                    <a:pt x="2966" y="10944"/>
                  </a:cubicBezTo>
                  <a:cubicBezTo>
                    <a:pt x="2978" y="10935"/>
                    <a:pt x="3146" y="9818"/>
                    <a:pt x="3170" y="9787"/>
                  </a:cubicBezTo>
                  <a:cubicBezTo>
                    <a:pt x="3194" y="9756"/>
                    <a:pt x="3724" y="8262"/>
                    <a:pt x="3724" y="8262"/>
                  </a:cubicBezTo>
                  <a:cubicBezTo>
                    <a:pt x="3724" y="8262"/>
                    <a:pt x="4145" y="7250"/>
                    <a:pt x="4145" y="7234"/>
                  </a:cubicBezTo>
                  <a:cubicBezTo>
                    <a:pt x="4145" y="7217"/>
                    <a:pt x="4278" y="6785"/>
                    <a:pt x="4248" y="6748"/>
                  </a:cubicBezTo>
                  <a:cubicBezTo>
                    <a:pt x="4217" y="6711"/>
                    <a:pt x="4260" y="6522"/>
                    <a:pt x="4338" y="6553"/>
                  </a:cubicBezTo>
                  <a:cubicBezTo>
                    <a:pt x="4416" y="6585"/>
                    <a:pt x="4886" y="7068"/>
                    <a:pt x="4916" y="7085"/>
                  </a:cubicBezTo>
                  <a:cubicBezTo>
                    <a:pt x="4946" y="7101"/>
                    <a:pt x="4681" y="7385"/>
                    <a:pt x="4729" y="7407"/>
                  </a:cubicBezTo>
                  <a:cubicBezTo>
                    <a:pt x="4778" y="7429"/>
                    <a:pt x="5030" y="7537"/>
                    <a:pt x="4976" y="7558"/>
                  </a:cubicBezTo>
                  <a:cubicBezTo>
                    <a:pt x="4921" y="7578"/>
                    <a:pt x="4783" y="7611"/>
                    <a:pt x="4765" y="7640"/>
                  </a:cubicBezTo>
                  <a:cubicBezTo>
                    <a:pt x="4747" y="7670"/>
                    <a:pt x="4615" y="7813"/>
                    <a:pt x="4651" y="7962"/>
                  </a:cubicBezTo>
                  <a:cubicBezTo>
                    <a:pt x="4687" y="8111"/>
                    <a:pt x="4693" y="8080"/>
                    <a:pt x="4573" y="8168"/>
                  </a:cubicBezTo>
                  <a:cubicBezTo>
                    <a:pt x="4452" y="8257"/>
                    <a:pt x="4452" y="8472"/>
                    <a:pt x="4506" y="8490"/>
                  </a:cubicBezTo>
                  <a:cubicBezTo>
                    <a:pt x="4561" y="8508"/>
                    <a:pt x="4789" y="8554"/>
                    <a:pt x="4747" y="8565"/>
                  </a:cubicBezTo>
                  <a:cubicBezTo>
                    <a:pt x="4705" y="8576"/>
                    <a:pt x="4639" y="8626"/>
                    <a:pt x="4639" y="8666"/>
                  </a:cubicBezTo>
                  <a:cubicBezTo>
                    <a:pt x="4639" y="8707"/>
                    <a:pt x="4621" y="8876"/>
                    <a:pt x="4621" y="8876"/>
                  </a:cubicBezTo>
                  <a:cubicBezTo>
                    <a:pt x="4621" y="8876"/>
                    <a:pt x="4464" y="8935"/>
                    <a:pt x="4182" y="9016"/>
                  </a:cubicBezTo>
                  <a:cubicBezTo>
                    <a:pt x="3899" y="9097"/>
                    <a:pt x="3676" y="9132"/>
                    <a:pt x="3591" y="9270"/>
                  </a:cubicBezTo>
                  <a:cubicBezTo>
                    <a:pt x="3507" y="9408"/>
                    <a:pt x="3188" y="10738"/>
                    <a:pt x="3140" y="10802"/>
                  </a:cubicBezTo>
                  <a:cubicBezTo>
                    <a:pt x="3092" y="10867"/>
                    <a:pt x="3008" y="10931"/>
                    <a:pt x="3128" y="10966"/>
                  </a:cubicBezTo>
                  <a:cubicBezTo>
                    <a:pt x="3248" y="11001"/>
                    <a:pt x="3573" y="11152"/>
                    <a:pt x="3562" y="11170"/>
                  </a:cubicBezTo>
                  <a:cubicBezTo>
                    <a:pt x="3549" y="11188"/>
                    <a:pt x="3591" y="11442"/>
                    <a:pt x="3652" y="11520"/>
                  </a:cubicBezTo>
                  <a:cubicBezTo>
                    <a:pt x="3712" y="11597"/>
                    <a:pt x="4206" y="12023"/>
                    <a:pt x="4266" y="12147"/>
                  </a:cubicBezTo>
                  <a:cubicBezTo>
                    <a:pt x="4325" y="12270"/>
                    <a:pt x="5072" y="13425"/>
                    <a:pt x="5211" y="13661"/>
                  </a:cubicBezTo>
                  <a:cubicBezTo>
                    <a:pt x="5349" y="13896"/>
                    <a:pt x="5367" y="13933"/>
                    <a:pt x="5379" y="14076"/>
                  </a:cubicBezTo>
                  <a:cubicBezTo>
                    <a:pt x="5391" y="14220"/>
                    <a:pt x="5788" y="14417"/>
                    <a:pt x="5807" y="14474"/>
                  </a:cubicBezTo>
                  <a:cubicBezTo>
                    <a:pt x="5824" y="14531"/>
                    <a:pt x="5644" y="14847"/>
                    <a:pt x="5331" y="15060"/>
                  </a:cubicBezTo>
                  <a:cubicBezTo>
                    <a:pt x="5018" y="15274"/>
                    <a:pt x="5096" y="15449"/>
                    <a:pt x="5126" y="15467"/>
                  </a:cubicBezTo>
                  <a:cubicBezTo>
                    <a:pt x="5157" y="15485"/>
                    <a:pt x="6270" y="17096"/>
                    <a:pt x="6402" y="17273"/>
                  </a:cubicBezTo>
                  <a:cubicBezTo>
                    <a:pt x="6535" y="17450"/>
                    <a:pt x="7142" y="18288"/>
                    <a:pt x="7190" y="18456"/>
                  </a:cubicBezTo>
                  <a:cubicBezTo>
                    <a:pt x="7239" y="18623"/>
                    <a:pt x="7504" y="18974"/>
                    <a:pt x="7666" y="19230"/>
                  </a:cubicBezTo>
                  <a:cubicBezTo>
                    <a:pt x="7829" y="19486"/>
                    <a:pt x="8057" y="19843"/>
                    <a:pt x="8136" y="20069"/>
                  </a:cubicBezTo>
                  <a:cubicBezTo>
                    <a:pt x="8214" y="20295"/>
                    <a:pt x="8274" y="20481"/>
                    <a:pt x="8358" y="20470"/>
                  </a:cubicBezTo>
                  <a:cubicBezTo>
                    <a:pt x="8443" y="20459"/>
                    <a:pt x="8984" y="20451"/>
                    <a:pt x="9020" y="20466"/>
                  </a:cubicBezTo>
                  <a:cubicBezTo>
                    <a:pt x="9056" y="20481"/>
                    <a:pt x="9321" y="20578"/>
                    <a:pt x="9339" y="20584"/>
                  </a:cubicBezTo>
                  <a:cubicBezTo>
                    <a:pt x="9357" y="20590"/>
                    <a:pt x="9219" y="20728"/>
                    <a:pt x="9008" y="20854"/>
                  </a:cubicBezTo>
                  <a:cubicBezTo>
                    <a:pt x="8798" y="20981"/>
                    <a:pt x="8768" y="21014"/>
                    <a:pt x="8671" y="21103"/>
                  </a:cubicBezTo>
                  <a:cubicBezTo>
                    <a:pt x="8575" y="21191"/>
                    <a:pt x="8370" y="21219"/>
                    <a:pt x="8394" y="21305"/>
                  </a:cubicBezTo>
                  <a:cubicBezTo>
                    <a:pt x="8419" y="21391"/>
                    <a:pt x="8370" y="21507"/>
                    <a:pt x="8497" y="21529"/>
                  </a:cubicBezTo>
                  <a:cubicBezTo>
                    <a:pt x="8623" y="21552"/>
                    <a:pt x="8906" y="21598"/>
                    <a:pt x="8996" y="21596"/>
                  </a:cubicBezTo>
                  <a:cubicBezTo>
                    <a:pt x="9087" y="21594"/>
                    <a:pt x="10639" y="21577"/>
                    <a:pt x="11307" y="21570"/>
                  </a:cubicBezTo>
                  <a:cubicBezTo>
                    <a:pt x="11975" y="21563"/>
                    <a:pt x="12366" y="21535"/>
                    <a:pt x="12372" y="21493"/>
                  </a:cubicBezTo>
                  <a:cubicBezTo>
                    <a:pt x="12378" y="21450"/>
                    <a:pt x="12481" y="21480"/>
                    <a:pt x="12427" y="21379"/>
                  </a:cubicBezTo>
                  <a:cubicBezTo>
                    <a:pt x="12372" y="21277"/>
                    <a:pt x="12312" y="21083"/>
                    <a:pt x="12270" y="20950"/>
                  </a:cubicBezTo>
                  <a:cubicBezTo>
                    <a:pt x="12228" y="20818"/>
                    <a:pt x="12042" y="20575"/>
                    <a:pt x="11999" y="20498"/>
                  </a:cubicBezTo>
                  <a:cubicBezTo>
                    <a:pt x="11957" y="20420"/>
                    <a:pt x="11825" y="20363"/>
                    <a:pt x="11831" y="20328"/>
                  </a:cubicBezTo>
                  <a:cubicBezTo>
                    <a:pt x="11837" y="20293"/>
                    <a:pt x="11975" y="20273"/>
                    <a:pt x="11957" y="20244"/>
                  </a:cubicBezTo>
                  <a:cubicBezTo>
                    <a:pt x="11939" y="20214"/>
                    <a:pt x="11735" y="19659"/>
                    <a:pt x="11482" y="19458"/>
                  </a:cubicBezTo>
                  <a:cubicBezTo>
                    <a:pt x="11229" y="19258"/>
                    <a:pt x="10856" y="18261"/>
                    <a:pt x="10741" y="18121"/>
                  </a:cubicBezTo>
                  <a:cubicBezTo>
                    <a:pt x="10627" y="17981"/>
                    <a:pt x="10483" y="17244"/>
                    <a:pt x="10380" y="17111"/>
                  </a:cubicBezTo>
                  <a:cubicBezTo>
                    <a:pt x="10278" y="16979"/>
                    <a:pt x="10272" y="16528"/>
                    <a:pt x="10338" y="16488"/>
                  </a:cubicBezTo>
                  <a:cubicBezTo>
                    <a:pt x="10404" y="16447"/>
                    <a:pt x="10224" y="16306"/>
                    <a:pt x="10140" y="16243"/>
                  </a:cubicBezTo>
                  <a:cubicBezTo>
                    <a:pt x="10055" y="16181"/>
                    <a:pt x="9917" y="15918"/>
                    <a:pt x="9989" y="15892"/>
                  </a:cubicBezTo>
                  <a:cubicBezTo>
                    <a:pt x="10062" y="15866"/>
                    <a:pt x="10429" y="15765"/>
                    <a:pt x="10446" y="15733"/>
                  </a:cubicBezTo>
                  <a:cubicBezTo>
                    <a:pt x="10465" y="15702"/>
                    <a:pt x="10549" y="15294"/>
                    <a:pt x="10597" y="15189"/>
                  </a:cubicBezTo>
                  <a:cubicBezTo>
                    <a:pt x="10645" y="15084"/>
                    <a:pt x="10579" y="15022"/>
                    <a:pt x="10465" y="14963"/>
                  </a:cubicBezTo>
                  <a:cubicBezTo>
                    <a:pt x="10350" y="14904"/>
                    <a:pt x="10194" y="14900"/>
                    <a:pt x="10296" y="14843"/>
                  </a:cubicBezTo>
                  <a:cubicBezTo>
                    <a:pt x="10398" y="14786"/>
                    <a:pt x="10435" y="14437"/>
                    <a:pt x="10380" y="14334"/>
                  </a:cubicBezTo>
                  <a:cubicBezTo>
                    <a:pt x="10326" y="14231"/>
                    <a:pt x="10188" y="14050"/>
                    <a:pt x="10188" y="14050"/>
                  </a:cubicBezTo>
                  <a:cubicBezTo>
                    <a:pt x="10188" y="14050"/>
                    <a:pt x="10266" y="13679"/>
                    <a:pt x="10302" y="13631"/>
                  </a:cubicBezTo>
                  <a:cubicBezTo>
                    <a:pt x="10338" y="13583"/>
                    <a:pt x="10242" y="13521"/>
                    <a:pt x="10212" y="13453"/>
                  </a:cubicBezTo>
                  <a:cubicBezTo>
                    <a:pt x="10182" y="13385"/>
                    <a:pt x="10555" y="13013"/>
                    <a:pt x="10507" y="13100"/>
                  </a:cubicBezTo>
                  <a:cubicBezTo>
                    <a:pt x="10459" y="13186"/>
                    <a:pt x="10446" y="13484"/>
                    <a:pt x="10435" y="13547"/>
                  </a:cubicBezTo>
                  <a:cubicBezTo>
                    <a:pt x="10422" y="13609"/>
                    <a:pt x="10398" y="13602"/>
                    <a:pt x="10429" y="13758"/>
                  </a:cubicBezTo>
                  <a:cubicBezTo>
                    <a:pt x="10459" y="13914"/>
                    <a:pt x="10615" y="14269"/>
                    <a:pt x="10597" y="14411"/>
                  </a:cubicBezTo>
                  <a:cubicBezTo>
                    <a:pt x="10579" y="14553"/>
                    <a:pt x="10633" y="14634"/>
                    <a:pt x="10717" y="14689"/>
                  </a:cubicBezTo>
                  <a:cubicBezTo>
                    <a:pt x="10802" y="14744"/>
                    <a:pt x="10838" y="14788"/>
                    <a:pt x="10934" y="14827"/>
                  </a:cubicBezTo>
                  <a:cubicBezTo>
                    <a:pt x="11030" y="14865"/>
                    <a:pt x="11265" y="14928"/>
                    <a:pt x="11295" y="14941"/>
                  </a:cubicBezTo>
                  <a:cubicBezTo>
                    <a:pt x="11325" y="14954"/>
                    <a:pt x="11476" y="15009"/>
                    <a:pt x="11651" y="15090"/>
                  </a:cubicBezTo>
                  <a:cubicBezTo>
                    <a:pt x="11825" y="15171"/>
                    <a:pt x="12084" y="15160"/>
                    <a:pt x="11795" y="15252"/>
                  </a:cubicBezTo>
                  <a:cubicBezTo>
                    <a:pt x="11506" y="15344"/>
                    <a:pt x="11518" y="15386"/>
                    <a:pt x="11614" y="15458"/>
                  </a:cubicBezTo>
                  <a:cubicBezTo>
                    <a:pt x="11710" y="15529"/>
                    <a:pt x="11807" y="15584"/>
                    <a:pt x="11765" y="15651"/>
                  </a:cubicBezTo>
                  <a:cubicBezTo>
                    <a:pt x="11723" y="15717"/>
                    <a:pt x="11686" y="15755"/>
                    <a:pt x="11885" y="15809"/>
                  </a:cubicBezTo>
                  <a:cubicBezTo>
                    <a:pt x="12084" y="15862"/>
                    <a:pt x="12234" y="15923"/>
                    <a:pt x="12150" y="16019"/>
                  </a:cubicBezTo>
                  <a:cubicBezTo>
                    <a:pt x="12066" y="16114"/>
                    <a:pt x="12264" y="16624"/>
                    <a:pt x="12174" y="16841"/>
                  </a:cubicBezTo>
                  <a:cubicBezTo>
                    <a:pt x="12084" y="17058"/>
                    <a:pt x="12071" y="17624"/>
                    <a:pt x="11921" y="17753"/>
                  </a:cubicBezTo>
                  <a:cubicBezTo>
                    <a:pt x="11771" y="17882"/>
                    <a:pt x="11777" y="18075"/>
                    <a:pt x="11747" y="18145"/>
                  </a:cubicBezTo>
                  <a:cubicBezTo>
                    <a:pt x="11717" y="18215"/>
                    <a:pt x="11638" y="18397"/>
                    <a:pt x="11686" y="18576"/>
                  </a:cubicBezTo>
                  <a:cubicBezTo>
                    <a:pt x="11735" y="18754"/>
                    <a:pt x="11915" y="18954"/>
                    <a:pt x="11885" y="19149"/>
                  </a:cubicBezTo>
                  <a:cubicBezTo>
                    <a:pt x="11855" y="19344"/>
                    <a:pt x="11813" y="19387"/>
                    <a:pt x="11837" y="19534"/>
                  </a:cubicBezTo>
                  <a:cubicBezTo>
                    <a:pt x="11861" y="19681"/>
                    <a:pt x="12035" y="19940"/>
                    <a:pt x="12035" y="19940"/>
                  </a:cubicBezTo>
                  <a:cubicBezTo>
                    <a:pt x="12035" y="19940"/>
                    <a:pt x="12042" y="20150"/>
                    <a:pt x="12210" y="20306"/>
                  </a:cubicBezTo>
                  <a:cubicBezTo>
                    <a:pt x="12378" y="20463"/>
                    <a:pt x="12746" y="20718"/>
                    <a:pt x="13372" y="20714"/>
                  </a:cubicBezTo>
                  <a:cubicBezTo>
                    <a:pt x="13997" y="20711"/>
                    <a:pt x="14437" y="20527"/>
                    <a:pt x="14720" y="20360"/>
                  </a:cubicBezTo>
                  <a:cubicBezTo>
                    <a:pt x="15002" y="20192"/>
                    <a:pt x="15460" y="19903"/>
                    <a:pt x="15496" y="19683"/>
                  </a:cubicBezTo>
                  <a:cubicBezTo>
                    <a:pt x="15532" y="19462"/>
                    <a:pt x="15303" y="18999"/>
                    <a:pt x="15231" y="18892"/>
                  </a:cubicBezTo>
                  <a:cubicBezTo>
                    <a:pt x="15159" y="18785"/>
                    <a:pt x="14894" y="18406"/>
                    <a:pt x="14900" y="18345"/>
                  </a:cubicBezTo>
                  <a:cubicBezTo>
                    <a:pt x="14907" y="18285"/>
                    <a:pt x="15008" y="18237"/>
                    <a:pt x="15002" y="18193"/>
                  </a:cubicBezTo>
                  <a:cubicBezTo>
                    <a:pt x="14997" y="18149"/>
                    <a:pt x="15099" y="18088"/>
                    <a:pt x="15165" y="18059"/>
                  </a:cubicBezTo>
                  <a:cubicBezTo>
                    <a:pt x="15231" y="18029"/>
                    <a:pt x="15538" y="17676"/>
                    <a:pt x="15556" y="17593"/>
                  </a:cubicBezTo>
                  <a:cubicBezTo>
                    <a:pt x="15574" y="17510"/>
                    <a:pt x="15953" y="16865"/>
                    <a:pt x="16068" y="16620"/>
                  </a:cubicBezTo>
                  <a:cubicBezTo>
                    <a:pt x="16182" y="16375"/>
                    <a:pt x="16405" y="15991"/>
                    <a:pt x="16561" y="15844"/>
                  </a:cubicBezTo>
                  <a:cubicBezTo>
                    <a:pt x="16718" y="15697"/>
                    <a:pt x="16790" y="15419"/>
                    <a:pt x="16868" y="15344"/>
                  </a:cubicBezTo>
                  <a:cubicBezTo>
                    <a:pt x="16947" y="15268"/>
                    <a:pt x="16892" y="15200"/>
                    <a:pt x="16784" y="15156"/>
                  </a:cubicBezTo>
                  <a:cubicBezTo>
                    <a:pt x="16676" y="15112"/>
                    <a:pt x="16580" y="14990"/>
                    <a:pt x="16580" y="14990"/>
                  </a:cubicBezTo>
                  <a:cubicBezTo>
                    <a:pt x="16580" y="14990"/>
                    <a:pt x="16796" y="14803"/>
                    <a:pt x="16766" y="14748"/>
                  </a:cubicBezTo>
                  <a:cubicBezTo>
                    <a:pt x="16736" y="14692"/>
                    <a:pt x="16519" y="14628"/>
                    <a:pt x="16537" y="14595"/>
                  </a:cubicBezTo>
                  <a:cubicBezTo>
                    <a:pt x="16555" y="14562"/>
                    <a:pt x="16723" y="14406"/>
                    <a:pt x="16850" y="14242"/>
                  </a:cubicBezTo>
                  <a:cubicBezTo>
                    <a:pt x="16976" y="14078"/>
                    <a:pt x="16892" y="13688"/>
                    <a:pt x="16886" y="13557"/>
                  </a:cubicBezTo>
                  <a:cubicBezTo>
                    <a:pt x="16880" y="13427"/>
                    <a:pt x="17109" y="13184"/>
                    <a:pt x="17169" y="12998"/>
                  </a:cubicBezTo>
                  <a:cubicBezTo>
                    <a:pt x="17229" y="12813"/>
                    <a:pt x="17193" y="12465"/>
                    <a:pt x="17205" y="12441"/>
                  </a:cubicBezTo>
                  <a:cubicBezTo>
                    <a:pt x="17217" y="12417"/>
                    <a:pt x="18096" y="12233"/>
                    <a:pt x="18150" y="12215"/>
                  </a:cubicBezTo>
                  <a:cubicBezTo>
                    <a:pt x="18204" y="12196"/>
                    <a:pt x="18613" y="12117"/>
                    <a:pt x="18644" y="12106"/>
                  </a:cubicBezTo>
                  <a:cubicBezTo>
                    <a:pt x="18674" y="12095"/>
                    <a:pt x="18915" y="12058"/>
                    <a:pt x="18915" y="12058"/>
                  </a:cubicBezTo>
                  <a:cubicBezTo>
                    <a:pt x="18915" y="12058"/>
                    <a:pt x="18999" y="12024"/>
                    <a:pt x="18999" y="12018"/>
                  </a:cubicBezTo>
                  <a:cubicBezTo>
                    <a:pt x="18999" y="12013"/>
                    <a:pt x="19318" y="11668"/>
                    <a:pt x="19414" y="11632"/>
                  </a:cubicBezTo>
                  <a:cubicBezTo>
                    <a:pt x="19511" y="11595"/>
                    <a:pt x="19559" y="11490"/>
                    <a:pt x="19559" y="11468"/>
                  </a:cubicBezTo>
                  <a:cubicBezTo>
                    <a:pt x="19559" y="11446"/>
                    <a:pt x="19528" y="11082"/>
                    <a:pt x="19612" y="11067"/>
                  </a:cubicBezTo>
                  <a:cubicBezTo>
                    <a:pt x="19697" y="11052"/>
                    <a:pt x="19859" y="11036"/>
                    <a:pt x="19896" y="11017"/>
                  </a:cubicBezTo>
                  <a:cubicBezTo>
                    <a:pt x="19931" y="10999"/>
                    <a:pt x="20052" y="11060"/>
                    <a:pt x="20052" y="11060"/>
                  </a:cubicBezTo>
                  <a:cubicBezTo>
                    <a:pt x="20052" y="11060"/>
                    <a:pt x="20179" y="11150"/>
                    <a:pt x="20196" y="11137"/>
                  </a:cubicBezTo>
                  <a:cubicBezTo>
                    <a:pt x="20214" y="11124"/>
                    <a:pt x="20359" y="10679"/>
                    <a:pt x="20383" y="10583"/>
                  </a:cubicBezTo>
                  <a:cubicBezTo>
                    <a:pt x="20407" y="10488"/>
                    <a:pt x="20750" y="9531"/>
                    <a:pt x="20883" y="9443"/>
                  </a:cubicBezTo>
                  <a:cubicBezTo>
                    <a:pt x="21015" y="9354"/>
                    <a:pt x="21189" y="8617"/>
                    <a:pt x="21256" y="8514"/>
                  </a:cubicBezTo>
                  <a:cubicBezTo>
                    <a:pt x="21322" y="8411"/>
                    <a:pt x="21569" y="7894"/>
                    <a:pt x="21533" y="7821"/>
                  </a:cubicBezTo>
                  <a:close/>
                </a:path>
              </a:pathLst>
            </a:custGeom>
            <a:solidFill>
              <a:schemeClr val="bg1">
                <a:lumMod val="95000"/>
              </a:schemeClr>
            </a:solidFill>
            <a:ln>
              <a:noFill/>
            </a:ln>
            <a:effectLst/>
          </p:spPr>
          <p:txBody>
            <a:bodyPr lIns="0" tIns="0" rIns="0" bIns="0" anchor="ctr"/>
            <a:lstStyle/>
            <a:p>
              <a:endParaRPr lang="id-ID" dirty="0"/>
            </a:p>
          </p:txBody>
        </p:sp>
        <p:sp>
          <p:nvSpPr>
            <p:cNvPr id="37" name="文本框 34">
              <a:extLst>
                <a:ext uri="{FF2B5EF4-FFF2-40B4-BE49-F238E27FC236}">
                  <a16:creationId xmlns:a16="http://schemas.microsoft.com/office/drawing/2014/main" xmlns="" id="{F771FBB8-76D3-4D2C-B901-3AD13B9ECDE9}"/>
                </a:ext>
              </a:extLst>
            </p:cNvPr>
            <p:cNvSpPr txBox="1"/>
            <p:nvPr/>
          </p:nvSpPr>
          <p:spPr>
            <a:xfrm>
              <a:off x="2166517" y="2246375"/>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38" name="文本框 34">
              <a:extLst>
                <a:ext uri="{FF2B5EF4-FFF2-40B4-BE49-F238E27FC236}">
                  <a16:creationId xmlns:a16="http://schemas.microsoft.com/office/drawing/2014/main" xmlns="" id="{86267F59-0BB8-4D1E-8F29-AA5477B622D8}"/>
                </a:ext>
              </a:extLst>
            </p:cNvPr>
            <p:cNvSpPr txBox="1"/>
            <p:nvPr/>
          </p:nvSpPr>
          <p:spPr>
            <a:xfrm>
              <a:off x="2166517" y="2907729"/>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39" name="文本框 34">
              <a:extLst>
                <a:ext uri="{FF2B5EF4-FFF2-40B4-BE49-F238E27FC236}">
                  <a16:creationId xmlns:a16="http://schemas.microsoft.com/office/drawing/2014/main" xmlns="" id="{49DA0478-D647-4A5E-8060-C2839CB7EEE9}"/>
                </a:ext>
              </a:extLst>
            </p:cNvPr>
            <p:cNvSpPr txBox="1"/>
            <p:nvPr/>
          </p:nvSpPr>
          <p:spPr>
            <a:xfrm>
              <a:off x="2166517" y="3543400"/>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40" name="文本框 34">
              <a:extLst>
                <a:ext uri="{FF2B5EF4-FFF2-40B4-BE49-F238E27FC236}">
                  <a16:creationId xmlns:a16="http://schemas.microsoft.com/office/drawing/2014/main" xmlns="" id="{C73BDB5B-77C1-4B45-9EFE-06FFE2E58CAB}"/>
                </a:ext>
              </a:extLst>
            </p:cNvPr>
            <p:cNvSpPr txBox="1"/>
            <p:nvPr/>
          </p:nvSpPr>
          <p:spPr>
            <a:xfrm>
              <a:off x="2166517" y="4138180"/>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41" name="文本框 34">
              <a:extLst>
                <a:ext uri="{FF2B5EF4-FFF2-40B4-BE49-F238E27FC236}">
                  <a16:creationId xmlns:a16="http://schemas.microsoft.com/office/drawing/2014/main" xmlns="" id="{BFFCEDF7-3FDB-49A6-8AFC-6CEE0D7BDED7}"/>
                </a:ext>
              </a:extLst>
            </p:cNvPr>
            <p:cNvSpPr txBox="1"/>
            <p:nvPr/>
          </p:nvSpPr>
          <p:spPr>
            <a:xfrm>
              <a:off x="2166517" y="4762149"/>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42" name="文本框 33">
              <a:extLst>
                <a:ext uri="{FF2B5EF4-FFF2-40B4-BE49-F238E27FC236}">
                  <a16:creationId xmlns:a16="http://schemas.microsoft.com/office/drawing/2014/main" xmlns="" id="{4FDC14FD-7C63-4DC9-ACF5-11C4B5559B67}"/>
                </a:ext>
              </a:extLst>
            </p:cNvPr>
            <p:cNvSpPr txBox="1"/>
            <p:nvPr/>
          </p:nvSpPr>
          <p:spPr>
            <a:xfrm>
              <a:off x="2208265" y="5295231"/>
              <a:ext cx="3321577"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grpSp>
      <p:grpSp>
        <p:nvGrpSpPr>
          <p:cNvPr id="43" name="组合 42">
            <a:extLst>
              <a:ext uri="{FF2B5EF4-FFF2-40B4-BE49-F238E27FC236}">
                <a16:creationId xmlns:a16="http://schemas.microsoft.com/office/drawing/2014/main" xmlns="" id="{79E4E025-ABC5-4490-936B-DA37A6FD92E9}"/>
              </a:ext>
            </a:extLst>
          </p:cNvPr>
          <p:cNvGrpSpPr/>
          <p:nvPr/>
        </p:nvGrpSpPr>
        <p:grpSpPr>
          <a:xfrm>
            <a:off x="6181730" y="1993602"/>
            <a:ext cx="5399904" cy="4325752"/>
            <a:chOff x="6181730" y="1993602"/>
            <a:chExt cx="5399904" cy="4325752"/>
          </a:xfrm>
        </p:grpSpPr>
        <p:sp>
          <p:nvSpPr>
            <p:cNvPr id="44" name="AutoShape 4">
              <a:extLst>
                <a:ext uri="{FF2B5EF4-FFF2-40B4-BE49-F238E27FC236}">
                  <a16:creationId xmlns:a16="http://schemas.microsoft.com/office/drawing/2014/main" xmlns="" id="{27791913-18C9-4652-A4C7-4180A78532EF}"/>
                </a:ext>
              </a:extLst>
            </p:cNvPr>
            <p:cNvSpPr/>
            <p:nvPr/>
          </p:nvSpPr>
          <p:spPr bwMode="auto">
            <a:xfrm>
              <a:off x="6696449" y="4062481"/>
              <a:ext cx="3659099" cy="523085"/>
            </a:xfrm>
            <a:custGeom>
              <a:avLst/>
              <a:gdLst>
                <a:gd name="T0" fmla="*/ 3486944 w 21600"/>
                <a:gd name="T1" fmla="*/ 498475 h 21600"/>
                <a:gd name="T2" fmla="*/ 3486944 w 21600"/>
                <a:gd name="T3" fmla="*/ 498475 h 21600"/>
                <a:gd name="T4" fmla="*/ 3486944 w 21600"/>
                <a:gd name="T5" fmla="*/ 498475 h 21600"/>
                <a:gd name="T6" fmla="*/ 3486944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45" name="AutoShape 5">
              <a:extLst>
                <a:ext uri="{FF2B5EF4-FFF2-40B4-BE49-F238E27FC236}">
                  <a16:creationId xmlns:a16="http://schemas.microsoft.com/office/drawing/2014/main" xmlns="" id="{04B7788D-A3F5-45E7-AC6B-94E0D4083591}"/>
                </a:ext>
              </a:extLst>
            </p:cNvPr>
            <p:cNvSpPr/>
            <p:nvPr/>
          </p:nvSpPr>
          <p:spPr bwMode="auto">
            <a:xfrm>
              <a:off x="9320206" y="4149107"/>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solidFill>
                    <a:schemeClr val="bg1"/>
                  </a:solidFill>
                  <a:latin typeface="+mj-lt"/>
                  <a:ea typeface="MS PGothic" panose="020B0600070205080204" charset="-128"/>
                  <a:cs typeface="Roboto" charset="0"/>
                  <a:sym typeface="Roboto" charset="0"/>
                </a:rPr>
                <a:t>72%</a:t>
              </a:r>
              <a:endParaRPr lang="en-US" sz="1050">
                <a:solidFill>
                  <a:schemeClr val="bg1"/>
                </a:solidFill>
                <a:latin typeface="+mj-lt"/>
                <a:ea typeface="MS PGothic" panose="020B0600070205080204" charset="-128"/>
                <a:cs typeface="Roboto" charset="0"/>
                <a:sym typeface="Roboto" charset="0"/>
              </a:endParaRPr>
            </a:p>
          </p:txBody>
        </p:sp>
        <p:sp>
          <p:nvSpPr>
            <p:cNvPr id="46" name="AutoShape 7">
              <a:extLst>
                <a:ext uri="{FF2B5EF4-FFF2-40B4-BE49-F238E27FC236}">
                  <a16:creationId xmlns:a16="http://schemas.microsoft.com/office/drawing/2014/main" xmlns="" id="{686BF058-D057-4376-B0C0-61BEA03054C2}"/>
                </a:ext>
              </a:extLst>
            </p:cNvPr>
            <p:cNvSpPr/>
            <p:nvPr/>
          </p:nvSpPr>
          <p:spPr bwMode="auto">
            <a:xfrm>
              <a:off x="6696449" y="3446107"/>
              <a:ext cx="4367097" cy="523085"/>
            </a:xfrm>
            <a:custGeom>
              <a:avLst/>
              <a:gdLst>
                <a:gd name="T0" fmla="*/ 4161631 w 21600"/>
                <a:gd name="T1" fmla="*/ 498475 h 21600"/>
                <a:gd name="T2" fmla="*/ 4161631 w 21600"/>
                <a:gd name="T3" fmla="*/ 498475 h 21600"/>
                <a:gd name="T4" fmla="*/ 4161631 w 21600"/>
                <a:gd name="T5" fmla="*/ 498475 h 21600"/>
                <a:gd name="T6" fmla="*/ 4161631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47" name="AutoShape 8">
              <a:extLst>
                <a:ext uri="{FF2B5EF4-FFF2-40B4-BE49-F238E27FC236}">
                  <a16:creationId xmlns:a16="http://schemas.microsoft.com/office/drawing/2014/main" xmlns="" id="{3256C441-8A1D-4DE5-8507-ED0A9BAD3862}"/>
                </a:ext>
              </a:extLst>
            </p:cNvPr>
            <p:cNvSpPr/>
            <p:nvPr/>
          </p:nvSpPr>
          <p:spPr bwMode="auto">
            <a:xfrm>
              <a:off x="10029036" y="3532732"/>
              <a:ext cx="1034510"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solidFill>
                    <a:schemeClr val="bg1"/>
                  </a:solidFill>
                  <a:latin typeface="+mj-lt"/>
                  <a:ea typeface="MS PGothic" panose="020B0600070205080204" charset="-128"/>
                  <a:cs typeface="Roboto" charset="0"/>
                  <a:sym typeface="Roboto" charset="0"/>
                </a:rPr>
                <a:t>90%</a:t>
              </a:r>
              <a:endParaRPr lang="en-US" sz="1050">
                <a:solidFill>
                  <a:schemeClr val="bg1"/>
                </a:solidFill>
                <a:latin typeface="+mj-lt"/>
                <a:ea typeface="MS PGothic" panose="020B0600070205080204" charset="-128"/>
                <a:cs typeface="Roboto" charset="0"/>
                <a:sym typeface="Roboto" charset="0"/>
              </a:endParaRPr>
            </a:p>
          </p:txBody>
        </p:sp>
        <p:sp>
          <p:nvSpPr>
            <p:cNvPr id="48" name="AutoShape 10">
              <a:extLst>
                <a:ext uri="{FF2B5EF4-FFF2-40B4-BE49-F238E27FC236}">
                  <a16:creationId xmlns:a16="http://schemas.microsoft.com/office/drawing/2014/main" xmlns="" id="{557EDEEF-3B80-4B23-B105-4EC031DB1C1B}"/>
                </a:ext>
              </a:extLst>
            </p:cNvPr>
            <p:cNvSpPr/>
            <p:nvPr/>
          </p:nvSpPr>
          <p:spPr bwMode="auto">
            <a:xfrm>
              <a:off x="6696449" y="2826400"/>
              <a:ext cx="4885185" cy="523085"/>
            </a:xfrm>
            <a:custGeom>
              <a:avLst/>
              <a:gdLst>
                <a:gd name="T0" fmla="*/ 4655344 w 21600"/>
                <a:gd name="T1" fmla="*/ 498475 h 21600"/>
                <a:gd name="T2" fmla="*/ 4655344 w 21600"/>
                <a:gd name="T3" fmla="*/ 498475 h 21600"/>
                <a:gd name="T4" fmla="*/ 4655344 w 21600"/>
                <a:gd name="T5" fmla="*/ 498475 h 21600"/>
                <a:gd name="T6" fmla="*/ 4655344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49" name="AutoShape 11">
              <a:extLst>
                <a:ext uri="{FF2B5EF4-FFF2-40B4-BE49-F238E27FC236}">
                  <a16:creationId xmlns:a16="http://schemas.microsoft.com/office/drawing/2014/main" xmlns="" id="{A3CD5F92-E6CB-4AF4-94B4-886659EAC33F}"/>
                </a:ext>
              </a:extLst>
            </p:cNvPr>
            <p:cNvSpPr/>
            <p:nvPr/>
          </p:nvSpPr>
          <p:spPr bwMode="auto">
            <a:xfrm>
              <a:off x="10546292" y="2913026"/>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solidFill>
                    <a:schemeClr val="bg1"/>
                  </a:solidFill>
                  <a:latin typeface="+mj-lt"/>
                  <a:ea typeface="MS PGothic" panose="020B0600070205080204" charset="-128"/>
                  <a:cs typeface="Roboto" charset="0"/>
                  <a:sym typeface="Roboto" charset="0"/>
                </a:rPr>
                <a:t>100%</a:t>
              </a:r>
              <a:endParaRPr lang="en-US" sz="1050">
                <a:solidFill>
                  <a:schemeClr val="bg1"/>
                </a:solidFill>
                <a:latin typeface="+mj-lt"/>
                <a:ea typeface="MS PGothic" panose="020B0600070205080204" charset="-128"/>
                <a:cs typeface="Roboto" charset="0"/>
                <a:sym typeface="Roboto" charset="0"/>
              </a:endParaRPr>
            </a:p>
          </p:txBody>
        </p:sp>
        <p:sp>
          <p:nvSpPr>
            <p:cNvPr id="50" name="AutoShape 13">
              <a:extLst>
                <a:ext uri="{FF2B5EF4-FFF2-40B4-BE49-F238E27FC236}">
                  <a16:creationId xmlns:a16="http://schemas.microsoft.com/office/drawing/2014/main" xmlns="" id="{39ACE34E-7E78-48AD-AA92-A0ABC35BBC1E}"/>
                </a:ext>
              </a:extLst>
            </p:cNvPr>
            <p:cNvSpPr/>
            <p:nvPr/>
          </p:nvSpPr>
          <p:spPr bwMode="auto">
            <a:xfrm>
              <a:off x="6696449" y="2210026"/>
              <a:ext cx="3152672" cy="523085"/>
            </a:xfrm>
            <a:custGeom>
              <a:avLst/>
              <a:gdLst>
                <a:gd name="T0" fmla="*/ 3004344 w 21600"/>
                <a:gd name="T1" fmla="*/ 498475 h 21600"/>
                <a:gd name="T2" fmla="*/ 3004344 w 21600"/>
                <a:gd name="T3" fmla="*/ 498475 h 21600"/>
                <a:gd name="T4" fmla="*/ 3004344 w 21600"/>
                <a:gd name="T5" fmla="*/ 498475 h 21600"/>
                <a:gd name="T6" fmla="*/ 3004344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51" name="AutoShape 14">
              <a:extLst>
                <a:ext uri="{FF2B5EF4-FFF2-40B4-BE49-F238E27FC236}">
                  <a16:creationId xmlns:a16="http://schemas.microsoft.com/office/drawing/2014/main" xmlns="" id="{E989C696-8BBA-4913-BD56-11A0594BB738}"/>
                </a:ext>
              </a:extLst>
            </p:cNvPr>
            <p:cNvSpPr/>
            <p:nvPr/>
          </p:nvSpPr>
          <p:spPr bwMode="auto">
            <a:xfrm>
              <a:off x="8802951" y="2296652"/>
              <a:ext cx="1034510"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dirty="0">
                  <a:solidFill>
                    <a:schemeClr val="bg1"/>
                  </a:solidFill>
                  <a:latin typeface="+mj-lt"/>
                  <a:ea typeface="MS PGothic" panose="020B0600070205080204" charset="-128"/>
                  <a:cs typeface="Roboto" charset="0"/>
                  <a:sym typeface="Roboto" charset="0"/>
                </a:rPr>
                <a:t>63%</a:t>
              </a:r>
              <a:endParaRPr lang="en-US" sz="1050" dirty="0">
                <a:solidFill>
                  <a:schemeClr val="bg1"/>
                </a:solidFill>
                <a:latin typeface="+mj-lt"/>
                <a:ea typeface="MS PGothic" panose="020B0600070205080204" charset="-128"/>
                <a:cs typeface="Roboto" charset="0"/>
                <a:sym typeface="Roboto" charset="0"/>
              </a:endParaRPr>
            </a:p>
          </p:txBody>
        </p:sp>
        <p:sp>
          <p:nvSpPr>
            <p:cNvPr id="52" name="AutoShape 16">
              <a:extLst>
                <a:ext uri="{FF2B5EF4-FFF2-40B4-BE49-F238E27FC236}">
                  <a16:creationId xmlns:a16="http://schemas.microsoft.com/office/drawing/2014/main" xmlns="" id="{C3372E19-38FD-4053-9370-0454FCC6C06C}"/>
                </a:ext>
              </a:extLst>
            </p:cNvPr>
            <p:cNvSpPr/>
            <p:nvPr/>
          </p:nvSpPr>
          <p:spPr bwMode="auto">
            <a:xfrm>
              <a:off x="6696449" y="4678856"/>
              <a:ext cx="4045583" cy="523085"/>
            </a:xfrm>
            <a:custGeom>
              <a:avLst/>
              <a:gdLst>
                <a:gd name="T0" fmla="*/ 3855244 w 21600"/>
                <a:gd name="T1" fmla="*/ 498475 h 21600"/>
                <a:gd name="T2" fmla="*/ 3855244 w 21600"/>
                <a:gd name="T3" fmla="*/ 498475 h 21600"/>
                <a:gd name="T4" fmla="*/ 3855244 w 21600"/>
                <a:gd name="T5" fmla="*/ 498475 h 21600"/>
                <a:gd name="T6" fmla="*/ 3855244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53" name="AutoShape 17">
              <a:extLst>
                <a:ext uri="{FF2B5EF4-FFF2-40B4-BE49-F238E27FC236}">
                  <a16:creationId xmlns:a16="http://schemas.microsoft.com/office/drawing/2014/main" xmlns="" id="{86916A0E-D6F5-4877-B3A6-30AC68215923}"/>
                </a:ext>
              </a:extLst>
            </p:cNvPr>
            <p:cNvSpPr/>
            <p:nvPr/>
          </p:nvSpPr>
          <p:spPr bwMode="auto">
            <a:xfrm>
              <a:off x="9706689" y="4765481"/>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solidFill>
                    <a:schemeClr val="bg1"/>
                  </a:solidFill>
                  <a:latin typeface="+mj-lt"/>
                  <a:ea typeface="MS PGothic" panose="020B0600070205080204" charset="-128"/>
                  <a:cs typeface="Roboto" charset="0"/>
                  <a:sym typeface="Roboto" charset="0"/>
                </a:rPr>
                <a:t>83%</a:t>
              </a:r>
              <a:endParaRPr lang="en-US" sz="1050">
                <a:solidFill>
                  <a:schemeClr val="bg1"/>
                </a:solidFill>
                <a:latin typeface="+mj-lt"/>
                <a:ea typeface="MS PGothic" panose="020B0600070205080204" charset="-128"/>
                <a:cs typeface="Roboto" charset="0"/>
                <a:sym typeface="Roboto" charset="0"/>
              </a:endParaRPr>
            </a:p>
          </p:txBody>
        </p:sp>
        <p:sp>
          <p:nvSpPr>
            <p:cNvPr id="54" name="AutoShape 5">
              <a:extLst>
                <a:ext uri="{FF2B5EF4-FFF2-40B4-BE49-F238E27FC236}">
                  <a16:creationId xmlns:a16="http://schemas.microsoft.com/office/drawing/2014/main" xmlns="" id="{0807E35F-F48C-4DBB-A798-43CF045EEA9C}"/>
                </a:ext>
              </a:extLst>
            </p:cNvPr>
            <p:cNvSpPr/>
            <p:nvPr/>
          </p:nvSpPr>
          <p:spPr bwMode="auto">
            <a:xfrm flipH="1">
              <a:off x="6181730" y="1993602"/>
              <a:ext cx="1407342" cy="4325752"/>
            </a:xfrm>
            <a:custGeom>
              <a:avLst/>
              <a:gdLst>
                <a:gd name="T0" fmla="*/ 1346137 w 21421"/>
                <a:gd name="T1" fmla="*/ 4141659 h 21550"/>
                <a:gd name="T2" fmla="*/ 1346137 w 21421"/>
                <a:gd name="T3" fmla="*/ 4141659 h 21550"/>
                <a:gd name="T4" fmla="*/ 1346137 w 21421"/>
                <a:gd name="T5" fmla="*/ 4141659 h 21550"/>
                <a:gd name="T6" fmla="*/ 1346137 w 21421"/>
                <a:gd name="T7" fmla="*/ 4141659 h 21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21" h="21550">
                  <a:moveTo>
                    <a:pt x="17667" y="7828"/>
                  </a:moveTo>
                  <a:cubicBezTo>
                    <a:pt x="17478" y="7688"/>
                    <a:pt x="17289" y="7524"/>
                    <a:pt x="17289" y="7475"/>
                  </a:cubicBezTo>
                  <a:cubicBezTo>
                    <a:pt x="17289" y="7412"/>
                    <a:pt x="17502" y="7267"/>
                    <a:pt x="17667" y="7164"/>
                  </a:cubicBezTo>
                  <a:cubicBezTo>
                    <a:pt x="17771" y="7100"/>
                    <a:pt x="17856" y="7052"/>
                    <a:pt x="17856" y="7052"/>
                  </a:cubicBezTo>
                  <a:cubicBezTo>
                    <a:pt x="17856" y="7052"/>
                    <a:pt x="17982" y="7867"/>
                    <a:pt x="18045" y="8023"/>
                  </a:cubicBezTo>
                  <a:cubicBezTo>
                    <a:pt x="18078" y="8103"/>
                    <a:pt x="17872" y="7980"/>
                    <a:pt x="17667" y="7828"/>
                  </a:cubicBezTo>
                  <a:close/>
                  <a:moveTo>
                    <a:pt x="13383" y="18100"/>
                  </a:moveTo>
                  <a:cubicBezTo>
                    <a:pt x="13319" y="18410"/>
                    <a:pt x="13414" y="18791"/>
                    <a:pt x="13226" y="19008"/>
                  </a:cubicBezTo>
                  <a:cubicBezTo>
                    <a:pt x="13036" y="19225"/>
                    <a:pt x="12816" y="19565"/>
                    <a:pt x="12816" y="19565"/>
                  </a:cubicBezTo>
                  <a:lnTo>
                    <a:pt x="12769" y="19586"/>
                  </a:lnTo>
                  <a:lnTo>
                    <a:pt x="12532" y="19689"/>
                  </a:lnTo>
                  <a:cubicBezTo>
                    <a:pt x="12532" y="19689"/>
                    <a:pt x="12280" y="19101"/>
                    <a:pt x="12154" y="18894"/>
                  </a:cubicBezTo>
                  <a:cubicBezTo>
                    <a:pt x="12028" y="18688"/>
                    <a:pt x="12343" y="18038"/>
                    <a:pt x="12501" y="17005"/>
                  </a:cubicBezTo>
                  <a:cubicBezTo>
                    <a:pt x="12658" y="15972"/>
                    <a:pt x="12626" y="15188"/>
                    <a:pt x="12626" y="15188"/>
                  </a:cubicBezTo>
                  <a:lnTo>
                    <a:pt x="12769" y="15205"/>
                  </a:lnTo>
                  <a:lnTo>
                    <a:pt x="13414" y="15281"/>
                  </a:lnTo>
                  <a:cubicBezTo>
                    <a:pt x="13414" y="15281"/>
                    <a:pt x="13288" y="15632"/>
                    <a:pt x="13256" y="15848"/>
                  </a:cubicBezTo>
                  <a:cubicBezTo>
                    <a:pt x="13226" y="16065"/>
                    <a:pt x="13446" y="17790"/>
                    <a:pt x="13383" y="18100"/>
                  </a:cubicBezTo>
                  <a:close/>
                  <a:moveTo>
                    <a:pt x="9160" y="7599"/>
                  </a:moveTo>
                  <a:cubicBezTo>
                    <a:pt x="9160" y="7599"/>
                    <a:pt x="7775" y="7867"/>
                    <a:pt x="7459" y="7940"/>
                  </a:cubicBezTo>
                  <a:cubicBezTo>
                    <a:pt x="7143" y="8012"/>
                    <a:pt x="6640" y="8167"/>
                    <a:pt x="6640" y="8167"/>
                  </a:cubicBezTo>
                  <a:cubicBezTo>
                    <a:pt x="6640" y="8167"/>
                    <a:pt x="6365" y="8097"/>
                    <a:pt x="5979" y="7990"/>
                  </a:cubicBezTo>
                  <a:cubicBezTo>
                    <a:pt x="5341" y="7813"/>
                    <a:pt x="4396" y="7533"/>
                    <a:pt x="3868" y="7289"/>
                  </a:cubicBezTo>
                  <a:cubicBezTo>
                    <a:pt x="3017" y="6897"/>
                    <a:pt x="2671" y="6618"/>
                    <a:pt x="2671" y="6618"/>
                  </a:cubicBezTo>
                  <a:lnTo>
                    <a:pt x="5979" y="5729"/>
                  </a:lnTo>
                  <a:lnTo>
                    <a:pt x="7553" y="5307"/>
                  </a:lnTo>
                  <a:cubicBezTo>
                    <a:pt x="7553" y="5307"/>
                    <a:pt x="7334" y="5700"/>
                    <a:pt x="7302" y="5813"/>
                  </a:cubicBezTo>
                  <a:cubicBezTo>
                    <a:pt x="7271" y="5926"/>
                    <a:pt x="7932" y="6112"/>
                    <a:pt x="8058" y="6257"/>
                  </a:cubicBezTo>
                  <a:cubicBezTo>
                    <a:pt x="8183" y="6401"/>
                    <a:pt x="8247" y="6515"/>
                    <a:pt x="8310" y="6804"/>
                  </a:cubicBezTo>
                  <a:cubicBezTo>
                    <a:pt x="8373" y="7093"/>
                    <a:pt x="9286" y="7455"/>
                    <a:pt x="9286" y="7455"/>
                  </a:cubicBezTo>
                  <a:cubicBezTo>
                    <a:pt x="9286" y="7455"/>
                    <a:pt x="9160" y="7599"/>
                    <a:pt x="9160" y="7599"/>
                  </a:cubicBezTo>
                  <a:close/>
                  <a:moveTo>
                    <a:pt x="21419" y="11977"/>
                  </a:moveTo>
                  <a:cubicBezTo>
                    <a:pt x="21435" y="11930"/>
                    <a:pt x="21291" y="11523"/>
                    <a:pt x="21195" y="11388"/>
                  </a:cubicBezTo>
                  <a:cubicBezTo>
                    <a:pt x="21101" y="11254"/>
                    <a:pt x="20943" y="10139"/>
                    <a:pt x="20912" y="9582"/>
                  </a:cubicBezTo>
                  <a:cubicBezTo>
                    <a:pt x="20881" y="9024"/>
                    <a:pt x="20125" y="7743"/>
                    <a:pt x="20062" y="7475"/>
                  </a:cubicBezTo>
                  <a:cubicBezTo>
                    <a:pt x="19998" y="7207"/>
                    <a:pt x="20660" y="5369"/>
                    <a:pt x="20628" y="4739"/>
                  </a:cubicBezTo>
                  <a:cubicBezTo>
                    <a:pt x="20597" y="4109"/>
                    <a:pt x="19589" y="3851"/>
                    <a:pt x="18234" y="3727"/>
                  </a:cubicBezTo>
                  <a:cubicBezTo>
                    <a:pt x="18032" y="3709"/>
                    <a:pt x="17843" y="3689"/>
                    <a:pt x="17667" y="3670"/>
                  </a:cubicBezTo>
                  <a:cubicBezTo>
                    <a:pt x="16670" y="3561"/>
                    <a:pt x="16124" y="3448"/>
                    <a:pt x="16124" y="3448"/>
                  </a:cubicBezTo>
                  <a:lnTo>
                    <a:pt x="17068" y="3314"/>
                  </a:lnTo>
                  <a:cubicBezTo>
                    <a:pt x="17068" y="3314"/>
                    <a:pt x="16155" y="2550"/>
                    <a:pt x="16155" y="2292"/>
                  </a:cubicBezTo>
                  <a:cubicBezTo>
                    <a:pt x="16155" y="2034"/>
                    <a:pt x="16439" y="1941"/>
                    <a:pt x="16500" y="1776"/>
                  </a:cubicBezTo>
                  <a:cubicBezTo>
                    <a:pt x="16564" y="1610"/>
                    <a:pt x="16534" y="1321"/>
                    <a:pt x="16534" y="1321"/>
                  </a:cubicBezTo>
                  <a:cubicBezTo>
                    <a:pt x="16534" y="1321"/>
                    <a:pt x="16596" y="1187"/>
                    <a:pt x="16470" y="1074"/>
                  </a:cubicBezTo>
                  <a:cubicBezTo>
                    <a:pt x="16344" y="960"/>
                    <a:pt x="16092" y="567"/>
                    <a:pt x="15430" y="279"/>
                  </a:cubicBezTo>
                  <a:cubicBezTo>
                    <a:pt x="14769" y="-10"/>
                    <a:pt x="13824" y="-1"/>
                    <a:pt x="13824" y="-1"/>
                  </a:cubicBezTo>
                  <a:cubicBezTo>
                    <a:pt x="13399" y="3"/>
                    <a:pt x="13054" y="13"/>
                    <a:pt x="12769" y="27"/>
                  </a:cubicBezTo>
                  <a:cubicBezTo>
                    <a:pt x="11408" y="96"/>
                    <a:pt x="11457" y="280"/>
                    <a:pt x="10988" y="485"/>
                  </a:cubicBezTo>
                  <a:cubicBezTo>
                    <a:pt x="10421" y="733"/>
                    <a:pt x="9224" y="2199"/>
                    <a:pt x="9129" y="2571"/>
                  </a:cubicBezTo>
                  <a:cubicBezTo>
                    <a:pt x="9034" y="2942"/>
                    <a:pt x="9634" y="3459"/>
                    <a:pt x="9634" y="3459"/>
                  </a:cubicBezTo>
                  <a:cubicBezTo>
                    <a:pt x="9634" y="3459"/>
                    <a:pt x="8467" y="3614"/>
                    <a:pt x="7901" y="3624"/>
                  </a:cubicBezTo>
                  <a:cubicBezTo>
                    <a:pt x="7531" y="3631"/>
                    <a:pt x="6683" y="3890"/>
                    <a:pt x="5979" y="4137"/>
                  </a:cubicBezTo>
                  <a:cubicBezTo>
                    <a:pt x="5600" y="4269"/>
                    <a:pt x="5263" y="4398"/>
                    <a:pt x="5065" y="4481"/>
                  </a:cubicBezTo>
                  <a:cubicBezTo>
                    <a:pt x="4498" y="4719"/>
                    <a:pt x="781" y="6144"/>
                    <a:pt x="402" y="6257"/>
                  </a:cubicBezTo>
                  <a:cubicBezTo>
                    <a:pt x="24" y="6370"/>
                    <a:pt x="-164" y="6752"/>
                    <a:pt x="181" y="6876"/>
                  </a:cubicBezTo>
                  <a:cubicBezTo>
                    <a:pt x="528" y="7001"/>
                    <a:pt x="5506" y="8704"/>
                    <a:pt x="5915" y="8765"/>
                  </a:cubicBezTo>
                  <a:cubicBezTo>
                    <a:pt x="5936" y="8769"/>
                    <a:pt x="5958" y="8771"/>
                    <a:pt x="5979" y="8773"/>
                  </a:cubicBezTo>
                  <a:cubicBezTo>
                    <a:pt x="6397" y="8814"/>
                    <a:pt x="7070" y="8692"/>
                    <a:pt x="7070" y="8692"/>
                  </a:cubicBezTo>
                  <a:lnTo>
                    <a:pt x="5979" y="9876"/>
                  </a:lnTo>
                  <a:lnTo>
                    <a:pt x="2041" y="14145"/>
                  </a:lnTo>
                  <a:cubicBezTo>
                    <a:pt x="2041" y="14145"/>
                    <a:pt x="3017" y="14372"/>
                    <a:pt x="4498" y="14620"/>
                  </a:cubicBezTo>
                  <a:cubicBezTo>
                    <a:pt x="4898" y="14687"/>
                    <a:pt x="5424" y="14748"/>
                    <a:pt x="5979" y="14801"/>
                  </a:cubicBezTo>
                  <a:cubicBezTo>
                    <a:pt x="7479" y="14945"/>
                    <a:pt x="9192" y="15033"/>
                    <a:pt x="9192" y="15033"/>
                  </a:cubicBezTo>
                  <a:cubicBezTo>
                    <a:pt x="9192" y="15033"/>
                    <a:pt x="9129" y="15085"/>
                    <a:pt x="9097" y="15776"/>
                  </a:cubicBezTo>
                  <a:cubicBezTo>
                    <a:pt x="9066" y="16469"/>
                    <a:pt x="9286" y="17077"/>
                    <a:pt x="9507" y="17460"/>
                  </a:cubicBezTo>
                  <a:cubicBezTo>
                    <a:pt x="9728" y="17842"/>
                    <a:pt x="10075" y="19008"/>
                    <a:pt x="9916" y="19225"/>
                  </a:cubicBezTo>
                  <a:cubicBezTo>
                    <a:pt x="9759" y="19442"/>
                    <a:pt x="9790" y="20443"/>
                    <a:pt x="9759" y="20619"/>
                  </a:cubicBezTo>
                  <a:cubicBezTo>
                    <a:pt x="9728" y="20794"/>
                    <a:pt x="10358" y="21011"/>
                    <a:pt x="10705" y="21135"/>
                  </a:cubicBezTo>
                  <a:cubicBezTo>
                    <a:pt x="11051" y="21259"/>
                    <a:pt x="11806" y="21403"/>
                    <a:pt x="12311" y="21362"/>
                  </a:cubicBezTo>
                  <a:cubicBezTo>
                    <a:pt x="12489" y="21348"/>
                    <a:pt x="12644" y="21307"/>
                    <a:pt x="12769" y="21261"/>
                  </a:cubicBezTo>
                  <a:cubicBezTo>
                    <a:pt x="12998" y="21176"/>
                    <a:pt x="13131" y="21073"/>
                    <a:pt x="13131" y="21073"/>
                  </a:cubicBezTo>
                  <a:lnTo>
                    <a:pt x="13319" y="21187"/>
                  </a:lnTo>
                  <a:cubicBezTo>
                    <a:pt x="13319" y="21187"/>
                    <a:pt x="14138" y="21487"/>
                    <a:pt x="14548" y="21538"/>
                  </a:cubicBezTo>
                  <a:cubicBezTo>
                    <a:pt x="14957" y="21589"/>
                    <a:pt x="15619" y="21466"/>
                    <a:pt x="15714" y="21280"/>
                  </a:cubicBezTo>
                  <a:cubicBezTo>
                    <a:pt x="15809" y="21094"/>
                    <a:pt x="16092" y="20867"/>
                    <a:pt x="16092" y="20733"/>
                  </a:cubicBezTo>
                  <a:cubicBezTo>
                    <a:pt x="16092" y="20598"/>
                    <a:pt x="15525" y="19751"/>
                    <a:pt x="15367" y="19525"/>
                  </a:cubicBezTo>
                  <a:cubicBezTo>
                    <a:pt x="15210" y="19297"/>
                    <a:pt x="15619" y="18574"/>
                    <a:pt x="15714" y="18275"/>
                  </a:cubicBezTo>
                  <a:cubicBezTo>
                    <a:pt x="15809" y="17976"/>
                    <a:pt x="16785" y="16025"/>
                    <a:pt x="16754" y="15642"/>
                  </a:cubicBezTo>
                  <a:cubicBezTo>
                    <a:pt x="16722" y="15260"/>
                    <a:pt x="16849" y="14176"/>
                    <a:pt x="16849" y="14176"/>
                  </a:cubicBezTo>
                  <a:lnTo>
                    <a:pt x="17667" y="14150"/>
                  </a:lnTo>
                  <a:lnTo>
                    <a:pt x="19463" y="14093"/>
                  </a:lnTo>
                  <a:cubicBezTo>
                    <a:pt x="19463" y="14093"/>
                    <a:pt x="19323" y="12881"/>
                    <a:pt x="19323" y="12818"/>
                  </a:cubicBezTo>
                  <a:cubicBezTo>
                    <a:pt x="19323" y="12792"/>
                    <a:pt x="19284" y="12718"/>
                    <a:pt x="19240" y="12637"/>
                  </a:cubicBezTo>
                  <a:lnTo>
                    <a:pt x="19214" y="12638"/>
                  </a:lnTo>
                  <a:cubicBezTo>
                    <a:pt x="19214" y="12638"/>
                    <a:pt x="19217" y="12624"/>
                    <a:pt x="19223" y="12607"/>
                  </a:cubicBezTo>
                  <a:cubicBezTo>
                    <a:pt x="19168" y="12506"/>
                    <a:pt x="19111" y="12402"/>
                    <a:pt x="19119" y="12374"/>
                  </a:cubicBezTo>
                  <a:cubicBezTo>
                    <a:pt x="19134" y="12323"/>
                    <a:pt x="19337" y="12184"/>
                    <a:pt x="19337" y="12039"/>
                  </a:cubicBezTo>
                  <a:cubicBezTo>
                    <a:pt x="19337" y="11894"/>
                    <a:pt x="19116" y="9550"/>
                    <a:pt x="19116" y="9550"/>
                  </a:cubicBezTo>
                  <a:cubicBezTo>
                    <a:pt x="19116" y="9550"/>
                    <a:pt x="19671" y="10495"/>
                    <a:pt x="19702" y="10547"/>
                  </a:cubicBezTo>
                  <a:cubicBezTo>
                    <a:pt x="19733" y="10598"/>
                    <a:pt x="19797" y="11042"/>
                    <a:pt x="19813" y="11140"/>
                  </a:cubicBezTo>
                  <a:cubicBezTo>
                    <a:pt x="19828" y="11239"/>
                    <a:pt x="19720" y="11685"/>
                    <a:pt x="19720" y="11732"/>
                  </a:cubicBezTo>
                  <a:cubicBezTo>
                    <a:pt x="19720" y="11778"/>
                    <a:pt x="19665" y="11972"/>
                    <a:pt x="19665" y="12013"/>
                  </a:cubicBezTo>
                  <a:cubicBezTo>
                    <a:pt x="19665" y="12054"/>
                    <a:pt x="19728" y="12254"/>
                    <a:pt x="19728" y="12254"/>
                  </a:cubicBezTo>
                  <a:cubicBezTo>
                    <a:pt x="19728" y="12254"/>
                    <a:pt x="19736" y="12250"/>
                    <a:pt x="19839" y="12243"/>
                  </a:cubicBezTo>
                  <a:cubicBezTo>
                    <a:pt x="19941" y="12235"/>
                    <a:pt x="20076" y="12142"/>
                    <a:pt x="20067" y="12069"/>
                  </a:cubicBezTo>
                  <a:cubicBezTo>
                    <a:pt x="20059" y="11998"/>
                    <a:pt x="20122" y="11742"/>
                    <a:pt x="20122" y="11742"/>
                  </a:cubicBezTo>
                  <a:cubicBezTo>
                    <a:pt x="20122" y="11742"/>
                    <a:pt x="20240" y="11785"/>
                    <a:pt x="20350" y="11830"/>
                  </a:cubicBezTo>
                  <a:cubicBezTo>
                    <a:pt x="20460" y="11874"/>
                    <a:pt x="20524" y="12189"/>
                    <a:pt x="20524" y="12189"/>
                  </a:cubicBezTo>
                  <a:cubicBezTo>
                    <a:pt x="20524" y="12189"/>
                    <a:pt x="20366" y="12284"/>
                    <a:pt x="20359" y="12297"/>
                  </a:cubicBezTo>
                  <a:cubicBezTo>
                    <a:pt x="20350" y="12310"/>
                    <a:pt x="19925" y="12369"/>
                    <a:pt x="19886" y="12369"/>
                  </a:cubicBezTo>
                  <a:cubicBezTo>
                    <a:pt x="19846" y="12369"/>
                    <a:pt x="19547" y="12364"/>
                    <a:pt x="19397" y="12395"/>
                  </a:cubicBezTo>
                  <a:cubicBezTo>
                    <a:pt x="19248" y="12426"/>
                    <a:pt x="19256" y="12462"/>
                    <a:pt x="19256" y="12462"/>
                  </a:cubicBezTo>
                  <a:lnTo>
                    <a:pt x="19828" y="12488"/>
                  </a:lnTo>
                  <a:cubicBezTo>
                    <a:pt x="19828" y="12488"/>
                    <a:pt x="19623" y="12483"/>
                    <a:pt x="19418" y="12504"/>
                  </a:cubicBezTo>
                  <a:cubicBezTo>
                    <a:pt x="19280" y="12517"/>
                    <a:pt x="19238" y="12573"/>
                    <a:pt x="19223" y="12607"/>
                  </a:cubicBezTo>
                  <a:cubicBezTo>
                    <a:pt x="19229" y="12618"/>
                    <a:pt x="19234" y="12628"/>
                    <a:pt x="19240" y="12637"/>
                  </a:cubicBezTo>
                  <a:lnTo>
                    <a:pt x="20143" y="12628"/>
                  </a:lnTo>
                  <a:cubicBezTo>
                    <a:pt x="20143" y="12628"/>
                    <a:pt x="21073" y="12442"/>
                    <a:pt x="21151" y="12390"/>
                  </a:cubicBezTo>
                  <a:cubicBezTo>
                    <a:pt x="21230" y="12338"/>
                    <a:pt x="21214" y="12142"/>
                    <a:pt x="21214" y="12116"/>
                  </a:cubicBezTo>
                  <a:cubicBezTo>
                    <a:pt x="21214" y="12090"/>
                    <a:pt x="21403" y="12024"/>
                    <a:pt x="21419" y="11977"/>
                  </a:cubicBezTo>
                  <a:close/>
                </a:path>
              </a:pathLst>
            </a:custGeom>
            <a:solidFill>
              <a:schemeClr val="bg1">
                <a:lumMod val="95000"/>
              </a:schemeClr>
            </a:solidFill>
            <a:ln>
              <a:noFill/>
            </a:ln>
            <a:effectLst/>
          </p:spPr>
          <p:txBody>
            <a:bodyPr lIns="0" tIns="0" rIns="0" bIns="0" anchor="ctr"/>
            <a:lstStyle/>
            <a:p>
              <a:endParaRPr lang="id-ID"/>
            </a:p>
          </p:txBody>
        </p:sp>
        <p:sp>
          <p:nvSpPr>
            <p:cNvPr id="55" name="文本框 34">
              <a:extLst>
                <a:ext uri="{FF2B5EF4-FFF2-40B4-BE49-F238E27FC236}">
                  <a16:creationId xmlns:a16="http://schemas.microsoft.com/office/drawing/2014/main" xmlns="" id="{06FC8285-9CBB-4D05-BC61-1021BF196098}"/>
                </a:ext>
              </a:extLst>
            </p:cNvPr>
            <p:cNvSpPr txBox="1"/>
            <p:nvPr/>
          </p:nvSpPr>
          <p:spPr>
            <a:xfrm>
              <a:off x="7691417" y="2246375"/>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56" name="文本框 34">
              <a:extLst>
                <a:ext uri="{FF2B5EF4-FFF2-40B4-BE49-F238E27FC236}">
                  <a16:creationId xmlns:a16="http://schemas.microsoft.com/office/drawing/2014/main" xmlns="" id="{0527AA24-7426-469E-9070-73C3F5493EAE}"/>
                </a:ext>
              </a:extLst>
            </p:cNvPr>
            <p:cNvSpPr txBox="1"/>
            <p:nvPr/>
          </p:nvSpPr>
          <p:spPr>
            <a:xfrm>
              <a:off x="7691417" y="2907729"/>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57" name="文本框 34">
              <a:extLst>
                <a:ext uri="{FF2B5EF4-FFF2-40B4-BE49-F238E27FC236}">
                  <a16:creationId xmlns:a16="http://schemas.microsoft.com/office/drawing/2014/main" xmlns="" id="{C2486A0D-F66C-445F-95F9-EDD3EF784EA7}"/>
                </a:ext>
              </a:extLst>
            </p:cNvPr>
            <p:cNvSpPr txBox="1"/>
            <p:nvPr/>
          </p:nvSpPr>
          <p:spPr>
            <a:xfrm>
              <a:off x="7691417" y="3543400"/>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58" name="文本框 34">
              <a:extLst>
                <a:ext uri="{FF2B5EF4-FFF2-40B4-BE49-F238E27FC236}">
                  <a16:creationId xmlns:a16="http://schemas.microsoft.com/office/drawing/2014/main" xmlns="" id="{9A1BD49D-1FC2-40DB-9B90-F32526E6A133}"/>
                </a:ext>
              </a:extLst>
            </p:cNvPr>
            <p:cNvSpPr txBox="1"/>
            <p:nvPr/>
          </p:nvSpPr>
          <p:spPr>
            <a:xfrm>
              <a:off x="7691417" y="4138180"/>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59" name="文本框 34">
              <a:extLst>
                <a:ext uri="{FF2B5EF4-FFF2-40B4-BE49-F238E27FC236}">
                  <a16:creationId xmlns:a16="http://schemas.microsoft.com/office/drawing/2014/main" xmlns="" id="{2AD16629-1EEE-4DA4-B2E3-D2F5B978FA40}"/>
                </a:ext>
              </a:extLst>
            </p:cNvPr>
            <p:cNvSpPr txBox="1"/>
            <p:nvPr/>
          </p:nvSpPr>
          <p:spPr>
            <a:xfrm>
              <a:off x="7691417" y="4762149"/>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solidFill>
                    <a:schemeClr val="bg1"/>
                  </a:solidFill>
                  <a:latin typeface="+mj-ea"/>
                  <a:ea typeface="+mj-ea"/>
                </a:rPr>
                <a:t>璞石设计</a:t>
              </a:r>
            </a:p>
          </p:txBody>
        </p:sp>
        <p:sp>
          <p:nvSpPr>
            <p:cNvPr id="60" name="文本框 33">
              <a:extLst>
                <a:ext uri="{FF2B5EF4-FFF2-40B4-BE49-F238E27FC236}">
                  <a16:creationId xmlns:a16="http://schemas.microsoft.com/office/drawing/2014/main" xmlns="" id="{B0E05AB4-527C-4DF5-98E9-738402289938}"/>
                </a:ext>
              </a:extLst>
            </p:cNvPr>
            <p:cNvSpPr txBox="1"/>
            <p:nvPr/>
          </p:nvSpPr>
          <p:spPr>
            <a:xfrm>
              <a:off x="7790861" y="5295231"/>
              <a:ext cx="3321577"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7AAC95-C484-45F8-9801-23BBEE83154F}"/>
              </a:ext>
            </a:extLst>
          </p:cNvPr>
          <p:cNvSpPr>
            <a:spLocks noGrp="1"/>
          </p:cNvSpPr>
          <p:nvPr>
            <p:ph type="title"/>
          </p:nvPr>
        </p:nvSpPr>
        <p:spPr/>
        <p:txBody>
          <a:bodyPr/>
          <a:lstStyle/>
          <a:p>
            <a:r>
              <a:rPr lang="zh-CN" altLang="en-US"/>
              <a:t>项目成果</a:t>
            </a:r>
          </a:p>
        </p:txBody>
      </p:sp>
      <p:grpSp>
        <p:nvGrpSpPr>
          <p:cNvPr id="23" name="组合 22">
            <a:extLst>
              <a:ext uri="{FF2B5EF4-FFF2-40B4-BE49-F238E27FC236}">
                <a16:creationId xmlns:a16="http://schemas.microsoft.com/office/drawing/2014/main" xmlns="" id="{DB7FF11F-1DB7-4031-8CFF-6E051E0E1E00}"/>
              </a:ext>
            </a:extLst>
          </p:cNvPr>
          <p:cNvGrpSpPr/>
          <p:nvPr/>
        </p:nvGrpSpPr>
        <p:grpSpPr>
          <a:xfrm>
            <a:off x="837581" y="2501235"/>
            <a:ext cx="4616179" cy="1113280"/>
            <a:chOff x="6769431" y="1808608"/>
            <a:chExt cx="4616179" cy="1032835"/>
          </a:xfrm>
        </p:grpSpPr>
        <p:sp>
          <p:nvSpPr>
            <p:cNvPr id="24" name="Freeform 56">
              <a:extLst>
                <a:ext uri="{FF2B5EF4-FFF2-40B4-BE49-F238E27FC236}">
                  <a16:creationId xmlns:a16="http://schemas.microsoft.com/office/drawing/2014/main" xmlns="" id="{DC7C05B5-4DDF-4FE6-9C25-7D627EDFE06C}"/>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5" name="文本框 24">
              <a:extLst>
                <a:ext uri="{FF2B5EF4-FFF2-40B4-BE49-F238E27FC236}">
                  <a16:creationId xmlns:a16="http://schemas.microsoft.com/office/drawing/2014/main" xmlns="" id="{0D2B9FBF-2561-4A3C-AD72-C880B544CD0F}"/>
                </a:ext>
              </a:extLst>
            </p:cNvPr>
            <p:cNvSpPr txBox="1"/>
            <p:nvPr/>
          </p:nvSpPr>
          <p:spPr>
            <a:xfrm>
              <a:off x="6769431" y="2265788"/>
              <a:ext cx="4616179"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C763582E-CBC8-4A73-8C04-09D2F8DE5FDE}"/>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27" name="Group 23">
            <a:extLst>
              <a:ext uri="{FF2B5EF4-FFF2-40B4-BE49-F238E27FC236}">
                <a16:creationId xmlns:a16="http://schemas.microsoft.com/office/drawing/2014/main" xmlns="" id="{134AC636-A63E-4ECE-BA36-EB67BBAAC191}"/>
              </a:ext>
            </a:extLst>
          </p:cNvPr>
          <p:cNvGrpSpPr/>
          <p:nvPr/>
        </p:nvGrpSpPr>
        <p:grpSpPr>
          <a:xfrm>
            <a:off x="6314555" y="2538892"/>
            <a:ext cx="4616179" cy="1077671"/>
            <a:chOff x="6769432" y="1808608"/>
            <a:chExt cx="4616179" cy="1077671"/>
          </a:xfrm>
        </p:grpSpPr>
        <p:sp>
          <p:nvSpPr>
            <p:cNvPr id="28" name="Freeform 56">
              <a:extLst>
                <a:ext uri="{FF2B5EF4-FFF2-40B4-BE49-F238E27FC236}">
                  <a16:creationId xmlns:a16="http://schemas.microsoft.com/office/drawing/2014/main" xmlns="" id="{0DBBF558-4A65-48D3-B278-1DF200833530}"/>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文本框 25">
              <a:extLst>
                <a:ext uri="{FF2B5EF4-FFF2-40B4-BE49-F238E27FC236}">
                  <a16:creationId xmlns:a16="http://schemas.microsoft.com/office/drawing/2014/main" xmlns="" id="{3DAB2E83-D779-4962-B833-DBB58F307835}"/>
                </a:ext>
              </a:extLst>
            </p:cNvPr>
            <p:cNvSpPr txBox="1"/>
            <p:nvPr/>
          </p:nvSpPr>
          <p:spPr>
            <a:xfrm>
              <a:off x="6769432" y="2265788"/>
              <a:ext cx="461617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30" name="文本框 26">
              <a:extLst>
                <a:ext uri="{FF2B5EF4-FFF2-40B4-BE49-F238E27FC236}">
                  <a16:creationId xmlns:a16="http://schemas.microsoft.com/office/drawing/2014/main" xmlns="" id="{7696D925-E64B-4FAC-B279-6FE19DCB56F7}"/>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31" name="Group 27">
            <a:extLst>
              <a:ext uri="{FF2B5EF4-FFF2-40B4-BE49-F238E27FC236}">
                <a16:creationId xmlns:a16="http://schemas.microsoft.com/office/drawing/2014/main" xmlns="" id="{CB77F49F-2D5E-4B65-AD72-E9EC7FE7B846}"/>
              </a:ext>
            </a:extLst>
          </p:cNvPr>
          <p:cNvGrpSpPr/>
          <p:nvPr/>
        </p:nvGrpSpPr>
        <p:grpSpPr>
          <a:xfrm>
            <a:off x="810160" y="5351959"/>
            <a:ext cx="4643600" cy="1028451"/>
            <a:chOff x="6769431" y="1857828"/>
            <a:chExt cx="4643600" cy="1028451"/>
          </a:xfrm>
        </p:grpSpPr>
        <p:sp>
          <p:nvSpPr>
            <p:cNvPr id="32" name="Freeform 56">
              <a:extLst>
                <a:ext uri="{FF2B5EF4-FFF2-40B4-BE49-F238E27FC236}">
                  <a16:creationId xmlns:a16="http://schemas.microsoft.com/office/drawing/2014/main" xmlns="" id="{9985E7ED-F85C-4E3A-9534-7688FF919F05}"/>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文本框 29">
              <a:extLst>
                <a:ext uri="{FF2B5EF4-FFF2-40B4-BE49-F238E27FC236}">
                  <a16:creationId xmlns:a16="http://schemas.microsoft.com/office/drawing/2014/main" xmlns="" id="{48BB9229-2216-4F9C-9522-0EA2C420FC68}"/>
                </a:ext>
              </a:extLst>
            </p:cNvPr>
            <p:cNvSpPr txBox="1"/>
            <p:nvPr/>
          </p:nvSpPr>
          <p:spPr>
            <a:xfrm>
              <a:off x="6769431" y="2265788"/>
              <a:ext cx="4643600"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34" name="文本框 30">
              <a:extLst>
                <a:ext uri="{FF2B5EF4-FFF2-40B4-BE49-F238E27FC236}">
                  <a16:creationId xmlns:a16="http://schemas.microsoft.com/office/drawing/2014/main" xmlns="" id="{5E73AE3A-E87C-48E3-80EC-B74A9B2EAA71}"/>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35" name="Group 31">
            <a:extLst>
              <a:ext uri="{FF2B5EF4-FFF2-40B4-BE49-F238E27FC236}">
                <a16:creationId xmlns:a16="http://schemas.microsoft.com/office/drawing/2014/main" xmlns="" id="{152F682E-A13C-498E-A3AF-DB3BC18B6EC3}"/>
              </a:ext>
            </a:extLst>
          </p:cNvPr>
          <p:cNvGrpSpPr/>
          <p:nvPr/>
        </p:nvGrpSpPr>
        <p:grpSpPr>
          <a:xfrm>
            <a:off x="6296442" y="5275720"/>
            <a:ext cx="4643600" cy="1077671"/>
            <a:chOff x="6769431" y="1808608"/>
            <a:chExt cx="4643600" cy="1077671"/>
          </a:xfrm>
        </p:grpSpPr>
        <p:sp>
          <p:nvSpPr>
            <p:cNvPr id="36" name="Freeform 56">
              <a:extLst>
                <a:ext uri="{FF2B5EF4-FFF2-40B4-BE49-F238E27FC236}">
                  <a16:creationId xmlns:a16="http://schemas.microsoft.com/office/drawing/2014/main" xmlns="" id="{273E3C5D-C4E5-44EC-B79A-49819120C1AD}"/>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文本框 33">
              <a:extLst>
                <a:ext uri="{FF2B5EF4-FFF2-40B4-BE49-F238E27FC236}">
                  <a16:creationId xmlns:a16="http://schemas.microsoft.com/office/drawing/2014/main" xmlns="" id="{7477DDDC-D54E-4DE5-A822-2AED9B2A33F1}"/>
                </a:ext>
              </a:extLst>
            </p:cNvPr>
            <p:cNvSpPr txBox="1"/>
            <p:nvPr/>
          </p:nvSpPr>
          <p:spPr>
            <a:xfrm>
              <a:off x="6769431" y="2265788"/>
              <a:ext cx="4643600"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38" name="文本框 34">
              <a:extLst>
                <a:ext uri="{FF2B5EF4-FFF2-40B4-BE49-F238E27FC236}">
                  <a16:creationId xmlns:a16="http://schemas.microsoft.com/office/drawing/2014/main" xmlns="" id="{50A9082B-2539-4E40-A8F5-10AC5E31F05B}"/>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39" name="Group 30">
            <a:extLst>
              <a:ext uri="{FF2B5EF4-FFF2-40B4-BE49-F238E27FC236}">
                <a16:creationId xmlns:a16="http://schemas.microsoft.com/office/drawing/2014/main" xmlns="" id="{A3DBB017-9DC0-4C4E-AAF8-6798DEB937DA}"/>
              </a:ext>
            </a:extLst>
          </p:cNvPr>
          <p:cNvGrpSpPr/>
          <p:nvPr/>
        </p:nvGrpSpPr>
        <p:grpSpPr>
          <a:xfrm>
            <a:off x="697245" y="1440242"/>
            <a:ext cx="5105425" cy="923554"/>
            <a:chOff x="642498" y="1831321"/>
            <a:chExt cx="5105425" cy="923554"/>
          </a:xfrm>
        </p:grpSpPr>
        <p:sp>
          <p:nvSpPr>
            <p:cNvPr id="40" name="AutoShape 38">
              <a:extLst>
                <a:ext uri="{FF2B5EF4-FFF2-40B4-BE49-F238E27FC236}">
                  <a16:creationId xmlns:a16="http://schemas.microsoft.com/office/drawing/2014/main" xmlns="" id="{6E72558B-0E5E-4901-B42E-E3F2407BB570}"/>
                </a:ext>
              </a:extLst>
            </p:cNvPr>
            <p:cNvSpPr/>
            <p:nvPr/>
          </p:nvSpPr>
          <p:spPr bwMode="auto">
            <a:xfrm>
              <a:off x="642498" y="1869421"/>
              <a:ext cx="3803266" cy="885454"/>
            </a:xfrm>
            <a:custGeom>
              <a:avLst/>
              <a:gdLst>
                <a:gd name="T0" fmla="*/ 3821906 w 21600"/>
                <a:gd name="T1" fmla="*/ 889793 h 21600"/>
                <a:gd name="T2" fmla="*/ 3821906 w 21600"/>
                <a:gd name="T3" fmla="*/ 889793 h 21600"/>
                <a:gd name="T4" fmla="*/ 3821906 w 21600"/>
                <a:gd name="T5" fmla="*/ 889793 h 21600"/>
                <a:gd name="T6" fmla="*/ 3821906 w 21600"/>
                <a:gd name="T7" fmla="*/ 8897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8" y="0"/>
                  </a:moveTo>
                  <a:cubicBezTo>
                    <a:pt x="317" y="0"/>
                    <a:pt x="0" y="968"/>
                    <a:pt x="0" y="2161"/>
                  </a:cubicBezTo>
                  <a:lnTo>
                    <a:pt x="0" y="19441"/>
                  </a:lnTo>
                  <a:cubicBezTo>
                    <a:pt x="0" y="20634"/>
                    <a:pt x="317" y="21599"/>
                    <a:pt x="708" y="21599"/>
                  </a:cubicBezTo>
                  <a:lnTo>
                    <a:pt x="19737" y="21599"/>
                  </a:lnTo>
                  <a:cubicBezTo>
                    <a:pt x="20128" y="21599"/>
                    <a:pt x="20446" y="20634"/>
                    <a:pt x="20446" y="19441"/>
                  </a:cubicBezTo>
                  <a:lnTo>
                    <a:pt x="20446" y="14582"/>
                  </a:lnTo>
                  <a:lnTo>
                    <a:pt x="21281" y="14582"/>
                  </a:lnTo>
                  <a:cubicBezTo>
                    <a:pt x="21457" y="14582"/>
                    <a:pt x="21599" y="14145"/>
                    <a:pt x="21600" y="13608"/>
                  </a:cubicBezTo>
                  <a:lnTo>
                    <a:pt x="21600" y="7991"/>
                  </a:lnTo>
                  <a:cubicBezTo>
                    <a:pt x="21600" y="7454"/>
                    <a:pt x="21457" y="7020"/>
                    <a:pt x="21281" y="7020"/>
                  </a:cubicBezTo>
                  <a:lnTo>
                    <a:pt x="20446" y="7020"/>
                  </a:lnTo>
                  <a:lnTo>
                    <a:pt x="20446" y="2161"/>
                  </a:lnTo>
                  <a:cubicBezTo>
                    <a:pt x="20446" y="968"/>
                    <a:pt x="20128" y="0"/>
                    <a:pt x="19737" y="0"/>
                  </a:cubicBezTo>
                  <a:lnTo>
                    <a:pt x="708" y="0"/>
                  </a:lnTo>
                  <a:close/>
                </a:path>
              </a:pathLst>
            </a:custGeom>
            <a:noFill/>
            <a:ln w="38100" cap="flat" cmpd="sng">
              <a:solidFill>
                <a:srgbClr val="A6AAA9">
                  <a:alpha val="49411"/>
                </a:srgbClr>
              </a:solidFill>
              <a:prstDash val="solid"/>
              <a:miter lim="0"/>
            </a:ln>
            <a:effectLst/>
          </p:spPr>
          <p:txBody>
            <a:bodyPr lIns="50800" tIns="50800" rIns="50800" bIns="50800" anchor="ctr"/>
            <a:lstStyle/>
            <a:p>
              <a:endParaRPr lang="id-ID">
                <a:latin typeface="+mj-lt"/>
              </a:endParaRPr>
            </a:p>
          </p:txBody>
        </p:sp>
        <p:sp>
          <p:nvSpPr>
            <p:cNvPr id="41" name="AutoShape 39">
              <a:extLst>
                <a:ext uri="{FF2B5EF4-FFF2-40B4-BE49-F238E27FC236}">
                  <a16:creationId xmlns:a16="http://schemas.microsoft.com/office/drawing/2014/main" xmlns="" id="{A0DF6F38-A542-49AF-9A0F-99BA45DED6CF}"/>
                </a:ext>
              </a:extLst>
            </p:cNvPr>
            <p:cNvSpPr/>
            <p:nvPr/>
          </p:nvSpPr>
          <p:spPr bwMode="auto">
            <a:xfrm>
              <a:off x="799684"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0" tIns="0" rIns="0" bIns="0" anchor="ctr"/>
            <a:lstStyle/>
            <a:p>
              <a:endParaRPr lang="id-ID">
                <a:latin typeface="+mj-lt"/>
              </a:endParaRPr>
            </a:p>
          </p:txBody>
        </p:sp>
        <p:sp>
          <p:nvSpPr>
            <p:cNvPr id="42" name="AutoShape 40">
              <a:extLst>
                <a:ext uri="{FF2B5EF4-FFF2-40B4-BE49-F238E27FC236}">
                  <a16:creationId xmlns:a16="http://schemas.microsoft.com/office/drawing/2014/main" xmlns="" id="{CF79FC6B-7679-4483-833B-C7BADC17134E}"/>
                </a:ext>
              </a:extLst>
            </p:cNvPr>
            <p:cNvSpPr/>
            <p:nvPr/>
          </p:nvSpPr>
          <p:spPr bwMode="auto">
            <a:xfrm>
              <a:off x="1133012"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0" tIns="0" rIns="0" bIns="0" anchor="ctr"/>
            <a:lstStyle/>
            <a:p>
              <a:endParaRPr lang="id-ID">
                <a:latin typeface="+mj-lt"/>
              </a:endParaRPr>
            </a:p>
          </p:txBody>
        </p:sp>
        <p:sp>
          <p:nvSpPr>
            <p:cNvPr id="43" name="AutoShape 41">
              <a:extLst>
                <a:ext uri="{FF2B5EF4-FFF2-40B4-BE49-F238E27FC236}">
                  <a16:creationId xmlns:a16="http://schemas.microsoft.com/office/drawing/2014/main" xmlns="" id="{ADAA5267-2666-4F6F-960B-9B37EC174840}"/>
                </a:ext>
              </a:extLst>
            </p:cNvPr>
            <p:cNvSpPr/>
            <p:nvPr/>
          </p:nvSpPr>
          <p:spPr bwMode="auto">
            <a:xfrm>
              <a:off x="1467131"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0" tIns="0" rIns="0" bIns="0" anchor="ctr"/>
            <a:lstStyle/>
            <a:p>
              <a:endParaRPr lang="id-ID">
                <a:latin typeface="+mj-lt"/>
              </a:endParaRPr>
            </a:p>
          </p:txBody>
        </p:sp>
        <p:sp>
          <p:nvSpPr>
            <p:cNvPr id="44" name="AutoShape 42">
              <a:extLst>
                <a:ext uri="{FF2B5EF4-FFF2-40B4-BE49-F238E27FC236}">
                  <a16:creationId xmlns:a16="http://schemas.microsoft.com/office/drawing/2014/main" xmlns="" id="{01368BDB-0ACC-4A46-A8BB-5C1BD0ABA2E7}"/>
                </a:ext>
              </a:extLst>
            </p:cNvPr>
            <p:cNvSpPr/>
            <p:nvPr/>
          </p:nvSpPr>
          <p:spPr bwMode="auto">
            <a:xfrm>
              <a:off x="1800460"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50800" tIns="50800" rIns="50800" bIns="50800" anchor="ctr"/>
            <a:lstStyle/>
            <a:p>
              <a:endParaRPr lang="id-ID">
                <a:latin typeface="+mj-lt"/>
              </a:endParaRPr>
            </a:p>
          </p:txBody>
        </p:sp>
        <p:sp>
          <p:nvSpPr>
            <p:cNvPr id="45" name="AutoShape 43">
              <a:extLst>
                <a:ext uri="{FF2B5EF4-FFF2-40B4-BE49-F238E27FC236}">
                  <a16:creationId xmlns:a16="http://schemas.microsoft.com/office/drawing/2014/main" xmlns="" id="{AA7F3DC5-AD98-494F-B4FE-DD75485681D6}"/>
                </a:ext>
              </a:extLst>
            </p:cNvPr>
            <p:cNvSpPr/>
            <p:nvPr/>
          </p:nvSpPr>
          <p:spPr bwMode="auto">
            <a:xfrm>
              <a:off x="2133789"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50800" tIns="50800" rIns="50800" bIns="50800" anchor="ctr"/>
            <a:lstStyle/>
            <a:p>
              <a:endParaRPr lang="id-ID">
                <a:latin typeface="+mj-lt"/>
              </a:endParaRPr>
            </a:p>
          </p:txBody>
        </p:sp>
        <p:sp>
          <p:nvSpPr>
            <p:cNvPr id="46" name="AutoShape 44">
              <a:extLst>
                <a:ext uri="{FF2B5EF4-FFF2-40B4-BE49-F238E27FC236}">
                  <a16:creationId xmlns:a16="http://schemas.microsoft.com/office/drawing/2014/main" xmlns="" id="{04A48855-BA66-4C46-81E4-667F5903C19E}"/>
                </a:ext>
              </a:extLst>
            </p:cNvPr>
            <p:cNvSpPr/>
            <p:nvPr/>
          </p:nvSpPr>
          <p:spPr bwMode="auto">
            <a:xfrm>
              <a:off x="2467907"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47" name="AutoShape 45">
              <a:extLst>
                <a:ext uri="{FF2B5EF4-FFF2-40B4-BE49-F238E27FC236}">
                  <a16:creationId xmlns:a16="http://schemas.microsoft.com/office/drawing/2014/main" xmlns="" id="{84A2E326-BCB1-4AFD-944D-49146C6A2C1E}"/>
                </a:ext>
              </a:extLst>
            </p:cNvPr>
            <p:cNvSpPr/>
            <p:nvPr/>
          </p:nvSpPr>
          <p:spPr bwMode="auto">
            <a:xfrm>
              <a:off x="2801236"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48" name="AutoShape 46">
              <a:extLst>
                <a:ext uri="{FF2B5EF4-FFF2-40B4-BE49-F238E27FC236}">
                  <a16:creationId xmlns:a16="http://schemas.microsoft.com/office/drawing/2014/main" xmlns="" id="{BB079A84-753A-413F-BCAC-4E707FF3F201}"/>
                </a:ext>
              </a:extLst>
            </p:cNvPr>
            <p:cNvSpPr/>
            <p:nvPr/>
          </p:nvSpPr>
          <p:spPr bwMode="auto">
            <a:xfrm>
              <a:off x="3134565"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49" name="AutoShape 47">
              <a:extLst>
                <a:ext uri="{FF2B5EF4-FFF2-40B4-BE49-F238E27FC236}">
                  <a16:creationId xmlns:a16="http://schemas.microsoft.com/office/drawing/2014/main" xmlns="" id="{787BCF76-B979-4041-BE5E-4484E9BACF18}"/>
                </a:ext>
              </a:extLst>
            </p:cNvPr>
            <p:cNvSpPr/>
            <p:nvPr/>
          </p:nvSpPr>
          <p:spPr bwMode="auto">
            <a:xfrm>
              <a:off x="3468684"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50" name="AutoShape 48">
              <a:extLst>
                <a:ext uri="{FF2B5EF4-FFF2-40B4-BE49-F238E27FC236}">
                  <a16:creationId xmlns:a16="http://schemas.microsoft.com/office/drawing/2014/main" xmlns="" id="{26847504-64CD-460D-B419-6B3CEE9D9E93}"/>
                </a:ext>
              </a:extLst>
            </p:cNvPr>
            <p:cNvSpPr/>
            <p:nvPr/>
          </p:nvSpPr>
          <p:spPr bwMode="auto">
            <a:xfrm>
              <a:off x="3802013"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51" name="TextBox 26">
              <a:extLst>
                <a:ext uri="{FF2B5EF4-FFF2-40B4-BE49-F238E27FC236}">
                  <a16:creationId xmlns:a16="http://schemas.microsoft.com/office/drawing/2014/main" xmlns="" id="{51B4F62A-7C47-4DB7-9BD8-2CAD0A68635D}"/>
                </a:ext>
              </a:extLst>
            </p:cNvPr>
            <p:cNvSpPr txBox="1"/>
            <p:nvPr/>
          </p:nvSpPr>
          <p:spPr>
            <a:xfrm>
              <a:off x="4608876" y="1831321"/>
              <a:ext cx="1139047" cy="584775"/>
            </a:xfrm>
            <a:prstGeom prst="rect">
              <a:avLst/>
            </a:prstGeom>
            <a:noFill/>
          </p:spPr>
          <p:txBody>
            <a:bodyPr wrap="square" rtlCol="1">
              <a:spAutoFit/>
            </a:bodyPr>
            <a:lstStyle/>
            <a:p>
              <a:pPr algn="ctr"/>
              <a:r>
                <a:rPr lang="en-US" sz="3200" dirty="0">
                  <a:solidFill>
                    <a:schemeClr val="tx1">
                      <a:lumMod val="50000"/>
                      <a:lumOff val="50000"/>
                    </a:schemeClr>
                  </a:solidFill>
                  <a:latin typeface="+mj-lt"/>
                </a:rPr>
                <a:t>34%</a:t>
              </a:r>
            </a:p>
          </p:txBody>
        </p:sp>
      </p:grpSp>
      <p:grpSp>
        <p:nvGrpSpPr>
          <p:cNvPr id="52" name="Group 31">
            <a:extLst>
              <a:ext uri="{FF2B5EF4-FFF2-40B4-BE49-F238E27FC236}">
                <a16:creationId xmlns:a16="http://schemas.microsoft.com/office/drawing/2014/main" xmlns="" id="{4240ED87-1B8C-4F48-919A-A2BCA8840818}"/>
              </a:ext>
            </a:extLst>
          </p:cNvPr>
          <p:cNvGrpSpPr/>
          <p:nvPr/>
        </p:nvGrpSpPr>
        <p:grpSpPr>
          <a:xfrm>
            <a:off x="6383667" y="1440242"/>
            <a:ext cx="5116754" cy="938068"/>
            <a:chOff x="6780729" y="4345603"/>
            <a:chExt cx="5116754" cy="938068"/>
          </a:xfrm>
        </p:grpSpPr>
        <p:sp>
          <p:nvSpPr>
            <p:cNvPr id="53" name="AutoShape 8">
              <a:extLst>
                <a:ext uri="{FF2B5EF4-FFF2-40B4-BE49-F238E27FC236}">
                  <a16:creationId xmlns:a16="http://schemas.microsoft.com/office/drawing/2014/main" xmlns="" id="{61E76820-456F-4C7C-976E-5E05FEC29292}"/>
                </a:ext>
              </a:extLst>
            </p:cNvPr>
            <p:cNvSpPr/>
            <p:nvPr/>
          </p:nvSpPr>
          <p:spPr bwMode="auto">
            <a:xfrm>
              <a:off x="6780729" y="4398217"/>
              <a:ext cx="3803266" cy="885454"/>
            </a:xfrm>
            <a:custGeom>
              <a:avLst/>
              <a:gdLst>
                <a:gd name="T0" fmla="*/ 3821906 w 21600"/>
                <a:gd name="T1" fmla="*/ 889794 h 21600"/>
                <a:gd name="T2" fmla="*/ 3821906 w 21600"/>
                <a:gd name="T3" fmla="*/ 889794 h 21600"/>
                <a:gd name="T4" fmla="*/ 3821906 w 21600"/>
                <a:gd name="T5" fmla="*/ 889794 h 21600"/>
                <a:gd name="T6" fmla="*/ 3821906 w 21600"/>
                <a:gd name="T7" fmla="*/ 8897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8" y="0"/>
                  </a:moveTo>
                  <a:cubicBezTo>
                    <a:pt x="317" y="0"/>
                    <a:pt x="0" y="968"/>
                    <a:pt x="0" y="2161"/>
                  </a:cubicBezTo>
                  <a:lnTo>
                    <a:pt x="0" y="19441"/>
                  </a:lnTo>
                  <a:cubicBezTo>
                    <a:pt x="0" y="20634"/>
                    <a:pt x="317" y="21599"/>
                    <a:pt x="708" y="21599"/>
                  </a:cubicBezTo>
                  <a:lnTo>
                    <a:pt x="19737" y="21599"/>
                  </a:lnTo>
                  <a:cubicBezTo>
                    <a:pt x="20128" y="21599"/>
                    <a:pt x="20446" y="20634"/>
                    <a:pt x="20446" y="19441"/>
                  </a:cubicBezTo>
                  <a:lnTo>
                    <a:pt x="20446" y="14582"/>
                  </a:lnTo>
                  <a:lnTo>
                    <a:pt x="21281" y="14582"/>
                  </a:lnTo>
                  <a:cubicBezTo>
                    <a:pt x="21457" y="14582"/>
                    <a:pt x="21599" y="14145"/>
                    <a:pt x="21600" y="13608"/>
                  </a:cubicBezTo>
                  <a:lnTo>
                    <a:pt x="21600" y="7991"/>
                  </a:lnTo>
                  <a:cubicBezTo>
                    <a:pt x="21600" y="7454"/>
                    <a:pt x="21457" y="7020"/>
                    <a:pt x="21281" y="7020"/>
                  </a:cubicBezTo>
                  <a:lnTo>
                    <a:pt x="20446" y="7020"/>
                  </a:lnTo>
                  <a:lnTo>
                    <a:pt x="20446" y="2161"/>
                  </a:lnTo>
                  <a:cubicBezTo>
                    <a:pt x="20446" y="968"/>
                    <a:pt x="20128" y="0"/>
                    <a:pt x="19737" y="0"/>
                  </a:cubicBezTo>
                  <a:lnTo>
                    <a:pt x="708" y="0"/>
                  </a:lnTo>
                  <a:close/>
                </a:path>
              </a:pathLst>
            </a:custGeom>
            <a:noFill/>
            <a:ln w="38100" cap="flat" cmpd="sng">
              <a:solidFill>
                <a:srgbClr val="A6AAA9">
                  <a:alpha val="49411"/>
                </a:srgbClr>
              </a:solidFill>
              <a:prstDash val="solid"/>
              <a:miter lim="0"/>
            </a:ln>
            <a:effectLst/>
          </p:spPr>
          <p:txBody>
            <a:bodyPr lIns="50800" tIns="50800" rIns="50800" bIns="50800" anchor="ctr"/>
            <a:lstStyle/>
            <a:p>
              <a:endParaRPr lang="id-ID">
                <a:latin typeface="+mj-lt"/>
              </a:endParaRPr>
            </a:p>
          </p:txBody>
        </p:sp>
        <p:sp>
          <p:nvSpPr>
            <p:cNvPr id="54" name="AutoShape 9">
              <a:extLst>
                <a:ext uri="{FF2B5EF4-FFF2-40B4-BE49-F238E27FC236}">
                  <a16:creationId xmlns:a16="http://schemas.microsoft.com/office/drawing/2014/main" xmlns="" id="{DBCB080E-9F00-41D7-8684-819804692357}"/>
                </a:ext>
              </a:extLst>
            </p:cNvPr>
            <p:cNvSpPr/>
            <p:nvPr/>
          </p:nvSpPr>
          <p:spPr bwMode="auto">
            <a:xfrm>
              <a:off x="7983714"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55" name="AutoShape 10">
              <a:extLst>
                <a:ext uri="{FF2B5EF4-FFF2-40B4-BE49-F238E27FC236}">
                  <a16:creationId xmlns:a16="http://schemas.microsoft.com/office/drawing/2014/main" xmlns="" id="{99431CAA-63D1-4FE8-AE4D-6F88FADACC20}"/>
                </a:ext>
              </a:extLst>
            </p:cNvPr>
            <p:cNvSpPr/>
            <p:nvPr/>
          </p:nvSpPr>
          <p:spPr bwMode="auto">
            <a:xfrm>
              <a:off x="8309934"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56" name="AutoShape 11">
              <a:extLst>
                <a:ext uri="{FF2B5EF4-FFF2-40B4-BE49-F238E27FC236}">
                  <a16:creationId xmlns:a16="http://schemas.microsoft.com/office/drawing/2014/main" xmlns="" id="{5CC69C7C-4B96-4700-9952-3CDF01BEB38E}"/>
                </a:ext>
              </a:extLst>
            </p:cNvPr>
            <p:cNvSpPr/>
            <p:nvPr/>
          </p:nvSpPr>
          <p:spPr bwMode="auto">
            <a:xfrm>
              <a:off x="8647212" y="4535656"/>
              <a:ext cx="275668"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0" tIns="0" rIns="0" bIns="0" anchor="ctr"/>
            <a:lstStyle/>
            <a:p>
              <a:endParaRPr lang="id-ID">
                <a:latin typeface="+mj-lt"/>
              </a:endParaRPr>
            </a:p>
          </p:txBody>
        </p:sp>
        <p:sp>
          <p:nvSpPr>
            <p:cNvPr id="57" name="AutoShape 12">
              <a:extLst>
                <a:ext uri="{FF2B5EF4-FFF2-40B4-BE49-F238E27FC236}">
                  <a16:creationId xmlns:a16="http://schemas.microsoft.com/office/drawing/2014/main" xmlns="" id="{AB8F873B-0CAB-4B99-A2F5-2E69043C9895}"/>
                </a:ext>
              </a:extLst>
            </p:cNvPr>
            <p:cNvSpPr/>
            <p:nvPr/>
          </p:nvSpPr>
          <p:spPr bwMode="auto">
            <a:xfrm>
              <a:off x="8983701"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0" tIns="0" rIns="0" bIns="0" anchor="ctr"/>
            <a:lstStyle/>
            <a:p>
              <a:endParaRPr lang="id-ID">
                <a:latin typeface="+mj-lt"/>
              </a:endParaRPr>
            </a:p>
          </p:txBody>
        </p:sp>
        <p:sp>
          <p:nvSpPr>
            <p:cNvPr id="58" name="AutoShape 13">
              <a:extLst>
                <a:ext uri="{FF2B5EF4-FFF2-40B4-BE49-F238E27FC236}">
                  <a16:creationId xmlns:a16="http://schemas.microsoft.com/office/drawing/2014/main" xmlns="" id="{A2B88E59-50BA-4378-9061-1D451F83B6D0}"/>
                </a:ext>
              </a:extLst>
            </p:cNvPr>
            <p:cNvSpPr/>
            <p:nvPr/>
          </p:nvSpPr>
          <p:spPr bwMode="auto">
            <a:xfrm>
              <a:off x="9320979" y="4535656"/>
              <a:ext cx="275667"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0" tIns="0" rIns="0" bIns="0" anchor="ctr"/>
            <a:lstStyle/>
            <a:p>
              <a:endParaRPr lang="id-ID">
                <a:latin typeface="+mj-lt"/>
              </a:endParaRPr>
            </a:p>
          </p:txBody>
        </p:sp>
        <p:sp>
          <p:nvSpPr>
            <p:cNvPr id="59" name="AutoShape 14">
              <a:extLst>
                <a:ext uri="{FF2B5EF4-FFF2-40B4-BE49-F238E27FC236}">
                  <a16:creationId xmlns:a16="http://schemas.microsoft.com/office/drawing/2014/main" xmlns="" id="{2B69088B-2E77-431F-A233-CE2F12DE5727}"/>
                </a:ext>
              </a:extLst>
            </p:cNvPr>
            <p:cNvSpPr/>
            <p:nvPr/>
          </p:nvSpPr>
          <p:spPr bwMode="auto">
            <a:xfrm>
              <a:off x="9657468"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60" name="AutoShape 15">
              <a:extLst>
                <a:ext uri="{FF2B5EF4-FFF2-40B4-BE49-F238E27FC236}">
                  <a16:creationId xmlns:a16="http://schemas.microsoft.com/office/drawing/2014/main" xmlns="" id="{B1FBF0A0-3870-4A7A-BCC4-3D4CDC21868F}"/>
                </a:ext>
              </a:extLst>
            </p:cNvPr>
            <p:cNvSpPr/>
            <p:nvPr/>
          </p:nvSpPr>
          <p:spPr bwMode="auto">
            <a:xfrm>
              <a:off x="9993956"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61" name="AutoShape 16">
              <a:extLst>
                <a:ext uri="{FF2B5EF4-FFF2-40B4-BE49-F238E27FC236}">
                  <a16:creationId xmlns:a16="http://schemas.microsoft.com/office/drawing/2014/main" xmlns="" id="{4627EC85-B1D4-4587-A746-C10913DE3BF4}"/>
                </a:ext>
              </a:extLst>
            </p:cNvPr>
            <p:cNvSpPr/>
            <p:nvPr/>
          </p:nvSpPr>
          <p:spPr bwMode="auto">
            <a:xfrm>
              <a:off x="6962401"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62" name="AutoShape 17">
              <a:extLst>
                <a:ext uri="{FF2B5EF4-FFF2-40B4-BE49-F238E27FC236}">
                  <a16:creationId xmlns:a16="http://schemas.microsoft.com/office/drawing/2014/main" xmlns="" id="{BF685517-51C6-4015-9841-37108EC9A943}"/>
                </a:ext>
              </a:extLst>
            </p:cNvPr>
            <p:cNvSpPr/>
            <p:nvPr/>
          </p:nvSpPr>
          <p:spPr bwMode="auto">
            <a:xfrm>
              <a:off x="7299679" y="4535656"/>
              <a:ext cx="275668"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63" name="AutoShape 18">
              <a:extLst>
                <a:ext uri="{FF2B5EF4-FFF2-40B4-BE49-F238E27FC236}">
                  <a16:creationId xmlns:a16="http://schemas.microsoft.com/office/drawing/2014/main" xmlns="" id="{6103F611-0AE4-4980-BC9F-175F29527060}"/>
                </a:ext>
              </a:extLst>
            </p:cNvPr>
            <p:cNvSpPr/>
            <p:nvPr/>
          </p:nvSpPr>
          <p:spPr bwMode="auto">
            <a:xfrm>
              <a:off x="7636168"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64" name="TextBox 28">
              <a:extLst>
                <a:ext uri="{FF2B5EF4-FFF2-40B4-BE49-F238E27FC236}">
                  <a16:creationId xmlns:a16="http://schemas.microsoft.com/office/drawing/2014/main" xmlns="" id="{86611535-4DC9-4B6B-AD94-EA26A480C00A}"/>
                </a:ext>
              </a:extLst>
            </p:cNvPr>
            <p:cNvSpPr txBox="1"/>
            <p:nvPr/>
          </p:nvSpPr>
          <p:spPr>
            <a:xfrm>
              <a:off x="10758436" y="4345603"/>
              <a:ext cx="1139047" cy="584775"/>
            </a:xfrm>
            <a:prstGeom prst="rect">
              <a:avLst/>
            </a:prstGeom>
            <a:noFill/>
          </p:spPr>
          <p:txBody>
            <a:bodyPr wrap="square" rtlCol="1">
              <a:spAutoFit/>
            </a:bodyPr>
            <a:lstStyle/>
            <a:p>
              <a:pPr algn="ctr"/>
              <a:r>
                <a:rPr lang="en-US" sz="3200" dirty="0">
                  <a:solidFill>
                    <a:schemeClr val="tx1">
                      <a:lumMod val="50000"/>
                      <a:lumOff val="50000"/>
                    </a:schemeClr>
                  </a:solidFill>
                  <a:latin typeface="+mj-lt"/>
                </a:rPr>
                <a:t>43%</a:t>
              </a:r>
            </a:p>
          </p:txBody>
        </p:sp>
      </p:grpSp>
      <p:grpSp>
        <p:nvGrpSpPr>
          <p:cNvPr id="65" name="Group 89">
            <a:extLst>
              <a:ext uri="{FF2B5EF4-FFF2-40B4-BE49-F238E27FC236}">
                <a16:creationId xmlns:a16="http://schemas.microsoft.com/office/drawing/2014/main" xmlns="" id="{A9CED295-1450-49D0-873A-41CEF9D9DAE7}"/>
              </a:ext>
            </a:extLst>
          </p:cNvPr>
          <p:cNvGrpSpPr/>
          <p:nvPr/>
        </p:nvGrpSpPr>
        <p:grpSpPr>
          <a:xfrm>
            <a:off x="691580" y="4244743"/>
            <a:ext cx="5116754" cy="938068"/>
            <a:chOff x="6780729" y="4345603"/>
            <a:chExt cx="5116754" cy="938068"/>
          </a:xfrm>
        </p:grpSpPr>
        <p:sp>
          <p:nvSpPr>
            <p:cNvPr id="66" name="AutoShape 8">
              <a:extLst>
                <a:ext uri="{FF2B5EF4-FFF2-40B4-BE49-F238E27FC236}">
                  <a16:creationId xmlns:a16="http://schemas.microsoft.com/office/drawing/2014/main" xmlns="" id="{2C9774D4-BDDC-487C-B3DA-DEC55E940AFC}"/>
                </a:ext>
              </a:extLst>
            </p:cNvPr>
            <p:cNvSpPr/>
            <p:nvPr/>
          </p:nvSpPr>
          <p:spPr bwMode="auto">
            <a:xfrm>
              <a:off x="6780729" y="4398217"/>
              <a:ext cx="3803266" cy="885454"/>
            </a:xfrm>
            <a:custGeom>
              <a:avLst/>
              <a:gdLst>
                <a:gd name="T0" fmla="*/ 3821906 w 21600"/>
                <a:gd name="T1" fmla="*/ 889794 h 21600"/>
                <a:gd name="T2" fmla="*/ 3821906 w 21600"/>
                <a:gd name="T3" fmla="*/ 889794 h 21600"/>
                <a:gd name="T4" fmla="*/ 3821906 w 21600"/>
                <a:gd name="T5" fmla="*/ 889794 h 21600"/>
                <a:gd name="T6" fmla="*/ 3821906 w 21600"/>
                <a:gd name="T7" fmla="*/ 8897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8" y="0"/>
                  </a:moveTo>
                  <a:cubicBezTo>
                    <a:pt x="317" y="0"/>
                    <a:pt x="0" y="968"/>
                    <a:pt x="0" y="2161"/>
                  </a:cubicBezTo>
                  <a:lnTo>
                    <a:pt x="0" y="19441"/>
                  </a:lnTo>
                  <a:cubicBezTo>
                    <a:pt x="0" y="20634"/>
                    <a:pt x="317" y="21599"/>
                    <a:pt x="708" y="21599"/>
                  </a:cubicBezTo>
                  <a:lnTo>
                    <a:pt x="19737" y="21599"/>
                  </a:lnTo>
                  <a:cubicBezTo>
                    <a:pt x="20128" y="21599"/>
                    <a:pt x="20446" y="20634"/>
                    <a:pt x="20446" y="19441"/>
                  </a:cubicBezTo>
                  <a:lnTo>
                    <a:pt x="20446" y="14582"/>
                  </a:lnTo>
                  <a:lnTo>
                    <a:pt x="21281" y="14582"/>
                  </a:lnTo>
                  <a:cubicBezTo>
                    <a:pt x="21457" y="14582"/>
                    <a:pt x="21599" y="14145"/>
                    <a:pt x="21600" y="13608"/>
                  </a:cubicBezTo>
                  <a:lnTo>
                    <a:pt x="21600" y="7991"/>
                  </a:lnTo>
                  <a:cubicBezTo>
                    <a:pt x="21600" y="7454"/>
                    <a:pt x="21457" y="7020"/>
                    <a:pt x="21281" y="7020"/>
                  </a:cubicBezTo>
                  <a:lnTo>
                    <a:pt x="20446" y="7020"/>
                  </a:lnTo>
                  <a:lnTo>
                    <a:pt x="20446" y="2161"/>
                  </a:lnTo>
                  <a:cubicBezTo>
                    <a:pt x="20446" y="968"/>
                    <a:pt x="20128" y="0"/>
                    <a:pt x="19737" y="0"/>
                  </a:cubicBezTo>
                  <a:lnTo>
                    <a:pt x="708" y="0"/>
                  </a:lnTo>
                  <a:close/>
                </a:path>
              </a:pathLst>
            </a:custGeom>
            <a:noFill/>
            <a:ln w="38100" cap="flat" cmpd="sng">
              <a:solidFill>
                <a:srgbClr val="A6AAA9">
                  <a:alpha val="49411"/>
                </a:srgbClr>
              </a:solidFill>
              <a:prstDash val="solid"/>
              <a:miter lim="0"/>
            </a:ln>
            <a:effectLst/>
          </p:spPr>
          <p:txBody>
            <a:bodyPr lIns="50800" tIns="50800" rIns="50800" bIns="50800" anchor="ctr"/>
            <a:lstStyle/>
            <a:p>
              <a:endParaRPr lang="id-ID">
                <a:latin typeface="+mj-lt"/>
              </a:endParaRPr>
            </a:p>
          </p:txBody>
        </p:sp>
        <p:sp>
          <p:nvSpPr>
            <p:cNvPr id="67" name="AutoShape 9">
              <a:extLst>
                <a:ext uri="{FF2B5EF4-FFF2-40B4-BE49-F238E27FC236}">
                  <a16:creationId xmlns:a16="http://schemas.microsoft.com/office/drawing/2014/main" xmlns="" id="{E8443593-82FB-4E7B-9061-1F8424F199BF}"/>
                </a:ext>
              </a:extLst>
            </p:cNvPr>
            <p:cNvSpPr/>
            <p:nvPr/>
          </p:nvSpPr>
          <p:spPr bwMode="auto">
            <a:xfrm>
              <a:off x="7983714"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68" name="AutoShape 10">
              <a:extLst>
                <a:ext uri="{FF2B5EF4-FFF2-40B4-BE49-F238E27FC236}">
                  <a16:creationId xmlns:a16="http://schemas.microsoft.com/office/drawing/2014/main" xmlns="" id="{9209C96E-7A1F-4E87-BF8A-EEBF91B371D2}"/>
                </a:ext>
              </a:extLst>
            </p:cNvPr>
            <p:cNvSpPr/>
            <p:nvPr/>
          </p:nvSpPr>
          <p:spPr bwMode="auto">
            <a:xfrm>
              <a:off x="8309934"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69" name="AutoShape 11">
              <a:extLst>
                <a:ext uri="{FF2B5EF4-FFF2-40B4-BE49-F238E27FC236}">
                  <a16:creationId xmlns:a16="http://schemas.microsoft.com/office/drawing/2014/main" xmlns="" id="{ADCF88C8-2CEB-4F52-9AC2-9B67347CF1AD}"/>
                </a:ext>
              </a:extLst>
            </p:cNvPr>
            <p:cNvSpPr/>
            <p:nvPr/>
          </p:nvSpPr>
          <p:spPr bwMode="auto">
            <a:xfrm>
              <a:off x="8647212" y="4535656"/>
              <a:ext cx="275668"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0" tIns="0" rIns="0" bIns="0" anchor="ctr"/>
            <a:lstStyle/>
            <a:p>
              <a:endParaRPr lang="id-ID">
                <a:latin typeface="+mj-lt"/>
              </a:endParaRPr>
            </a:p>
          </p:txBody>
        </p:sp>
        <p:sp>
          <p:nvSpPr>
            <p:cNvPr id="70" name="AutoShape 12">
              <a:extLst>
                <a:ext uri="{FF2B5EF4-FFF2-40B4-BE49-F238E27FC236}">
                  <a16:creationId xmlns:a16="http://schemas.microsoft.com/office/drawing/2014/main" xmlns="" id="{2F8FE8C6-2667-4CF0-A081-94E920AA7C12}"/>
                </a:ext>
              </a:extLst>
            </p:cNvPr>
            <p:cNvSpPr/>
            <p:nvPr/>
          </p:nvSpPr>
          <p:spPr bwMode="auto">
            <a:xfrm>
              <a:off x="8983701"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0" tIns="0" rIns="0" bIns="0" anchor="ctr"/>
            <a:lstStyle/>
            <a:p>
              <a:endParaRPr lang="id-ID">
                <a:latin typeface="+mj-lt"/>
              </a:endParaRPr>
            </a:p>
          </p:txBody>
        </p:sp>
        <p:sp>
          <p:nvSpPr>
            <p:cNvPr id="71" name="AutoShape 13">
              <a:extLst>
                <a:ext uri="{FF2B5EF4-FFF2-40B4-BE49-F238E27FC236}">
                  <a16:creationId xmlns:a16="http://schemas.microsoft.com/office/drawing/2014/main" xmlns="" id="{EE59012C-4FC3-4848-87BA-BAA471049B21}"/>
                </a:ext>
              </a:extLst>
            </p:cNvPr>
            <p:cNvSpPr/>
            <p:nvPr/>
          </p:nvSpPr>
          <p:spPr bwMode="auto">
            <a:xfrm>
              <a:off x="9320979" y="4535656"/>
              <a:ext cx="275667"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0" tIns="0" rIns="0" bIns="0" anchor="ctr"/>
            <a:lstStyle/>
            <a:p>
              <a:endParaRPr lang="id-ID">
                <a:latin typeface="+mj-lt"/>
              </a:endParaRPr>
            </a:p>
          </p:txBody>
        </p:sp>
        <p:sp>
          <p:nvSpPr>
            <p:cNvPr id="72" name="AutoShape 14">
              <a:extLst>
                <a:ext uri="{FF2B5EF4-FFF2-40B4-BE49-F238E27FC236}">
                  <a16:creationId xmlns:a16="http://schemas.microsoft.com/office/drawing/2014/main" xmlns="" id="{229F59D1-961C-443C-BA35-59C682E2850D}"/>
                </a:ext>
              </a:extLst>
            </p:cNvPr>
            <p:cNvSpPr/>
            <p:nvPr/>
          </p:nvSpPr>
          <p:spPr bwMode="auto">
            <a:xfrm>
              <a:off x="9657468"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73" name="AutoShape 15">
              <a:extLst>
                <a:ext uri="{FF2B5EF4-FFF2-40B4-BE49-F238E27FC236}">
                  <a16:creationId xmlns:a16="http://schemas.microsoft.com/office/drawing/2014/main" xmlns="" id="{401380BD-7C3D-4EA6-941F-C7D7E71D0898}"/>
                </a:ext>
              </a:extLst>
            </p:cNvPr>
            <p:cNvSpPr/>
            <p:nvPr/>
          </p:nvSpPr>
          <p:spPr bwMode="auto">
            <a:xfrm>
              <a:off x="9993956"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74" name="AutoShape 16">
              <a:extLst>
                <a:ext uri="{FF2B5EF4-FFF2-40B4-BE49-F238E27FC236}">
                  <a16:creationId xmlns:a16="http://schemas.microsoft.com/office/drawing/2014/main" xmlns="" id="{08C9F504-8C81-4544-B596-81D0422AD22C}"/>
                </a:ext>
              </a:extLst>
            </p:cNvPr>
            <p:cNvSpPr/>
            <p:nvPr/>
          </p:nvSpPr>
          <p:spPr bwMode="auto">
            <a:xfrm>
              <a:off x="6962401"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75" name="AutoShape 17">
              <a:extLst>
                <a:ext uri="{FF2B5EF4-FFF2-40B4-BE49-F238E27FC236}">
                  <a16:creationId xmlns:a16="http://schemas.microsoft.com/office/drawing/2014/main" xmlns="" id="{152833AC-5AA8-45A5-BF48-D30804A5F271}"/>
                </a:ext>
              </a:extLst>
            </p:cNvPr>
            <p:cNvSpPr/>
            <p:nvPr/>
          </p:nvSpPr>
          <p:spPr bwMode="auto">
            <a:xfrm>
              <a:off x="7299679" y="4535656"/>
              <a:ext cx="275668"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76" name="AutoShape 18">
              <a:extLst>
                <a:ext uri="{FF2B5EF4-FFF2-40B4-BE49-F238E27FC236}">
                  <a16:creationId xmlns:a16="http://schemas.microsoft.com/office/drawing/2014/main" xmlns="" id="{3C0F7707-5748-4D70-AE39-58E0D42180A4}"/>
                </a:ext>
              </a:extLst>
            </p:cNvPr>
            <p:cNvSpPr/>
            <p:nvPr/>
          </p:nvSpPr>
          <p:spPr bwMode="auto">
            <a:xfrm>
              <a:off x="7636168"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77" name="TextBox 101">
              <a:extLst>
                <a:ext uri="{FF2B5EF4-FFF2-40B4-BE49-F238E27FC236}">
                  <a16:creationId xmlns:a16="http://schemas.microsoft.com/office/drawing/2014/main" xmlns="" id="{E36EC803-FA9B-4712-A3E8-ED347516A7EC}"/>
                </a:ext>
              </a:extLst>
            </p:cNvPr>
            <p:cNvSpPr txBox="1"/>
            <p:nvPr/>
          </p:nvSpPr>
          <p:spPr>
            <a:xfrm>
              <a:off x="10758436" y="4345603"/>
              <a:ext cx="1139047" cy="584775"/>
            </a:xfrm>
            <a:prstGeom prst="rect">
              <a:avLst/>
            </a:prstGeom>
            <a:noFill/>
          </p:spPr>
          <p:txBody>
            <a:bodyPr wrap="square" rtlCol="1">
              <a:spAutoFit/>
            </a:bodyPr>
            <a:lstStyle/>
            <a:p>
              <a:pPr algn="ctr"/>
              <a:r>
                <a:rPr lang="en-US" sz="3200" dirty="0">
                  <a:solidFill>
                    <a:schemeClr val="tx1">
                      <a:lumMod val="50000"/>
                      <a:lumOff val="50000"/>
                    </a:schemeClr>
                  </a:solidFill>
                  <a:latin typeface="+mj-lt"/>
                </a:rPr>
                <a:t>43%</a:t>
              </a:r>
            </a:p>
          </p:txBody>
        </p:sp>
      </p:grpSp>
      <p:grpSp>
        <p:nvGrpSpPr>
          <p:cNvPr id="78" name="Group 117">
            <a:extLst>
              <a:ext uri="{FF2B5EF4-FFF2-40B4-BE49-F238E27FC236}">
                <a16:creationId xmlns:a16="http://schemas.microsoft.com/office/drawing/2014/main" xmlns="" id="{91C956D3-D406-42E0-8B98-369229102B28}"/>
              </a:ext>
            </a:extLst>
          </p:cNvPr>
          <p:cNvGrpSpPr/>
          <p:nvPr/>
        </p:nvGrpSpPr>
        <p:grpSpPr>
          <a:xfrm>
            <a:off x="6389332" y="4244743"/>
            <a:ext cx="5105425" cy="923554"/>
            <a:chOff x="642498" y="1831321"/>
            <a:chExt cx="5105425" cy="923554"/>
          </a:xfrm>
        </p:grpSpPr>
        <p:sp>
          <p:nvSpPr>
            <p:cNvPr id="79" name="AutoShape 38">
              <a:extLst>
                <a:ext uri="{FF2B5EF4-FFF2-40B4-BE49-F238E27FC236}">
                  <a16:creationId xmlns:a16="http://schemas.microsoft.com/office/drawing/2014/main" xmlns="" id="{C675645C-4F7F-41C5-BFAD-9A93DC3DF511}"/>
                </a:ext>
              </a:extLst>
            </p:cNvPr>
            <p:cNvSpPr/>
            <p:nvPr/>
          </p:nvSpPr>
          <p:spPr bwMode="auto">
            <a:xfrm>
              <a:off x="642498" y="1869421"/>
              <a:ext cx="3803266" cy="885454"/>
            </a:xfrm>
            <a:custGeom>
              <a:avLst/>
              <a:gdLst>
                <a:gd name="T0" fmla="*/ 3821906 w 21600"/>
                <a:gd name="T1" fmla="*/ 889793 h 21600"/>
                <a:gd name="T2" fmla="*/ 3821906 w 21600"/>
                <a:gd name="T3" fmla="*/ 889793 h 21600"/>
                <a:gd name="T4" fmla="*/ 3821906 w 21600"/>
                <a:gd name="T5" fmla="*/ 889793 h 21600"/>
                <a:gd name="T6" fmla="*/ 3821906 w 21600"/>
                <a:gd name="T7" fmla="*/ 8897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8" y="0"/>
                  </a:moveTo>
                  <a:cubicBezTo>
                    <a:pt x="317" y="0"/>
                    <a:pt x="0" y="968"/>
                    <a:pt x="0" y="2161"/>
                  </a:cubicBezTo>
                  <a:lnTo>
                    <a:pt x="0" y="19441"/>
                  </a:lnTo>
                  <a:cubicBezTo>
                    <a:pt x="0" y="20634"/>
                    <a:pt x="317" y="21599"/>
                    <a:pt x="708" y="21599"/>
                  </a:cubicBezTo>
                  <a:lnTo>
                    <a:pt x="19737" y="21599"/>
                  </a:lnTo>
                  <a:cubicBezTo>
                    <a:pt x="20128" y="21599"/>
                    <a:pt x="20446" y="20634"/>
                    <a:pt x="20446" y="19441"/>
                  </a:cubicBezTo>
                  <a:lnTo>
                    <a:pt x="20446" y="14582"/>
                  </a:lnTo>
                  <a:lnTo>
                    <a:pt x="21281" y="14582"/>
                  </a:lnTo>
                  <a:cubicBezTo>
                    <a:pt x="21457" y="14582"/>
                    <a:pt x="21599" y="14145"/>
                    <a:pt x="21600" y="13608"/>
                  </a:cubicBezTo>
                  <a:lnTo>
                    <a:pt x="21600" y="7991"/>
                  </a:lnTo>
                  <a:cubicBezTo>
                    <a:pt x="21600" y="7454"/>
                    <a:pt x="21457" y="7020"/>
                    <a:pt x="21281" y="7020"/>
                  </a:cubicBezTo>
                  <a:lnTo>
                    <a:pt x="20446" y="7020"/>
                  </a:lnTo>
                  <a:lnTo>
                    <a:pt x="20446" y="2161"/>
                  </a:lnTo>
                  <a:cubicBezTo>
                    <a:pt x="20446" y="968"/>
                    <a:pt x="20128" y="0"/>
                    <a:pt x="19737" y="0"/>
                  </a:cubicBezTo>
                  <a:lnTo>
                    <a:pt x="708" y="0"/>
                  </a:lnTo>
                  <a:close/>
                </a:path>
              </a:pathLst>
            </a:custGeom>
            <a:noFill/>
            <a:ln w="38100" cap="flat" cmpd="sng">
              <a:solidFill>
                <a:srgbClr val="A6AAA9">
                  <a:alpha val="49411"/>
                </a:srgbClr>
              </a:solidFill>
              <a:prstDash val="solid"/>
              <a:miter lim="0"/>
            </a:ln>
            <a:effectLst/>
          </p:spPr>
          <p:txBody>
            <a:bodyPr lIns="50800" tIns="50800" rIns="50800" bIns="50800" anchor="ctr"/>
            <a:lstStyle/>
            <a:p>
              <a:endParaRPr lang="id-ID">
                <a:latin typeface="+mj-lt"/>
              </a:endParaRPr>
            </a:p>
          </p:txBody>
        </p:sp>
        <p:sp>
          <p:nvSpPr>
            <p:cNvPr id="80" name="AutoShape 39">
              <a:extLst>
                <a:ext uri="{FF2B5EF4-FFF2-40B4-BE49-F238E27FC236}">
                  <a16:creationId xmlns:a16="http://schemas.microsoft.com/office/drawing/2014/main" xmlns="" id="{7A9D1BE2-B581-4DFC-87E5-6D54EF660C7F}"/>
                </a:ext>
              </a:extLst>
            </p:cNvPr>
            <p:cNvSpPr/>
            <p:nvPr/>
          </p:nvSpPr>
          <p:spPr bwMode="auto">
            <a:xfrm>
              <a:off x="799684"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0" tIns="0" rIns="0" bIns="0" anchor="ctr"/>
            <a:lstStyle/>
            <a:p>
              <a:endParaRPr lang="id-ID">
                <a:solidFill>
                  <a:schemeClr val="accent4"/>
                </a:solidFill>
                <a:latin typeface="+mj-lt"/>
              </a:endParaRPr>
            </a:p>
          </p:txBody>
        </p:sp>
        <p:sp>
          <p:nvSpPr>
            <p:cNvPr id="81" name="AutoShape 40">
              <a:extLst>
                <a:ext uri="{FF2B5EF4-FFF2-40B4-BE49-F238E27FC236}">
                  <a16:creationId xmlns:a16="http://schemas.microsoft.com/office/drawing/2014/main" xmlns="" id="{E29B80DE-93CD-4933-A0F0-C0EC43E6F99E}"/>
                </a:ext>
              </a:extLst>
            </p:cNvPr>
            <p:cNvSpPr/>
            <p:nvPr/>
          </p:nvSpPr>
          <p:spPr bwMode="auto">
            <a:xfrm>
              <a:off x="1133012"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0" tIns="0" rIns="0" bIns="0" anchor="ctr"/>
            <a:lstStyle/>
            <a:p>
              <a:endParaRPr lang="id-ID">
                <a:solidFill>
                  <a:schemeClr val="accent4"/>
                </a:solidFill>
                <a:latin typeface="+mj-lt"/>
              </a:endParaRPr>
            </a:p>
          </p:txBody>
        </p:sp>
        <p:sp>
          <p:nvSpPr>
            <p:cNvPr id="82" name="AutoShape 41">
              <a:extLst>
                <a:ext uri="{FF2B5EF4-FFF2-40B4-BE49-F238E27FC236}">
                  <a16:creationId xmlns:a16="http://schemas.microsoft.com/office/drawing/2014/main" xmlns="" id="{C84BDD54-EC8E-455D-A677-6726EF85EEEF}"/>
                </a:ext>
              </a:extLst>
            </p:cNvPr>
            <p:cNvSpPr/>
            <p:nvPr/>
          </p:nvSpPr>
          <p:spPr bwMode="auto">
            <a:xfrm>
              <a:off x="1467131"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0" tIns="0" rIns="0" bIns="0" anchor="ctr"/>
            <a:lstStyle/>
            <a:p>
              <a:endParaRPr lang="id-ID">
                <a:solidFill>
                  <a:schemeClr val="accent4"/>
                </a:solidFill>
                <a:latin typeface="+mj-lt"/>
              </a:endParaRPr>
            </a:p>
          </p:txBody>
        </p:sp>
        <p:sp>
          <p:nvSpPr>
            <p:cNvPr id="83" name="AutoShape 42">
              <a:extLst>
                <a:ext uri="{FF2B5EF4-FFF2-40B4-BE49-F238E27FC236}">
                  <a16:creationId xmlns:a16="http://schemas.microsoft.com/office/drawing/2014/main" xmlns="" id="{AE79EAEB-3DFD-4D2E-81A5-8FF2FE8E88D9}"/>
                </a:ext>
              </a:extLst>
            </p:cNvPr>
            <p:cNvSpPr/>
            <p:nvPr/>
          </p:nvSpPr>
          <p:spPr bwMode="auto">
            <a:xfrm>
              <a:off x="1800460"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50800" tIns="50800" rIns="50800" bIns="50800" anchor="ctr"/>
            <a:lstStyle/>
            <a:p>
              <a:endParaRPr lang="id-ID">
                <a:solidFill>
                  <a:schemeClr val="accent4"/>
                </a:solidFill>
                <a:latin typeface="+mj-lt"/>
              </a:endParaRPr>
            </a:p>
          </p:txBody>
        </p:sp>
        <p:sp>
          <p:nvSpPr>
            <p:cNvPr id="84" name="AutoShape 43">
              <a:extLst>
                <a:ext uri="{FF2B5EF4-FFF2-40B4-BE49-F238E27FC236}">
                  <a16:creationId xmlns:a16="http://schemas.microsoft.com/office/drawing/2014/main" xmlns="" id="{48C595BF-3E11-4CDE-BFFE-FEDD0F5E7A49}"/>
                </a:ext>
              </a:extLst>
            </p:cNvPr>
            <p:cNvSpPr/>
            <p:nvPr/>
          </p:nvSpPr>
          <p:spPr bwMode="auto">
            <a:xfrm>
              <a:off x="2133789"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50800" tIns="50800" rIns="50800" bIns="50800" anchor="ctr"/>
            <a:lstStyle/>
            <a:p>
              <a:endParaRPr lang="id-ID">
                <a:solidFill>
                  <a:schemeClr val="accent4"/>
                </a:solidFill>
                <a:latin typeface="+mj-lt"/>
              </a:endParaRPr>
            </a:p>
          </p:txBody>
        </p:sp>
        <p:sp>
          <p:nvSpPr>
            <p:cNvPr id="85" name="AutoShape 44">
              <a:extLst>
                <a:ext uri="{FF2B5EF4-FFF2-40B4-BE49-F238E27FC236}">
                  <a16:creationId xmlns:a16="http://schemas.microsoft.com/office/drawing/2014/main" xmlns="" id="{1343B51A-1CC9-4346-981C-404943DBA1C3}"/>
                </a:ext>
              </a:extLst>
            </p:cNvPr>
            <p:cNvSpPr/>
            <p:nvPr/>
          </p:nvSpPr>
          <p:spPr bwMode="auto">
            <a:xfrm>
              <a:off x="2467907"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86" name="AutoShape 45">
              <a:extLst>
                <a:ext uri="{FF2B5EF4-FFF2-40B4-BE49-F238E27FC236}">
                  <a16:creationId xmlns:a16="http://schemas.microsoft.com/office/drawing/2014/main" xmlns="" id="{3794E15D-AC4B-49F3-BBC0-E3AD487054D4}"/>
                </a:ext>
              </a:extLst>
            </p:cNvPr>
            <p:cNvSpPr/>
            <p:nvPr/>
          </p:nvSpPr>
          <p:spPr bwMode="auto">
            <a:xfrm>
              <a:off x="2801236"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87" name="AutoShape 46">
              <a:extLst>
                <a:ext uri="{FF2B5EF4-FFF2-40B4-BE49-F238E27FC236}">
                  <a16:creationId xmlns:a16="http://schemas.microsoft.com/office/drawing/2014/main" xmlns="" id="{F3034407-C423-4372-A7B4-A092AB9F5715}"/>
                </a:ext>
              </a:extLst>
            </p:cNvPr>
            <p:cNvSpPr/>
            <p:nvPr/>
          </p:nvSpPr>
          <p:spPr bwMode="auto">
            <a:xfrm>
              <a:off x="3134565"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88" name="AutoShape 47">
              <a:extLst>
                <a:ext uri="{FF2B5EF4-FFF2-40B4-BE49-F238E27FC236}">
                  <a16:creationId xmlns:a16="http://schemas.microsoft.com/office/drawing/2014/main" xmlns="" id="{787DF84D-DEAC-4941-BE80-D1AB0929918E}"/>
                </a:ext>
              </a:extLst>
            </p:cNvPr>
            <p:cNvSpPr/>
            <p:nvPr/>
          </p:nvSpPr>
          <p:spPr bwMode="auto">
            <a:xfrm>
              <a:off x="3468684"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89" name="AutoShape 48">
              <a:extLst>
                <a:ext uri="{FF2B5EF4-FFF2-40B4-BE49-F238E27FC236}">
                  <a16:creationId xmlns:a16="http://schemas.microsoft.com/office/drawing/2014/main" xmlns="" id="{92C51404-A2A8-4897-8FF2-9B4391C6181A}"/>
                </a:ext>
              </a:extLst>
            </p:cNvPr>
            <p:cNvSpPr/>
            <p:nvPr/>
          </p:nvSpPr>
          <p:spPr bwMode="auto">
            <a:xfrm>
              <a:off x="3802013"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90" name="TextBox 129">
              <a:extLst>
                <a:ext uri="{FF2B5EF4-FFF2-40B4-BE49-F238E27FC236}">
                  <a16:creationId xmlns:a16="http://schemas.microsoft.com/office/drawing/2014/main" xmlns="" id="{AE88D6B4-E453-4322-A328-80CF6F4BCC2D}"/>
                </a:ext>
              </a:extLst>
            </p:cNvPr>
            <p:cNvSpPr txBox="1"/>
            <p:nvPr/>
          </p:nvSpPr>
          <p:spPr>
            <a:xfrm>
              <a:off x="4608876" y="1831321"/>
              <a:ext cx="1139047" cy="584775"/>
            </a:xfrm>
            <a:prstGeom prst="rect">
              <a:avLst/>
            </a:prstGeom>
            <a:noFill/>
          </p:spPr>
          <p:txBody>
            <a:bodyPr wrap="square" rtlCol="1">
              <a:spAutoFit/>
            </a:bodyPr>
            <a:lstStyle/>
            <a:p>
              <a:pPr algn="ctr"/>
              <a:r>
                <a:rPr lang="en-US" sz="3200" dirty="0">
                  <a:solidFill>
                    <a:schemeClr val="tx1">
                      <a:lumMod val="50000"/>
                      <a:lumOff val="50000"/>
                    </a:schemeClr>
                  </a:solidFill>
                  <a:latin typeface="+mj-lt"/>
                </a:rPr>
                <a:t>34%</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2" presetClass="entr" presetSubtype="4" fill="hold"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2" presetClass="entr" presetSubtype="4" fill="hold"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fill="hold"/>
                                        <p:tgtEl>
                                          <p:spTgt spid="78"/>
                                        </p:tgtEl>
                                        <p:attrNameLst>
                                          <p:attrName>ppt_x</p:attrName>
                                        </p:attrNameLst>
                                      </p:cBhvr>
                                      <p:tavLst>
                                        <p:tav tm="0">
                                          <p:val>
                                            <p:strVal val="#ppt_x"/>
                                          </p:val>
                                        </p:tav>
                                        <p:tav tm="100000">
                                          <p:val>
                                            <p:strVal val="#ppt_x"/>
                                          </p:val>
                                        </p:tav>
                                      </p:tavLst>
                                    </p:anim>
                                    <p:anim calcmode="lin" valueType="num">
                                      <p:cBhvr additive="base">
                                        <p:cTn id="32" dur="500" fill="hold"/>
                                        <p:tgtEl>
                                          <p:spTgt spid="78"/>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73F4C"/>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FEFDFCA3-082A-40EB-AAA4-5B6EFF1D9B42}"/>
              </a:ext>
            </a:extLst>
          </p:cNvPr>
          <p:cNvGrpSpPr/>
          <p:nvPr/>
        </p:nvGrpSpPr>
        <p:grpSpPr>
          <a:xfrm flipV="1">
            <a:off x="0" y="0"/>
            <a:ext cx="12192000" cy="6877050"/>
            <a:chOff x="0" y="0"/>
            <a:chExt cx="12192000" cy="6877050"/>
          </a:xfrm>
        </p:grpSpPr>
        <p:sp>
          <p:nvSpPr>
            <p:cNvPr id="9" name="任意多边形: 形状 8">
              <a:extLst>
                <a:ext uri="{FF2B5EF4-FFF2-40B4-BE49-F238E27FC236}">
                  <a16:creationId xmlns:a16="http://schemas.microsoft.com/office/drawing/2014/main" xmlns="" id="{10FF8095-E164-4437-9AB6-66123E1B0ED7}"/>
                </a:ext>
              </a:extLst>
            </p:cNvPr>
            <p:cNvSpPr/>
            <p:nvPr/>
          </p:nvSpPr>
          <p:spPr>
            <a:xfrm flipH="1">
              <a:off x="0" y="0"/>
              <a:ext cx="8646886" cy="6858000"/>
            </a:xfrm>
            <a:custGeom>
              <a:avLst/>
              <a:gdLst>
                <a:gd name="connsiteX0" fmla="*/ 8646886 w 8646886"/>
                <a:gd name="connsiteY0" fmla="*/ 0 h 6858000"/>
                <a:gd name="connsiteX1" fmla="*/ 3097461 w 8646886"/>
                <a:gd name="connsiteY1" fmla="*/ 0 h 6858000"/>
                <a:gd name="connsiteX2" fmla="*/ 0 w 8646886"/>
                <a:gd name="connsiteY2" fmla="*/ 4619625 h 6858000"/>
                <a:gd name="connsiteX3" fmla="*/ 1500832 w 8646886"/>
                <a:gd name="connsiteY3" fmla="*/ 6858000 h 6858000"/>
                <a:gd name="connsiteX4" fmla="*/ 8646886 w 86468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6886" h="6858000">
                  <a:moveTo>
                    <a:pt x="8646886" y="0"/>
                  </a:moveTo>
                  <a:lnTo>
                    <a:pt x="3097461" y="0"/>
                  </a:lnTo>
                  <a:lnTo>
                    <a:pt x="0" y="4619625"/>
                  </a:lnTo>
                  <a:lnTo>
                    <a:pt x="1500832" y="6858000"/>
                  </a:lnTo>
                  <a:lnTo>
                    <a:pt x="8646886" y="6858000"/>
                  </a:lnTo>
                  <a:close/>
                </a:path>
              </a:pathLst>
            </a:custGeom>
            <a:solidFill>
              <a:srgbClr val="2831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xmlns="" id="{C7DD8985-D2CF-410D-9C2F-ACFBB2594542}"/>
                </a:ext>
              </a:extLst>
            </p:cNvPr>
            <p:cNvSpPr/>
            <p:nvPr/>
          </p:nvSpPr>
          <p:spPr>
            <a:xfrm>
              <a:off x="7992346" y="4629150"/>
              <a:ext cx="4199654" cy="2247900"/>
            </a:xfrm>
            <a:custGeom>
              <a:avLst/>
              <a:gdLst>
                <a:gd name="connsiteX0" fmla="*/ 1507217 w 4199654"/>
                <a:gd name="connsiteY0" fmla="*/ 0 h 2247900"/>
                <a:gd name="connsiteX1" fmla="*/ 4199654 w 4199654"/>
                <a:gd name="connsiteY1" fmla="*/ 0 h 2247900"/>
                <a:gd name="connsiteX2" fmla="*/ 4199654 w 4199654"/>
                <a:gd name="connsiteY2" fmla="*/ 2247900 h 2247900"/>
                <a:gd name="connsiteX3" fmla="*/ 0 w 4199654"/>
                <a:gd name="connsiteY3" fmla="*/ 2247900 h 2247900"/>
                <a:gd name="connsiteX4" fmla="*/ 1507217 w 4199654"/>
                <a:gd name="connsiteY4" fmla="*/ 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654" h="2247900">
                  <a:moveTo>
                    <a:pt x="1507217" y="0"/>
                  </a:moveTo>
                  <a:lnTo>
                    <a:pt x="4199654" y="0"/>
                  </a:lnTo>
                  <a:lnTo>
                    <a:pt x="4199654" y="2247900"/>
                  </a:lnTo>
                  <a:lnTo>
                    <a:pt x="0" y="2247900"/>
                  </a:lnTo>
                  <a:lnTo>
                    <a:pt x="1507217" y="0"/>
                  </a:lnTo>
                  <a:close/>
                </a:path>
              </a:pathLst>
            </a:cu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 name="文本框 3"/>
          <p:cNvSpPr txBox="1"/>
          <p:nvPr/>
        </p:nvSpPr>
        <p:spPr>
          <a:xfrm>
            <a:off x="8552543" y="708451"/>
            <a:ext cx="3733800" cy="830997"/>
          </a:xfrm>
          <a:prstGeom prst="rect">
            <a:avLst/>
          </a:prstGeom>
          <a:noFill/>
        </p:spPr>
        <p:txBody>
          <a:bodyPr wrap="square" lIns="0" tIns="0" rIns="0" bIns="0" rtlCol="0">
            <a:spAutoFit/>
          </a:bodyPr>
          <a:lstStyle/>
          <a:p>
            <a:pPr algn="ctr"/>
            <a:r>
              <a:rPr lang="zh-CN" altLang="en-US" sz="5400">
                <a:solidFill>
                  <a:schemeClr val="bg1"/>
                </a:solidFill>
                <a:latin typeface="+mj-ea"/>
                <a:ea typeface="+mj-ea"/>
              </a:rPr>
              <a:t>目录</a:t>
            </a:r>
          </a:p>
        </p:txBody>
      </p:sp>
      <p:sp>
        <p:nvSpPr>
          <p:cNvPr id="2" name="文本框 1"/>
          <p:cNvSpPr txBox="1"/>
          <p:nvPr/>
        </p:nvSpPr>
        <p:spPr>
          <a:xfrm>
            <a:off x="1308617" y="1724680"/>
            <a:ext cx="5375112" cy="523220"/>
          </a:xfrm>
          <a:prstGeom prst="rect">
            <a:avLst/>
          </a:prstGeom>
          <a:noFill/>
        </p:spPr>
        <p:txBody>
          <a:bodyPr wrap="square" rtlCol="0">
            <a:spAutoFit/>
          </a:bodyPr>
          <a:lstStyle/>
          <a:p>
            <a:r>
              <a:rPr lang="zh-CN" altLang="en-US" sz="2800">
                <a:solidFill>
                  <a:schemeClr val="bg1"/>
                </a:solidFill>
              </a:rPr>
              <a:t>第一部分：全年工作概述</a:t>
            </a:r>
          </a:p>
        </p:txBody>
      </p:sp>
      <p:sp>
        <p:nvSpPr>
          <p:cNvPr id="5" name="文本框 4"/>
          <p:cNvSpPr txBox="1"/>
          <p:nvPr/>
        </p:nvSpPr>
        <p:spPr>
          <a:xfrm>
            <a:off x="1308617" y="2614469"/>
            <a:ext cx="5375112" cy="523220"/>
          </a:xfrm>
          <a:prstGeom prst="rect">
            <a:avLst/>
          </a:prstGeom>
          <a:noFill/>
        </p:spPr>
        <p:txBody>
          <a:bodyPr wrap="square" rtlCol="0">
            <a:spAutoFit/>
          </a:bodyPr>
          <a:lstStyle/>
          <a:p>
            <a:r>
              <a:rPr lang="zh-CN" altLang="en-US" sz="2800">
                <a:solidFill>
                  <a:schemeClr val="bg1"/>
                </a:solidFill>
              </a:rPr>
              <a:t>第二部分：工作完成情况</a:t>
            </a:r>
          </a:p>
        </p:txBody>
      </p:sp>
      <p:sp>
        <p:nvSpPr>
          <p:cNvPr id="6" name="文本框 5"/>
          <p:cNvSpPr txBox="1"/>
          <p:nvPr/>
        </p:nvSpPr>
        <p:spPr>
          <a:xfrm>
            <a:off x="1308617" y="3504258"/>
            <a:ext cx="5375112" cy="523220"/>
          </a:xfrm>
          <a:prstGeom prst="rect">
            <a:avLst/>
          </a:prstGeom>
          <a:noFill/>
        </p:spPr>
        <p:txBody>
          <a:bodyPr wrap="square" rtlCol="0">
            <a:spAutoFit/>
          </a:bodyPr>
          <a:lstStyle/>
          <a:p>
            <a:r>
              <a:rPr lang="zh-CN" altLang="en-US" sz="2800">
                <a:solidFill>
                  <a:schemeClr val="bg1"/>
                </a:solidFill>
              </a:rPr>
              <a:t>第三部分：项目成果展示</a:t>
            </a:r>
          </a:p>
        </p:txBody>
      </p:sp>
      <p:sp>
        <p:nvSpPr>
          <p:cNvPr id="7" name="文本框 6"/>
          <p:cNvSpPr txBox="1"/>
          <p:nvPr/>
        </p:nvSpPr>
        <p:spPr>
          <a:xfrm>
            <a:off x="1308617" y="4394047"/>
            <a:ext cx="5375112" cy="523220"/>
          </a:xfrm>
          <a:prstGeom prst="rect">
            <a:avLst/>
          </a:prstGeom>
          <a:noFill/>
        </p:spPr>
        <p:txBody>
          <a:bodyPr wrap="square" rtlCol="0">
            <a:spAutoFit/>
          </a:bodyPr>
          <a:lstStyle/>
          <a:p>
            <a:r>
              <a:rPr lang="zh-CN" altLang="en-US" sz="2800">
                <a:solidFill>
                  <a:schemeClr val="bg1"/>
                </a:solidFill>
              </a:rPr>
              <a:t>第四部分：问题经验总结</a:t>
            </a:r>
          </a:p>
        </p:txBody>
      </p:sp>
      <p:sp>
        <p:nvSpPr>
          <p:cNvPr id="8" name="文本框 7"/>
          <p:cNvSpPr txBox="1"/>
          <p:nvPr/>
        </p:nvSpPr>
        <p:spPr>
          <a:xfrm>
            <a:off x="1308617" y="5283836"/>
            <a:ext cx="5375112" cy="523220"/>
          </a:xfrm>
          <a:prstGeom prst="rect">
            <a:avLst/>
          </a:prstGeom>
          <a:noFill/>
        </p:spPr>
        <p:txBody>
          <a:bodyPr wrap="square" rtlCol="0">
            <a:spAutoFit/>
          </a:bodyPr>
          <a:lstStyle/>
          <a:p>
            <a:r>
              <a:rPr lang="zh-CN" altLang="en-US" sz="2800">
                <a:solidFill>
                  <a:schemeClr val="bg1"/>
                </a:solidFill>
              </a:rPr>
              <a:t>第五部分：新年工作计划</a:t>
            </a:r>
          </a:p>
        </p:txBody>
      </p:sp>
      <p:sp>
        <p:nvSpPr>
          <p:cNvPr id="12" name="任意多边形: 形状 11">
            <a:extLst>
              <a:ext uri="{FF2B5EF4-FFF2-40B4-BE49-F238E27FC236}">
                <a16:creationId xmlns:a16="http://schemas.microsoft.com/office/drawing/2014/main" xmlns="" id="{CF6EA650-3838-4C6F-9F87-9C3124152E3C}"/>
              </a:ext>
            </a:extLst>
          </p:cNvPr>
          <p:cNvSpPr/>
          <p:nvPr/>
        </p:nvSpPr>
        <p:spPr>
          <a:xfrm flipV="1">
            <a:off x="6382945" y="2247900"/>
            <a:ext cx="5809055" cy="4610100"/>
          </a:xfrm>
          <a:custGeom>
            <a:avLst/>
            <a:gdLst>
              <a:gd name="connsiteX0" fmla="*/ 0 w 6896100"/>
              <a:gd name="connsiteY0" fmla="*/ 0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6" fmla="*/ 0 w 6896100"/>
              <a:gd name="connsiteY6" fmla="*/ 0 h 4648200"/>
              <a:gd name="connsiteX0" fmla="*/ 0 w 6896100"/>
              <a:gd name="connsiteY0" fmla="*/ 2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0" fmla="*/ 0 w 5809055"/>
              <a:gd name="connsiteY0" fmla="*/ 2 h 4648200"/>
              <a:gd name="connsiteX1" fmla="*/ 5809055 w 5809055"/>
              <a:gd name="connsiteY1" fmla="*/ 0 h 4648200"/>
              <a:gd name="connsiteX2" fmla="*/ 5809055 w 5809055"/>
              <a:gd name="connsiteY2" fmla="*/ 4648200 h 4648200"/>
              <a:gd name="connsiteX3" fmla="*/ 3116618 w 5809055"/>
              <a:gd name="connsiteY3" fmla="*/ 4648200 h 4648200"/>
              <a:gd name="connsiteX4" fmla="*/ 0 w 5809055"/>
              <a:gd name="connsiteY4" fmla="*/ 2 h 464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9055" h="4648200">
                <a:moveTo>
                  <a:pt x="0" y="2"/>
                </a:moveTo>
                <a:lnTo>
                  <a:pt x="5809055" y="0"/>
                </a:lnTo>
                <a:lnTo>
                  <a:pt x="5809055" y="4648200"/>
                </a:lnTo>
                <a:lnTo>
                  <a:pt x="3116618" y="4648200"/>
                </a:lnTo>
                <a:lnTo>
                  <a:pt x="0" y="2"/>
                </a:lnTo>
                <a:close/>
              </a:path>
            </a:pathLst>
          </a:custGeom>
          <a:blipFill dpi="0" rotWithShape="0">
            <a:blip r:embed="rId2"/>
            <a:srcRect/>
            <a:stretch>
              <a:fillRect l="-9682" r="-96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73F4C"/>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FEFDFCA3-082A-40EB-AAA4-5B6EFF1D9B42}"/>
              </a:ext>
            </a:extLst>
          </p:cNvPr>
          <p:cNvGrpSpPr/>
          <p:nvPr/>
        </p:nvGrpSpPr>
        <p:grpSpPr>
          <a:xfrm flipV="1">
            <a:off x="0" y="0"/>
            <a:ext cx="12192000" cy="6877050"/>
            <a:chOff x="0" y="0"/>
            <a:chExt cx="12192000" cy="6877050"/>
          </a:xfrm>
        </p:grpSpPr>
        <p:sp>
          <p:nvSpPr>
            <p:cNvPr id="9" name="任意多边形: 形状 8">
              <a:extLst>
                <a:ext uri="{FF2B5EF4-FFF2-40B4-BE49-F238E27FC236}">
                  <a16:creationId xmlns:a16="http://schemas.microsoft.com/office/drawing/2014/main" xmlns="" id="{10FF8095-E164-4437-9AB6-66123E1B0ED7}"/>
                </a:ext>
              </a:extLst>
            </p:cNvPr>
            <p:cNvSpPr/>
            <p:nvPr/>
          </p:nvSpPr>
          <p:spPr>
            <a:xfrm flipH="1">
              <a:off x="0" y="0"/>
              <a:ext cx="8646886" cy="6858000"/>
            </a:xfrm>
            <a:custGeom>
              <a:avLst/>
              <a:gdLst>
                <a:gd name="connsiteX0" fmla="*/ 8646886 w 8646886"/>
                <a:gd name="connsiteY0" fmla="*/ 0 h 6858000"/>
                <a:gd name="connsiteX1" fmla="*/ 3097461 w 8646886"/>
                <a:gd name="connsiteY1" fmla="*/ 0 h 6858000"/>
                <a:gd name="connsiteX2" fmla="*/ 0 w 8646886"/>
                <a:gd name="connsiteY2" fmla="*/ 4619625 h 6858000"/>
                <a:gd name="connsiteX3" fmla="*/ 1500832 w 8646886"/>
                <a:gd name="connsiteY3" fmla="*/ 6858000 h 6858000"/>
                <a:gd name="connsiteX4" fmla="*/ 8646886 w 86468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6886" h="6858000">
                  <a:moveTo>
                    <a:pt x="8646886" y="0"/>
                  </a:moveTo>
                  <a:lnTo>
                    <a:pt x="3097461" y="0"/>
                  </a:lnTo>
                  <a:lnTo>
                    <a:pt x="0" y="4619625"/>
                  </a:lnTo>
                  <a:lnTo>
                    <a:pt x="1500832" y="6858000"/>
                  </a:lnTo>
                  <a:lnTo>
                    <a:pt x="8646886" y="6858000"/>
                  </a:lnTo>
                  <a:close/>
                </a:path>
              </a:pathLst>
            </a:custGeom>
            <a:solidFill>
              <a:srgbClr val="2831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xmlns="" id="{C7DD8985-D2CF-410D-9C2F-ACFBB2594542}"/>
                </a:ext>
              </a:extLst>
            </p:cNvPr>
            <p:cNvSpPr/>
            <p:nvPr/>
          </p:nvSpPr>
          <p:spPr>
            <a:xfrm>
              <a:off x="7992346" y="4629150"/>
              <a:ext cx="4199654" cy="2247900"/>
            </a:xfrm>
            <a:custGeom>
              <a:avLst/>
              <a:gdLst>
                <a:gd name="connsiteX0" fmla="*/ 1507217 w 4199654"/>
                <a:gd name="connsiteY0" fmla="*/ 0 h 2247900"/>
                <a:gd name="connsiteX1" fmla="*/ 4199654 w 4199654"/>
                <a:gd name="connsiteY1" fmla="*/ 0 h 2247900"/>
                <a:gd name="connsiteX2" fmla="*/ 4199654 w 4199654"/>
                <a:gd name="connsiteY2" fmla="*/ 2247900 h 2247900"/>
                <a:gd name="connsiteX3" fmla="*/ 0 w 4199654"/>
                <a:gd name="connsiteY3" fmla="*/ 2247900 h 2247900"/>
                <a:gd name="connsiteX4" fmla="*/ 1507217 w 4199654"/>
                <a:gd name="connsiteY4" fmla="*/ 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654" h="2247900">
                  <a:moveTo>
                    <a:pt x="1507217" y="0"/>
                  </a:moveTo>
                  <a:lnTo>
                    <a:pt x="4199654" y="0"/>
                  </a:lnTo>
                  <a:lnTo>
                    <a:pt x="4199654" y="2247900"/>
                  </a:lnTo>
                  <a:lnTo>
                    <a:pt x="0" y="2247900"/>
                  </a:lnTo>
                  <a:lnTo>
                    <a:pt x="1507217" y="0"/>
                  </a:lnTo>
                  <a:close/>
                </a:path>
              </a:pathLst>
            </a:cu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 name="文本框 3"/>
          <p:cNvSpPr txBox="1"/>
          <p:nvPr/>
        </p:nvSpPr>
        <p:spPr>
          <a:xfrm>
            <a:off x="8552543" y="708451"/>
            <a:ext cx="3733800" cy="830997"/>
          </a:xfrm>
          <a:prstGeom prst="rect">
            <a:avLst/>
          </a:prstGeom>
          <a:noFill/>
        </p:spPr>
        <p:txBody>
          <a:bodyPr wrap="square" lIns="0" tIns="0" rIns="0" bIns="0" rtlCol="0">
            <a:spAutoFit/>
          </a:bodyPr>
          <a:lstStyle/>
          <a:p>
            <a:pPr algn="ctr"/>
            <a:r>
              <a:rPr lang="zh-CN" altLang="en-US" sz="5400">
                <a:solidFill>
                  <a:schemeClr val="bg1"/>
                </a:solidFill>
                <a:latin typeface="+mj-ea"/>
                <a:ea typeface="+mj-ea"/>
              </a:rPr>
              <a:t>目录</a:t>
            </a:r>
          </a:p>
        </p:txBody>
      </p:sp>
      <p:sp>
        <p:nvSpPr>
          <p:cNvPr id="2" name="文本框 1"/>
          <p:cNvSpPr txBox="1"/>
          <p:nvPr/>
        </p:nvSpPr>
        <p:spPr>
          <a:xfrm>
            <a:off x="1308617" y="1724680"/>
            <a:ext cx="5375112" cy="523220"/>
          </a:xfrm>
          <a:prstGeom prst="rect">
            <a:avLst/>
          </a:prstGeom>
          <a:noFill/>
        </p:spPr>
        <p:txBody>
          <a:bodyPr wrap="square" rtlCol="0">
            <a:spAutoFit/>
          </a:bodyPr>
          <a:lstStyle/>
          <a:p>
            <a:r>
              <a:rPr lang="zh-CN" altLang="en-US" sz="2800">
                <a:solidFill>
                  <a:schemeClr val="bg1"/>
                </a:solidFill>
              </a:rPr>
              <a:t>第一部分：全年工作概述</a:t>
            </a:r>
          </a:p>
        </p:txBody>
      </p:sp>
      <p:sp>
        <p:nvSpPr>
          <p:cNvPr id="5" name="文本框 4"/>
          <p:cNvSpPr txBox="1"/>
          <p:nvPr/>
        </p:nvSpPr>
        <p:spPr>
          <a:xfrm>
            <a:off x="1308617" y="2614469"/>
            <a:ext cx="5375112" cy="523220"/>
          </a:xfrm>
          <a:prstGeom prst="rect">
            <a:avLst/>
          </a:prstGeom>
          <a:noFill/>
        </p:spPr>
        <p:txBody>
          <a:bodyPr wrap="square" rtlCol="0">
            <a:spAutoFit/>
          </a:bodyPr>
          <a:lstStyle/>
          <a:p>
            <a:r>
              <a:rPr lang="zh-CN" altLang="en-US" sz="2800">
                <a:solidFill>
                  <a:schemeClr val="bg1"/>
                </a:solidFill>
              </a:rPr>
              <a:t>第二部分：工作完成情况</a:t>
            </a:r>
          </a:p>
        </p:txBody>
      </p:sp>
      <p:sp>
        <p:nvSpPr>
          <p:cNvPr id="6" name="文本框 5"/>
          <p:cNvSpPr txBox="1"/>
          <p:nvPr/>
        </p:nvSpPr>
        <p:spPr>
          <a:xfrm>
            <a:off x="1308617" y="3504258"/>
            <a:ext cx="5375112" cy="523220"/>
          </a:xfrm>
          <a:prstGeom prst="rect">
            <a:avLst/>
          </a:prstGeom>
          <a:noFill/>
        </p:spPr>
        <p:txBody>
          <a:bodyPr wrap="square" rtlCol="0">
            <a:spAutoFit/>
          </a:bodyPr>
          <a:lstStyle/>
          <a:p>
            <a:r>
              <a:rPr lang="zh-CN" altLang="en-US" sz="2800">
                <a:solidFill>
                  <a:schemeClr val="bg1"/>
                </a:solidFill>
              </a:rPr>
              <a:t>第三部分：项目成果展示</a:t>
            </a:r>
          </a:p>
        </p:txBody>
      </p:sp>
      <p:sp>
        <p:nvSpPr>
          <p:cNvPr id="7" name="文本框 6"/>
          <p:cNvSpPr txBox="1"/>
          <p:nvPr/>
        </p:nvSpPr>
        <p:spPr>
          <a:xfrm>
            <a:off x="1308617" y="4394047"/>
            <a:ext cx="5375112" cy="523220"/>
          </a:xfrm>
          <a:prstGeom prst="rect">
            <a:avLst/>
          </a:prstGeom>
          <a:noFill/>
        </p:spPr>
        <p:txBody>
          <a:bodyPr wrap="square" rtlCol="0">
            <a:spAutoFit/>
          </a:bodyPr>
          <a:lstStyle>
            <a:defPPr>
              <a:defRPr lang="zh-CN"/>
            </a:defPPr>
            <a:lvl1pPr>
              <a:defRPr sz="2800">
                <a:solidFill>
                  <a:schemeClr val="accent2"/>
                </a:solidFill>
                <a:latin typeface="+mj-ea"/>
                <a:ea typeface="+mj-ea"/>
              </a:defRPr>
            </a:lvl1pPr>
          </a:lstStyle>
          <a:p>
            <a:r>
              <a:rPr lang="zh-CN" altLang="en-US"/>
              <a:t>第四部分：问题经验总结</a:t>
            </a:r>
          </a:p>
        </p:txBody>
      </p:sp>
      <p:sp>
        <p:nvSpPr>
          <p:cNvPr id="8" name="文本框 7"/>
          <p:cNvSpPr txBox="1"/>
          <p:nvPr/>
        </p:nvSpPr>
        <p:spPr>
          <a:xfrm>
            <a:off x="1308617" y="5283836"/>
            <a:ext cx="5375112" cy="523220"/>
          </a:xfrm>
          <a:prstGeom prst="rect">
            <a:avLst/>
          </a:prstGeom>
          <a:noFill/>
        </p:spPr>
        <p:txBody>
          <a:bodyPr wrap="square" rtlCol="0">
            <a:spAutoFit/>
          </a:bodyPr>
          <a:lstStyle/>
          <a:p>
            <a:r>
              <a:rPr lang="zh-CN" altLang="en-US" sz="2800">
                <a:solidFill>
                  <a:schemeClr val="bg1"/>
                </a:solidFill>
              </a:rPr>
              <a:t>第五部分：新年工作计划</a:t>
            </a:r>
          </a:p>
        </p:txBody>
      </p:sp>
      <p:sp>
        <p:nvSpPr>
          <p:cNvPr id="11" name="任意多边形: 形状 10">
            <a:extLst>
              <a:ext uri="{FF2B5EF4-FFF2-40B4-BE49-F238E27FC236}">
                <a16:creationId xmlns:a16="http://schemas.microsoft.com/office/drawing/2014/main" xmlns="" id="{1DFADF24-5B71-4E12-84E8-622E7BB554AD}"/>
              </a:ext>
            </a:extLst>
          </p:cNvPr>
          <p:cNvSpPr/>
          <p:nvPr/>
        </p:nvSpPr>
        <p:spPr>
          <a:xfrm flipV="1">
            <a:off x="6382945" y="2247900"/>
            <a:ext cx="5809055" cy="4610100"/>
          </a:xfrm>
          <a:custGeom>
            <a:avLst/>
            <a:gdLst>
              <a:gd name="connsiteX0" fmla="*/ 0 w 6896100"/>
              <a:gd name="connsiteY0" fmla="*/ 0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6" fmla="*/ 0 w 6896100"/>
              <a:gd name="connsiteY6" fmla="*/ 0 h 4648200"/>
              <a:gd name="connsiteX0" fmla="*/ 0 w 6896100"/>
              <a:gd name="connsiteY0" fmla="*/ 2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0" fmla="*/ 0 w 5809055"/>
              <a:gd name="connsiteY0" fmla="*/ 2 h 4648200"/>
              <a:gd name="connsiteX1" fmla="*/ 5809055 w 5809055"/>
              <a:gd name="connsiteY1" fmla="*/ 0 h 4648200"/>
              <a:gd name="connsiteX2" fmla="*/ 5809055 w 5809055"/>
              <a:gd name="connsiteY2" fmla="*/ 4648200 h 4648200"/>
              <a:gd name="connsiteX3" fmla="*/ 3116618 w 5809055"/>
              <a:gd name="connsiteY3" fmla="*/ 4648200 h 4648200"/>
              <a:gd name="connsiteX4" fmla="*/ 0 w 5809055"/>
              <a:gd name="connsiteY4" fmla="*/ 2 h 464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9055" h="4648200">
                <a:moveTo>
                  <a:pt x="0" y="2"/>
                </a:moveTo>
                <a:lnTo>
                  <a:pt x="5809055" y="0"/>
                </a:lnTo>
                <a:lnTo>
                  <a:pt x="5809055" y="4648200"/>
                </a:lnTo>
                <a:lnTo>
                  <a:pt x="3116618" y="4648200"/>
                </a:lnTo>
                <a:lnTo>
                  <a:pt x="0" y="2"/>
                </a:lnTo>
                <a:close/>
              </a:path>
            </a:pathLst>
          </a:custGeom>
          <a:blipFill dpi="0" rotWithShape="0">
            <a:blip r:embed="rId2"/>
            <a:srcRect/>
            <a:stretch>
              <a:fillRect l="-9682" r="-96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矩形 11">
            <a:extLst>
              <a:ext uri="{FF2B5EF4-FFF2-40B4-BE49-F238E27FC236}">
                <a16:creationId xmlns:a16="http://schemas.microsoft.com/office/drawing/2014/main" xmlns="" id="{ADAE074C-EC56-411C-8848-FB08B65537C7}"/>
              </a:ext>
            </a:extLst>
          </p:cNvPr>
          <p:cNvSpPr/>
          <p:nvPr/>
        </p:nvSpPr>
        <p:spPr>
          <a:xfrm>
            <a:off x="923472" y="4394047"/>
            <a:ext cx="190500" cy="5232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307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2D03FD-2AFB-46BA-A9D8-486BD3AF6B02}"/>
              </a:ext>
            </a:extLst>
          </p:cNvPr>
          <p:cNvSpPr>
            <a:spLocks noGrp="1"/>
          </p:cNvSpPr>
          <p:nvPr>
            <p:ph type="title"/>
          </p:nvPr>
        </p:nvSpPr>
        <p:spPr/>
        <p:txBody>
          <a:bodyPr/>
          <a:lstStyle/>
          <a:p>
            <a:r>
              <a:rPr lang="zh-CN" altLang="en-US"/>
              <a:t>遇到的问题</a:t>
            </a:r>
          </a:p>
        </p:txBody>
      </p:sp>
      <p:grpSp>
        <p:nvGrpSpPr>
          <p:cNvPr id="41" name="组合 40">
            <a:extLst>
              <a:ext uri="{FF2B5EF4-FFF2-40B4-BE49-F238E27FC236}">
                <a16:creationId xmlns:a16="http://schemas.microsoft.com/office/drawing/2014/main" xmlns="" id="{DBCC2CD2-D425-4A33-8A40-45EE3AAC26DC}"/>
              </a:ext>
            </a:extLst>
          </p:cNvPr>
          <p:cNvGrpSpPr/>
          <p:nvPr/>
        </p:nvGrpSpPr>
        <p:grpSpPr>
          <a:xfrm>
            <a:off x="857235" y="1832408"/>
            <a:ext cx="2670024" cy="4279539"/>
            <a:chOff x="857235" y="1832408"/>
            <a:chExt cx="2670024" cy="4279539"/>
          </a:xfrm>
        </p:grpSpPr>
        <p:grpSp>
          <p:nvGrpSpPr>
            <p:cNvPr id="42" name="Group 64">
              <a:extLst>
                <a:ext uri="{FF2B5EF4-FFF2-40B4-BE49-F238E27FC236}">
                  <a16:creationId xmlns:a16="http://schemas.microsoft.com/office/drawing/2014/main" xmlns="" id="{56784562-B61B-4E01-A687-D305018F5E56}"/>
                </a:ext>
              </a:extLst>
            </p:cNvPr>
            <p:cNvGrpSpPr/>
            <p:nvPr/>
          </p:nvGrpSpPr>
          <p:grpSpPr>
            <a:xfrm>
              <a:off x="1454085" y="1832408"/>
              <a:ext cx="1549577" cy="2016367"/>
              <a:chOff x="1753508" y="2036763"/>
              <a:chExt cx="1797050" cy="2338388"/>
            </a:xfrm>
          </p:grpSpPr>
          <p:sp>
            <p:nvSpPr>
              <p:cNvPr id="48" name="Freeform 5">
                <a:extLst>
                  <a:ext uri="{FF2B5EF4-FFF2-40B4-BE49-F238E27FC236}">
                    <a16:creationId xmlns:a16="http://schemas.microsoft.com/office/drawing/2014/main" xmlns="" id="{E2497F04-D4E4-48B1-953D-136FAA3E2FAE}"/>
                  </a:ext>
                </a:extLst>
              </p:cNvPr>
              <p:cNvSpPr/>
              <p:nvPr/>
            </p:nvSpPr>
            <p:spPr bwMode="auto">
              <a:xfrm>
                <a:off x="1753508" y="2165351"/>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1">
                  <a:lumMod val="75000"/>
                </a:schemeClr>
              </a:solidFill>
              <a:ln>
                <a:noFill/>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49" name="Freeform 6">
                <a:extLst>
                  <a:ext uri="{FF2B5EF4-FFF2-40B4-BE49-F238E27FC236}">
                    <a16:creationId xmlns:a16="http://schemas.microsoft.com/office/drawing/2014/main" xmlns="" id="{8FE13710-9314-4E6C-89E4-24F3F3A92EBE}"/>
                  </a:ext>
                </a:extLst>
              </p:cNvPr>
              <p:cNvSpPr/>
              <p:nvPr/>
            </p:nvSpPr>
            <p:spPr bwMode="auto">
              <a:xfrm>
                <a:off x="1753508" y="2036763"/>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t" anchorCtr="0" compatLnSpc="1"/>
              <a:lstStyle/>
              <a:p>
                <a:endParaRPr lang="en-US" dirty="0">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grpSp>
        <p:sp>
          <p:nvSpPr>
            <p:cNvPr id="43" name="Shape 2946">
              <a:extLst>
                <a:ext uri="{FF2B5EF4-FFF2-40B4-BE49-F238E27FC236}">
                  <a16:creationId xmlns:a16="http://schemas.microsoft.com/office/drawing/2014/main" xmlns="" id="{B4B1C1AA-656C-4524-BFBC-1D8044EF1E48}"/>
                </a:ext>
              </a:extLst>
            </p:cNvPr>
            <p:cNvSpPr/>
            <p:nvPr/>
          </p:nvSpPr>
          <p:spPr>
            <a:xfrm>
              <a:off x="2089209" y="2524849"/>
              <a:ext cx="279328" cy="279327"/>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44" name="文本框 43">
              <a:extLst>
                <a:ext uri="{FF2B5EF4-FFF2-40B4-BE49-F238E27FC236}">
                  <a16:creationId xmlns:a16="http://schemas.microsoft.com/office/drawing/2014/main" xmlns="" id="{848C1546-99CE-4BF2-B76F-D3BB52DDD1BC}"/>
                </a:ext>
              </a:extLst>
            </p:cNvPr>
            <p:cNvSpPr txBox="1"/>
            <p:nvPr/>
          </p:nvSpPr>
          <p:spPr>
            <a:xfrm>
              <a:off x="857235" y="4367615"/>
              <a:ext cx="2670024"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5" name="文本框 44">
              <a:extLst>
                <a:ext uri="{FF2B5EF4-FFF2-40B4-BE49-F238E27FC236}">
                  <a16:creationId xmlns:a16="http://schemas.microsoft.com/office/drawing/2014/main" xmlns="" id="{927A2C69-B644-4AC7-A951-FE0FBE1DA48D}"/>
                </a:ext>
              </a:extLst>
            </p:cNvPr>
            <p:cNvSpPr txBox="1"/>
            <p:nvPr/>
          </p:nvSpPr>
          <p:spPr>
            <a:xfrm>
              <a:off x="857235" y="5221895"/>
              <a:ext cx="2670024" cy="89005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6" name="文本框 45">
              <a:extLst>
                <a:ext uri="{FF2B5EF4-FFF2-40B4-BE49-F238E27FC236}">
                  <a16:creationId xmlns:a16="http://schemas.microsoft.com/office/drawing/2014/main" xmlns="" id="{E63E1513-9F84-4E6A-A35E-EF629741EEBA}"/>
                </a:ext>
              </a:extLst>
            </p:cNvPr>
            <p:cNvSpPr txBox="1"/>
            <p:nvPr/>
          </p:nvSpPr>
          <p:spPr>
            <a:xfrm>
              <a:off x="1454085" y="3959655"/>
              <a:ext cx="1485028" cy="400110"/>
            </a:xfrm>
            <a:prstGeom prst="rect">
              <a:avLst/>
            </a:prstGeom>
            <a:noFill/>
          </p:spPr>
          <p:txBody>
            <a:bodyPr wrap="square">
              <a:spAutoFit/>
            </a:bodyPr>
            <a:lstStyle/>
            <a:p>
              <a:pPr algn="ctr"/>
              <a:r>
                <a:rPr lang="zh-CN" altLang="en-US" sz="2000">
                  <a:latin typeface="+mj-ea"/>
                  <a:ea typeface="+mj-ea"/>
                </a:rPr>
                <a:t>璞石设计</a:t>
              </a:r>
            </a:p>
          </p:txBody>
        </p:sp>
        <p:sp>
          <p:nvSpPr>
            <p:cNvPr id="47" name="文本框 46">
              <a:extLst>
                <a:ext uri="{FF2B5EF4-FFF2-40B4-BE49-F238E27FC236}">
                  <a16:creationId xmlns:a16="http://schemas.microsoft.com/office/drawing/2014/main" xmlns="" id="{BF55D5F7-C774-40F3-9F12-5946015232CB}"/>
                </a:ext>
              </a:extLst>
            </p:cNvPr>
            <p:cNvSpPr txBox="1"/>
            <p:nvPr/>
          </p:nvSpPr>
          <p:spPr>
            <a:xfrm>
              <a:off x="1454085" y="2985627"/>
              <a:ext cx="1485028" cy="400110"/>
            </a:xfrm>
            <a:prstGeom prst="rect">
              <a:avLst/>
            </a:prstGeom>
            <a:noFill/>
          </p:spPr>
          <p:txBody>
            <a:bodyPr wrap="square">
              <a:spAutoFit/>
            </a:bodyPr>
            <a:lstStyle/>
            <a:p>
              <a:pPr algn="ctr"/>
              <a:r>
                <a:rPr lang="en-US" altLang="zh-CN" sz="2000">
                  <a:solidFill>
                    <a:schemeClr val="bg1"/>
                  </a:solidFill>
                  <a:latin typeface="+mj-ea"/>
                  <a:ea typeface="+mj-ea"/>
                </a:rPr>
                <a:t>52%</a:t>
              </a:r>
              <a:endParaRPr lang="zh-CN" altLang="en-US" sz="2000">
                <a:solidFill>
                  <a:schemeClr val="bg1"/>
                </a:solidFill>
                <a:latin typeface="+mj-ea"/>
                <a:ea typeface="+mj-ea"/>
              </a:endParaRPr>
            </a:p>
          </p:txBody>
        </p:sp>
      </p:grpSp>
      <p:grpSp>
        <p:nvGrpSpPr>
          <p:cNvPr id="50" name="组合 49">
            <a:extLst>
              <a:ext uri="{FF2B5EF4-FFF2-40B4-BE49-F238E27FC236}">
                <a16:creationId xmlns:a16="http://schemas.microsoft.com/office/drawing/2014/main" xmlns="" id="{4D7B1AD3-B9E1-46CF-B9E8-1EBC9AD71162}"/>
              </a:ext>
            </a:extLst>
          </p:cNvPr>
          <p:cNvGrpSpPr/>
          <p:nvPr/>
        </p:nvGrpSpPr>
        <p:grpSpPr>
          <a:xfrm>
            <a:off x="4812462" y="1832408"/>
            <a:ext cx="2670024" cy="4279539"/>
            <a:chOff x="4812462" y="1832408"/>
            <a:chExt cx="2670024" cy="4279539"/>
          </a:xfrm>
        </p:grpSpPr>
        <p:grpSp>
          <p:nvGrpSpPr>
            <p:cNvPr id="51" name="Group 70">
              <a:extLst>
                <a:ext uri="{FF2B5EF4-FFF2-40B4-BE49-F238E27FC236}">
                  <a16:creationId xmlns:a16="http://schemas.microsoft.com/office/drawing/2014/main" xmlns="" id="{CF06EED0-26D6-4F9A-A22F-33EE15556FC5}"/>
                </a:ext>
              </a:extLst>
            </p:cNvPr>
            <p:cNvGrpSpPr/>
            <p:nvPr/>
          </p:nvGrpSpPr>
          <p:grpSpPr>
            <a:xfrm>
              <a:off x="5344763" y="1832408"/>
              <a:ext cx="1549577" cy="2016367"/>
              <a:chOff x="1753508" y="2036763"/>
              <a:chExt cx="1797050" cy="2338388"/>
            </a:xfrm>
          </p:grpSpPr>
          <p:sp>
            <p:nvSpPr>
              <p:cNvPr id="57" name="Freeform 5">
                <a:extLst>
                  <a:ext uri="{FF2B5EF4-FFF2-40B4-BE49-F238E27FC236}">
                    <a16:creationId xmlns:a16="http://schemas.microsoft.com/office/drawing/2014/main" xmlns="" id="{0ADDB43A-EBB4-4E34-9B00-61B0F74943B7}"/>
                  </a:ext>
                </a:extLst>
              </p:cNvPr>
              <p:cNvSpPr/>
              <p:nvPr/>
            </p:nvSpPr>
            <p:spPr bwMode="auto">
              <a:xfrm>
                <a:off x="1753508" y="2165351"/>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2">
                  <a:lumMod val="75000"/>
                </a:schemeClr>
              </a:solidFill>
              <a:ln>
                <a:noFill/>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58" name="Freeform 6">
                <a:extLst>
                  <a:ext uri="{FF2B5EF4-FFF2-40B4-BE49-F238E27FC236}">
                    <a16:creationId xmlns:a16="http://schemas.microsoft.com/office/drawing/2014/main" xmlns="" id="{FC1C075A-CDBE-4D20-9B9C-0F7D02E391D1}"/>
                  </a:ext>
                </a:extLst>
              </p:cNvPr>
              <p:cNvSpPr/>
              <p:nvPr/>
            </p:nvSpPr>
            <p:spPr bwMode="auto">
              <a:xfrm>
                <a:off x="1753508" y="2036763"/>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2"/>
              </a:solidFill>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grpSp>
        <p:sp>
          <p:nvSpPr>
            <p:cNvPr id="52" name="Shape 2792">
              <a:extLst>
                <a:ext uri="{FF2B5EF4-FFF2-40B4-BE49-F238E27FC236}">
                  <a16:creationId xmlns:a16="http://schemas.microsoft.com/office/drawing/2014/main" xmlns="" id="{9CE16734-EEAF-425A-BA14-D08BEA83EC3E}"/>
                </a:ext>
              </a:extLst>
            </p:cNvPr>
            <p:cNvSpPr/>
            <p:nvPr/>
          </p:nvSpPr>
          <p:spPr>
            <a:xfrm>
              <a:off x="5993875" y="25096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53" name="文本框 52">
              <a:extLst>
                <a:ext uri="{FF2B5EF4-FFF2-40B4-BE49-F238E27FC236}">
                  <a16:creationId xmlns:a16="http://schemas.microsoft.com/office/drawing/2014/main" xmlns="" id="{EC328FE2-2F04-47B4-926F-6B2DECF2D6DD}"/>
                </a:ext>
              </a:extLst>
            </p:cNvPr>
            <p:cNvSpPr txBox="1"/>
            <p:nvPr/>
          </p:nvSpPr>
          <p:spPr>
            <a:xfrm>
              <a:off x="4812462" y="4367615"/>
              <a:ext cx="2670024"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4" name="文本框 53">
              <a:extLst>
                <a:ext uri="{FF2B5EF4-FFF2-40B4-BE49-F238E27FC236}">
                  <a16:creationId xmlns:a16="http://schemas.microsoft.com/office/drawing/2014/main" xmlns="" id="{255AF0DE-9E38-4C53-AC5A-E3FBD6227693}"/>
                </a:ext>
              </a:extLst>
            </p:cNvPr>
            <p:cNvSpPr txBox="1"/>
            <p:nvPr/>
          </p:nvSpPr>
          <p:spPr>
            <a:xfrm>
              <a:off x="4812462" y="5221895"/>
              <a:ext cx="2670024" cy="89005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5" name="文本框 54">
              <a:extLst>
                <a:ext uri="{FF2B5EF4-FFF2-40B4-BE49-F238E27FC236}">
                  <a16:creationId xmlns:a16="http://schemas.microsoft.com/office/drawing/2014/main" xmlns="" id="{856526A7-5B15-48EF-AB2A-E0E9F471BF62}"/>
                </a:ext>
              </a:extLst>
            </p:cNvPr>
            <p:cNvSpPr txBox="1"/>
            <p:nvPr/>
          </p:nvSpPr>
          <p:spPr>
            <a:xfrm>
              <a:off x="5409312" y="3959655"/>
              <a:ext cx="1485028" cy="400110"/>
            </a:xfrm>
            <a:prstGeom prst="rect">
              <a:avLst/>
            </a:prstGeom>
            <a:noFill/>
          </p:spPr>
          <p:txBody>
            <a:bodyPr wrap="square">
              <a:spAutoFit/>
            </a:bodyPr>
            <a:lstStyle/>
            <a:p>
              <a:pPr algn="ctr"/>
              <a:r>
                <a:rPr lang="zh-CN" altLang="en-US" sz="2000">
                  <a:latin typeface="+mj-ea"/>
                  <a:ea typeface="+mj-ea"/>
                </a:rPr>
                <a:t>璞石设计</a:t>
              </a:r>
            </a:p>
          </p:txBody>
        </p:sp>
        <p:sp>
          <p:nvSpPr>
            <p:cNvPr id="56" name="文本框 55">
              <a:extLst>
                <a:ext uri="{FF2B5EF4-FFF2-40B4-BE49-F238E27FC236}">
                  <a16:creationId xmlns:a16="http://schemas.microsoft.com/office/drawing/2014/main" xmlns="" id="{4743AF92-FE71-4BBF-98FE-20677DC74C78}"/>
                </a:ext>
              </a:extLst>
            </p:cNvPr>
            <p:cNvSpPr txBox="1"/>
            <p:nvPr/>
          </p:nvSpPr>
          <p:spPr>
            <a:xfrm>
              <a:off x="5353486" y="2985627"/>
              <a:ext cx="1485028" cy="400110"/>
            </a:xfrm>
            <a:prstGeom prst="rect">
              <a:avLst/>
            </a:prstGeom>
            <a:noFill/>
          </p:spPr>
          <p:txBody>
            <a:bodyPr wrap="square">
              <a:spAutoFit/>
            </a:bodyPr>
            <a:lstStyle/>
            <a:p>
              <a:pPr algn="ctr"/>
              <a:r>
                <a:rPr lang="en-US" altLang="zh-CN" sz="2000">
                  <a:solidFill>
                    <a:schemeClr val="bg1"/>
                  </a:solidFill>
                  <a:latin typeface="+mj-ea"/>
                  <a:ea typeface="+mj-ea"/>
                </a:rPr>
                <a:t>69%</a:t>
              </a:r>
              <a:endParaRPr lang="zh-CN" altLang="en-US" sz="2000">
                <a:solidFill>
                  <a:schemeClr val="bg1"/>
                </a:solidFill>
                <a:latin typeface="+mj-ea"/>
                <a:ea typeface="+mj-ea"/>
              </a:endParaRPr>
            </a:p>
          </p:txBody>
        </p:sp>
      </p:grpSp>
      <p:grpSp>
        <p:nvGrpSpPr>
          <p:cNvPr id="59" name="组合 58">
            <a:extLst>
              <a:ext uri="{FF2B5EF4-FFF2-40B4-BE49-F238E27FC236}">
                <a16:creationId xmlns:a16="http://schemas.microsoft.com/office/drawing/2014/main" xmlns="" id="{78116C68-A00B-447A-9F0D-98E50F17BC1C}"/>
              </a:ext>
            </a:extLst>
          </p:cNvPr>
          <p:cNvGrpSpPr/>
          <p:nvPr/>
        </p:nvGrpSpPr>
        <p:grpSpPr>
          <a:xfrm>
            <a:off x="8553991" y="1837167"/>
            <a:ext cx="2670024" cy="4274780"/>
            <a:chOff x="8553991" y="1837167"/>
            <a:chExt cx="2670024" cy="4274780"/>
          </a:xfrm>
        </p:grpSpPr>
        <p:grpSp>
          <p:nvGrpSpPr>
            <p:cNvPr id="60" name="Group 76">
              <a:extLst>
                <a:ext uri="{FF2B5EF4-FFF2-40B4-BE49-F238E27FC236}">
                  <a16:creationId xmlns:a16="http://schemas.microsoft.com/office/drawing/2014/main" xmlns="" id="{3A4CFCA8-8B0F-487E-B33F-FD334A11D8F2}"/>
                </a:ext>
              </a:extLst>
            </p:cNvPr>
            <p:cNvGrpSpPr/>
            <p:nvPr/>
          </p:nvGrpSpPr>
          <p:grpSpPr>
            <a:xfrm>
              <a:off x="9086292" y="1837167"/>
              <a:ext cx="1549577" cy="2016367"/>
              <a:chOff x="1753508" y="2036763"/>
              <a:chExt cx="1797050" cy="2338388"/>
            </a:xfrm>
          </p:grpSpPr>
          <p:sp>
            <p:nvSpPr>
              <p:cNvPr id="66" name="Freeform 5">
                <a:extLst>
                  <a:ext uri="{FF2B5EF4-FFF2-40B4-BE49-F238E27FC236}">
                    <a16:creationId xmlns:a16="http://schemas.microsoft.com/office/drawing/2014/main" xmlns="" id="{3C50B3D1-ADFB-418F-A4DA-B8C628074B1C}"/>
                  </a:ext>
                </a:extLst>
              </p:cNvPr>
              <p:cNvSpPr/>
              <p:nvPr/>
            </p:nvSpPr>
            <p:spPr bwMode="auto">
              <a:xfrm>
                <a:off x="1753508" y="2165351"/>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3">
                  <a:lumMod val="75000"/>
                </a:schemeClr>
              </a:solidFill>
              <a:ln>
                <a:noFill/>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67" name="Freeform 6">
                <a:extLst>
                  <a:ext uri="{FF2B5EF4-FFF2-40B4-BE49-F238E27FC236}">
                    <a16:creationId xmlns:a16="http://schemas.microsoft.com/office/drawing/2014/main" xmlns="" id="{A746F93B-37AC-4932-A441-4C07941871C8}"/>
                  </a:ext>
                </a:extLst>
              </p:cNvPr>
              <p:cNvSpPr/>
              <p:nvPr/>
            </p:nvSpPr>
            <p:spPr bwMode="auto">
              <a:xfrm>
                <a:off x="1753508" y="2036763"/>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3"/>
              </a:solidFill>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grpSp>
        <p:sp>
          <p:nvSpPr>
            <p:cNvPr id="61" name="Shape 2852">
              <a:extLst>
                <a:ext uri="{FF2B5EF4-FFF2-40B4-BE49-F238E27FC236}">
                  <a16:creationId xmlns:a16="http://schemas.microsoft.com/office/drawing/2014/main" xmlns="" id="{B6C5CA68-D1F0-48C4-9996-F35F84FFC90D}"/>
                </a:ext>
              </a:extLst>
            </p:cNvPr>
            <p:cNvSpPr/>
            <p:nvPr/>
          </p:nvSpPr>
          <p:spPr>
            <a:xfrm>
              <a:off x="9735570" y="2509652"/>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4244" y="12617"/>
                  </a:moveTo>
                  <a:cubicBezTo>
                    <a:pt x="14459" y="12872"/>
                    <a:pt x="14634" y="13163"/>
                    <a:pt x="14771" y="13485"/>
                  </a:cubicBezTo>
                  <a:cubicBezTo>
                    <a:pt x="16295" y="12407"/>
                    <a:pt x="17280" y="10728"/>
                    <a:pt x="17280" y="8836"/>
                  </a:cubicBezTo>
                  <a:cubicBezTo>
                    <a:pt x="17280" y="5583"/>
                    <a:pt x="14379" y="2945"/>
                    <a:pt x="10800" y="2945"/>
                  </a:cubicBezTo>
                  <a:cubicBezTo>
                    <a:pt x="7221" y="2945"/>
                    <a:pt x="4320" y="5583"/>
                    <a:pt x="4320" y="8836"/>
                  </a:cubicBezTo>
                  <a:cubicBezTo>
                    <a:pt x="4320" y="10714"/>
                    <a:pt x="5289" y="12382"/>
                    <a:pt x="6794" y="13461"/>
                  </a:cubicBezTo>
                  <a:cubicBezTo>
                    <a:pt x="6928" y="13135"/>
                    <a:pt x="7106" y="12845"/>
                    <a:pt x="7323" y="12590"/>
                  </a:cubicBezTo>
                  <a:cubicBezTo>
                    <a:pt x="6148" y="11689"/>
                    <a:pt x="5400" y="10343"/>
                    <a:pt x="5400" y="8836"/>
                  </a:cubicBezTo>
                  <a:cubicBezTo>
                    <a:pt x="5400" y="6125"/>
                    <a:pt x="7818" y="3927"/>
                    <a:pt x="10800" y="3927"/>
                  </a:cubicBezTo>
                  <a:cubicBezTo>
                    <a:pt x="13782" y="3927"/>
                    <a:pt x="16200" y="6125"/>
                    <a:pt x="16200" y="8836"/>
                  </a:cubicBezTo>
                  <a:cubicBezTo>
                    <a:pt x="16200" y="10358"/>
                    <a:pt x="15439" y="11717"/>
                    <a:pt x="14244" y="12617"/>
                  </a:cubicBezTo>
                  <a:moveTo>
                    <a:pt x="10800" y="0"/>
                  </a:moveTo>
                  <a:cubicBezTo>
                    <a:pt x="4836" y="0"/>
                    <a:pt x="0" y="4396"/>
                    <a:pt x="0" y="9818"/>
                  </a:cubicBezTo>
                  <a:cubicBezTo>
                    <a:pt x="0" y="14007"/>
                    <a:pt x="2891" y="17573"/>
                    <a:pt x="6953" y="18983"/>
                  </a:cubicBezTo>
                  <a:cubicBezTo>
                    <a:pt x="6874" y="18609"/>
                    <a:pt x="6803" y="18223"/>
                    <a:pt x="6741" y="17840"/>
                  </a:cubicBezTo>
                  <a:cubicBezTo>
                    <a:pt x="3402" y="16441"/>
                    <a:pt x="1080" y="13379"/>
                    <a:pt x="1080" y="9818"/>
                  </a:cubicBezTo>
                  <a:cubicBezTo>
                    <a:pt x="1080" y="4938"/>
                    <a:pt x="5432" y="982"/>
                    <a:pt x="10800" y="982"/>
                  </a:cubicBezTo>
                  <a:cubicBezTo>
                    <a:pt x="16168" y="982"/>
                    <a:pt x="20520" y="4938"/>
                    <a:pt x="20520" y="9818"/>
                  </a:cubicBezTo>
                  <a:cubicBezTo>
                    <a:pt x="20520" y="13374"/>
                    <a:pt x="18204" y="16431"/>
                    <a:pt x="14874" y="17833"/>
                  </a:cubicBezTo>
                  <a:cubicBezTo>
                    <a:pt x="14812" y="18216"/>
                    <a:pt x="14740" y="18603"/>
                    <a:pt x="14660" y="18979"/>
                  </a:cubicBezTo>
                  <a:cubicBezTo>
                    <a:pt x="18716" y="17565"/>
                    <a:pt x="21600" y="14002"/>
                    <a:pt x="21600" y="9818"/>
                  </a:cubicBezTo>
                  <a:cubicBezTo>
                    <a:pt x="21600" y="4396"/>
                    <a:pt x="16765" y="0"/>
                    <a:pt x="10800" y="0"/>
                  </a:cubicBezTo>
                  <a:moveTo>
                    <a:pt x="10800" y="7364"/>
                  </a:moveTo>
                  <a:cubicBezTo>
                    <a:pt x="11695" y="7364"/>
                    <a:pt x="12420" y="8023"/>
                    <a:pt x="12420" y="8836"/>
                  </a:cubicBezTo>
                  <a:cubicBezTo>
                    <a:pt x="12420" y="9649"/>
                    <a:pt x="11695" y="10309"/>
                    <a:pt x="10800" y="10309"/>
                  </a:cubicBezTo>
                  <a:cubicBezTo>
                    <a:pt x="9905" y="10309"/>
                    <a:pt x="9180" y="9649"/>
                    <a:pt x="9180" y="8836"/>
                  </a:cubicBezTo>
                  <a:cubicBezTo>
                    <a:pt x="9180" y="8023"/>
                    <a:pt x="9905" y="7364"/>
                    <a:pt x="10800" y="7364"/>
                  </a:cubicBezTo>
                  <a:moveTo>
                    <a:pt x="10800" y="11291"/>
                  </a:moveTo>
                  <a:cubicBezTo>
                    <a:pt x="12292" y="11291"/>
                    <a:pt x="13500" y="10192"/>
                    <a:pt x="13500" y="8836"/>
                  </a:cubicBezTo>
                  <a:cubicBezTo>
                    <a:pt x="13500" y="7481"/>
                    <a:pt x="12292" y="6382"/>
                    <a:pt x="10800" y="6382"/>
                  </a:cubicBezTo>
                  <a:cubicBezTo>
                    <a:pt x="9309" y="6382"/>
                    <a:pt x="8100" y="7481"/>
                    <a:pt x="8100" y="8836"/>
                  </a:cubicBezTo>
                  <a:cubicBezTo>
                    <a:pt x="8100" y="10192"/>
                    <a:pt x="9309" y="11291"/>
                    <a:pt x="10800" y="11291"/>
                  </a:cubicBezTo>
                  <a:moveTo>
                    <a:pt x="11994" y="20179"/>
                  </a:moveTo>
                  <a:cubicBezTo>
                    <a:pt x="11855" y="20433"/>
                    <a:pt x="11737" y="20560"/>
                    <a:pt x="11673" y="20618"/>
                  </a:cubicBezTo>
                  <a:lnTo>
                    <a:pt x="9927" y="20618"/>
                  </a:lnTo>
                  <a:cubicBezTo>
                    <a:pt x="9862" y="20560"/>
                    <a:pt x="9745" y="20433"/>
                    <a:pt x="9606" y="20179"/>
                  </a:cubicBezTo>
                  <a:cubicBezTo>
                    <a:pt x="9182" y="19408"/>
                    <a:pt x="8640" y="16626"/>
                    <a:pt x="8640" y="15218"/>
                  </a:cubicBezTo>
                  <a:cubicBezTo>
                    <a:pt x="8640" y="13768"/>
                    <a:pt x="9205" y="13255"/>
                    <a:pt x="10800" y="13255"/>
                  </a:cubicBezTo>
                  <a:cubicBezTo>
                    <a:pt x="12395" y="13255"/>
                    <a:pt x="12960" y="13768"/>
                    <a:pt x="12960" y="15218"/>
                  </a:cubicBezTo>
                  <a:cubicBezTo>
                    <a:pt x="12960" y="16626"/>
                    <a:pt x="12418" y="19408"/>
                    <a:pt x="11994" y="20179"/>
                  </a:cubicBezTo>
                  <a:moveTo>
                    <a:pt x="10800" y="12273"/>
                  </a:moveTo>
                  <a:cubicBezTo>
                    <a:pt x="8100" y="12273"/>
                    <a:pt x="7560" y="13745"/>
                    <a:pt x="7560" y="15218"/>
                  </a:cubicBezTo>
                  <a:cubicBezTo>
                    <a:pt x="7560" y="16691"/>
                    <a:pt x="8100" y="19636"/>
                    <a:pt x="8640" y="20618"/>
                  </a:cubicBezTo>
                  <a:cubicBezTo>
                    <a:pt x="9180" y="21600"/>
                    <a:pt x="9720" y="21600"/>
                    <a:pt x="9720" y="21600"/>
                  </a:cubicBezTo>
                  <a:lnTo>
                    <a:pt x="11880" y="21600"/>
                  </a:lnTo>
                  <a:cubicBezTo>
                    <a:pt x="11880" y="21600"/>
                    <a:pt x="12420" y="21600"/>
                    <a:pt x="12960" y="20618"/>
                  </a:cubicBezTo>
                  <a:cubicBezTo>
                    <a:pt x="13500" y="19636"/>
                    <a:pt x="14040" y="16691"/>
                    <a:pt x="14040" y="15218"/>
                  </a:cubicBezTo>
                  <a:cubicBezTo>
                    <a:pt x="14040" y="13745"/>
                    <a:pt x="13500" y="12273"/>
                    <a:pt x="10800" y="12273"/>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62" name="文本框 61">
              <a:extLst>
                <a:ext uri="{FF2B5EF4-FFF2-40B4-BE49-F238E27FC236}">
                  <a16:creationId xmlns:a16="http://schemas.microsoft.com/office/drawing/2014/main" xmlns="" id="{67F0B44B-C302-4113-BE81-E0A7D367ABD8}"/>
                </a:ext>
              </a:extLst>
            </p:cNvPr>
            <p:cNvSpPr txBox="1"/>
            <p:nvPr/>
          </p:nvSpPr>
          <p:spPr>
            <a:xfrm>
              <a:off x="8553991" y="4367615"/>
              <a:ext cx="2670024"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3" name="文本框 62">
              <a:extLst>
                <a:ext uri="{FF2B5EF4-FFF2-40B4-BE49-F238E27FC236}">
                  <a16:creationId xmlns:a16="http://schemas.microsoft.com/office/drawing/2014/main" xmlns="" id="{F96D0F4A-5640-45B8-B1E7-9E079B6CE04B}"/>
                </a:ext>
              </a:extLst>
            </p:cNvPr>
            <p:cNvSpPr txBox="1"/>
            <p:nvPr/>
          </p:nvSpPr>
          <p:spPr>
            <a:xfrm>
              <a:off x="8553991" y="5221895"/>
              <a:ext cx="2670024" cy="89005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4" name="文本框 63">
              <a:extLst>
                <a:ext uri="{FF2B5EF4-FFF2-40B4-BE49-F238E27FC236}">
                  <a16:creationId xmlns:a16="http://schemas.microsoft.com/office/drawing/2014/main" xmlns="" id="{57C9C3C0-810D-4DCE-BD64-9A9612D0498C}"/>
                </a:ext>
              </a:extLst>
            </p:cNvPr>
            <p:cNvSpPr txBox="1"/>
            <p:nvPr/>
          </p:nvSpPr>
          <p:spPr>
            <a:xfrm>
              <a:off x="9150841" y="3959655"/>
              <a:ext cx="1485028" cy="400110"/>
            </a:xfrm>
            <a:prstGeom prst="rect">
              <a:avLst/>
            </a:prstGeom>
            <a:noFill/>
          </p:spPr>
          <p:txBody>
            <a:bodyPr wrap="square">
              <a:spAutoFit/>
            </a:bodyPr>
            <a:lstStyle/>
            <a:p>
              <a:pPr algn="ctr"/>
              <a:r>
                <a:rPr lang="zh-CN" altLang="en-US" sz="2000">
                  <a:latin typeface="+mj-ea"/>
                  <a:ea typeface="+mj-ea"/>
                </a:rPr>
                <a:t>璞石设计</a:t>
              </a:r>
            </a:p>
          </p:txBody>
        </p:sp>
        <p:sp>
          <p:nvSpPr>
            <p:cNvPr id="65" name="文本框 64">
              <a:extLst>
                <a:ext uri="{FF2B5EF4-FFF2-40B4-BE49-F238E27FC236}">
                  <a16:creationId xmlns:a16="http://schemas.microsoft.com/office/drawing/2014/main" xmlns="" id="{ABC384C4-E396-4429-A286-4FE78C31EEF1}"/>
                </a:ext>
              </a:extLst>
            </p:cNvPr>
            <p:cNvSpPr txBox="1"/>
            <p:nvPr/>
          </p:nvSpPr>
          <p:spPr>
            <a:xfrm>
              <a:off x="9118566" y="2985627"/>
              <a:ext cx="1485028" cy="400110"/>
            </a:xfrm>
            <a:prstGeom prst="rect">
              <a:avLst/>
            </a:prstGeom>
            <a:noFill/>
          </p:spPr>
          <p:txBody>
            <a:bodyPr wrap="square">
              <a:spAutoFit/>
            </a:bodyPr>
            <a:lstStyle/>
            <a:p>
              <a:pPr algn="ctr"/>
              <a:r>
                <a:rPr lang="en-US" altLang="zh-CN" sz="2000">
                  <a:solidFill>
                    <a:schemeClr val="bg1"/>
                  </a:solidFill>
                  <a:latin typeface="+mj-ea"/>
                  <a:ea typeface="+mj-ea"/>
                </a:rPr>
                <a:t>78%</a:t>
              </a:r>
              <a:endParaRPr lang="zh-CN" altLang="en-US" sz="2000">
                <a:solidFill>
                  <a:schemeClr val="bg1"/>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anim calcmode="lin" valueType="num">
                                      <p:cBhvr>
                                        <p:cTn id="14" dur="500" fill="hold"/>
                                        <p:tgtEl>
                                          <p:spTgt spid="50"/>
                                        </p:tgtEl>
                                        <p:attrNameLst>
                                          <p:attrName>ppt_x</p:attrName>
                                        </p:attrNameLst>
                                      </p:cBhvr>
                                      <p:tavLst>
                                        <p:tav tm="0">
                                          <p:val>
                                            <p:strVal val="#ppt_x"/>
                                          </p:val>
                                        </p:tav>
                                        <p:tav tm="100000">
                                          <p:val>
                                            <p:strVal val="#ppt_x"/>
                                          </p:val>
                                        </p:tav>
                                      </p:tavLst>
                                    </p:anim>
                                    <p:anim calcmode="lin" valueType="num">
                                      <p:cBhvr>
                                        <p:cTn id="15" dur="500" fill="hold"/>
                                        <p:tgtEl>
                                          <p:spTgt spid="5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anim calcmode="lin" valueType="num">
                                      <p:cBhvr>
                                        <p:cTn id="20" dur="500" fill="hold"/>
                                        <p:tgtEl>
                                          <p:spTgt spid="59"/>
                                        </p:tgtEl>
                                        <p:attrNameLst>
                                          <p:attrName>ppt_x</p:attrName>
                                        </p:attrNameLst>
                                      </p:cBhvr>
                                      <p:tavLst>
                                        <p:tav tm="0">
                                          <p:val>
                                            <p:strVal val="#ppt_x"/>
                                          </p:val>
                                        </p:tav>
                                        <p:tav tm="100000">
                                          <p:val>
                                            <p:strVal val="#ppt_x"/>
                                          </p:val>
                                        </p:tav>
                                      </p:tavLst>
                                    </p:anim>
                                    <p:anim calcmode="lin" valueType="num">
                                      <p:cBhvr>
                                        <p:cTn id="21"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0BFC77-42D6-4EAC-9C6B-92DF8B708824}"/>
              </a:ext>
            </a:extLst>
          </p:cNvPr>
          <p:cNvSpPr>
            <a:spLocks noGrp="1"/>
          </p:cNvSpPr>
          <p:nvPr>
            <p:ph type="title"/>
          </p:nvPr>
        </p:nvSpPr>
        <p:spPr/>
        <p:txBody>
          <a:bodyPr/>
          <a:lstStyle/>
          <a:p>
            <a:r>
              <a:rPr lang="zh-CN" altLang="en-US"/>
              <a:t>解决方法</a:t>
            </a:r>
          </a:p>
        </p:txBody>
      </p:sp>
      <p:grpSp>
        <p:nvGrpSpPr>
          <p:cNvPr id="35" name="组合 34">
            <a:extLst>
              <a:ext uri="{FF2B5EF4-FFF2-40B4-BE49-F238E27FC236}">
                <a16:creationId xmlns:a16="http://schemas.microsoft.com/office/drawing/2014/main" xmlns="" id="{FC85BC2C-D1C9-45E7-85F7-F299FDA0634F}"/>
              </a:ext>
            </a:extLst>
          </p:cNvPr>
          <p:cNvGrpSpPr/>
          <p:nvPr/>
        </p:nvGrpSpPr>
        <p:grpSpPr>
          <a:xfrm>
            <a:off x="8420099" y="1432292"/>
            <a:ext cx="2727621" cy="1305450"/>
            <a:chOff x="-275771" y="6566188"/>
            <a:chExt cx="2727621" cy="1305450"/>
          </a:xfrm>
        </p:grpSpPr>
        <p:sp>
          <p:nvSpPr>
            <p:cNvPr id="36" name="文本框 35">
              <a:extLst>
                <a:ext uri="{FF2B5EF4-FFF2-40B4-BE49-F238E27FC236}">
                  <a16:creationId xmlns:a16="http://schemas.microsoft.com/office/drawing/2014/main" xmlns="" id="{0558E40A-3D92-498D-9A4C-F526CCC99821}"/>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7" name="文本框 36">
              <a:extLst>
                <a:ext uri="{FF2B5EF4-FFF2-40B4-BE49-F238E27FC236}">
                  <a16:creationId xmlns:a16="http://schemas.microsoft.com/office/drawing/2014/main" xmlns="" id="{25D76136-4993-471A-9AEF-B71A21E6FA5A}"/>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38" name="组合 37">
            <a:extLst>
              <a:ext uri="{FF2B5EF4-FFF2-40B4-BE49-F238E27FC236}">
                <a16:creationId xmlns:a16="http://schemas.microsoft.com/office/drawing/2014/main" xmlns="" id="{8BBF2704-5634-4BAD-B082-26FE5F79FCD9}"/>
              </a:ext>
            </a:extLst>
          </p:cNvPr>
          <p:cNvGrpSpPr/>
          <p:nvPr/>
        </p:nvGrpSpPr>
        <p:grpSpPr>
          <a:xfrm>
            <a:off x="8991350" y="3034743"/>
            <a:ext cx="2727621" cy="1305450"/>
            <a:chOff x="-275771" y="6566188"/>
            <a:chExt cx="2727621" cy="1305450"/>
          </a:xfrm>
        </p:grpSpPr>
        <p:sp>
          <p:nvSpPr>
            <p:cNvPr id="39" name="文本框 38">
              <a:extLst>
                <a:ext uri="{FF2B5EF4-FFF2-40B4-BE49-F238E27FC236}">
                  <a16:creationId xmlns:a16="http://schemas.microsoft.com/office/drawing/2014/main" xmlns="" id="{34EEF796-687F-484B-B1D4-90A8874763D3}"/>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A85C23C5-ABA8-4427-8534-9FCE3632FFEF}"/>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41" name="组合 40">
            <a:extLst>
              <a:ext uri="{FF2B5EF4-FFF2-40B4-BE49-F238E27FC236}">
                <a16:creationId xmlns:a16="http://schemas.microsoft.com/office/drawing/2014/main" xmlns="" id="{FBF20BD4-51F9-495B-ADF2-75D905BF3DA0}"/>
              </a:ext>
            </a:extLst>
          </p:cNvPr>
          <p:cNvGrpSpPr/>
          <p:nvPr/>
        </p:nvGrpSpPr>
        <p:grpSpPr>
          <a:xfrm>
            <a:off x="8340248" y="4538039"/>
            <a:ext cx="2727621" cy="1305450"/>
            <a:chOff x="-275771" y="6566188"/>
            <a:chExt cx="2727621" cy="1305450"/>
          </a:xfrm>
        </p:grpSpPr>
        <p:sp>
          <p:nvSpPr>
            <p:cNvPr id="42" name="文本框 41">
              <a:extLst>
                <a:ext uri="{FF2B5EF4-FFF2-40B4-BE49-F238E27FC236}">
                  <a16:creationId xmlns:a16="http://schemas.microsoft.com/office/drawing/2014/main" xmlns="" id="{1ABEFEBF-3FD8-493A-8B55-A6648627DE6E}"/>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3" name="文本框 42">
              <a:extLst>
                <a:ext uri="{FF2B5EF4-FFF2-40B4-BE49-F238E27FC236}">
                  <a16:creationId xmlns:a16="http://schemas.microsoft.com/office/drawing/2014/main" xmlns="" id="{56FEEF5C-1F05-4872-BF0C-33683094506A}"/>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44" name="组合 43">
            <a:extLst>
              <a:ext uri="{FF2B5EF4-FFF2-40B4-BE49-F238E27FC236}">
                <a16:creationId xmlns:a16="http://schemas.microsoft.com/office/drawing/2014/main" xmlns="" id="{E44458B8-C0AF-47C5-A086-A3C2066F914E}"/>
              </a:ext>
            </a:extLst>
          </p:cNvPr>
          <p:cNvGrpSpPr/>
          <p:nvPr/>
        </p:nvGrpSpPr>
        <p:grpSpPr>
          <a:xfrm>
            <a:off x="965505" y="1544015"/>
            <a:ext cx="2727621" cy="1305450"/>
            <a:chOff x="-275771" y="6566188"/>
            <a:chExt cx="2727621" cy="1305450"/>
          </a:xfrm>
        </p:grpSpPr>
        <p:sp>
          <p:nvSpPr>
            <p:cNvPr id="45" name="文本框 44">
              <a:extLst>
                <a:ext uri="{FF2B5EF4-FFF2-40B4-BE49-F238E27FC236}">
                  <a16:creationId xmlns:a16="http://schemas.microsoft.com/office/drawing/2014/main" xmlns="" id="{253ACA27-538D-4408-85D8-5A41916510BD}"/>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6" name="文本框 45">
              <a:extLst>
                <a:ext uri="{FF2B5EF4-FFF2-40B4-BE49-F238E27FC236}">
                  <a16:creationId xmlns:a16="http://schemas.microsoft.com/office/drawing/2014/main" xmlns="" id="{81ED46D4-9171-4F8F-B8C6-A2F8FAFBD82C}"/>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47" name="组合 46">
            <a:extLst>
              <a:ext uri="{FF2B5EF4-FFF2-40B4-BE49-F238E27FC236}">
                <a16:creationId xmlns:a16="http://schemas.microsoft.com/office/drawing/2014/main" xmlns="" id="{2F118FD0-79A4-4534-B424-F1746329BA28}"/>
              </a:ext>
            </a:extLst>
          </p:cNvPr>
          <p:cNvGrpSpPr/>
          <p:nvPr/>
        </p:nvGrpSpPr>
        <p:grpSpPr>
          <a:xfrm>
            <a:off x="591219" y="3041155"/>
            <a:ext cx="2727621" cy="1305450"/>
            <a:chOff x="-275771" y="6724758"/>
            <a:chExt cx="2727621" cy="1305450"/>
          </a:xfrm>
        </p:grpSpPr>
        <p:sp>
          <p:nvSpPr>
            <p:cNvPr id="48" name="文本框 47">
              <a:extLst>
                <a:ext uri="{FF2B5EF4-FFF2-40B4-BE49-F238E27FC236}">
                  <a16:creationId xmlns:a16="http://schemas.microsoft.com/office/drawing/2014/main" xmlns="" id="{F786874F-876E-4DFA-AE34-4BAAB2FD0AE8}"/>
                </a:ext>
              </a:extLst>
            </p:cNvPr>
            <p:cNvSpPr txBox="1"/>
            <p:nvPr/>
          </p:nvSpPr>
          <p:spPr>
            <a:xfrm>
              <a:off x="-275770" y="713271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9" name="文本框 48">
              <a:extLst>
                <a:ext uri="{FF2B5EF4-FFF2-40B4-BE49-F238E27FC236}">
                  <a16:creationId xmlns:a16="http://schemas.microsoft.com/office/drawing/2014/main" xmlns="" id="{39AA515A-5FA2-43A4-9010-0D3F558DF59C}"/>
                </a:ext>
              </a:extLst>
            </p:cNvPr>
            <p:cNvSpPr txBox="1"/>
            <p:nvPr/>
          </p:nvSpPr>
          <p:spPr>
            <a:xfrm>
              <a:off x="-275771" y="672475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50" name="组合 49">
            <a:extLst>
              <a:ext uri="{FF2B5EF4-FFF2-40B4-BE49-F238E27FC236}">
                <a16:creationId xmlns:a16="http://schemas.microsoft.com/office/drawing/2014/main" xmlns="" id="{6D5E36EB-A340-49E9-8865-8D39F3EA6409}"/>
              </a:ext>
            </a:extLst>
          </p:cNvPr>
          <p:cNvGrpSpPr/>
          <p:nvPr/>
        </p:nvGrpSpPr>
        <p:grpSpPr>
          <a:xfrm>
            <a:off x="1359293" y="4565812"/>
            <a:ext cx="2727621" cy="1305450"/>
            <a:chOff x="-275771" y="6566188"/>
            <a:chExt cx="2727621" cy="1305450"/>
          </a:xfrm>
        </p:grpSpPr>
        <p:sp>
          <p:nvSpPr>
            <p:cNvPr id="51" name="文本框 50">
              <a:extLst>
                <a:ext uri="{FF2B5EF4-FFF2-40B4-BE49-F238E27FC236}">
                  <a16:creationId xmlns:a16="http://schemas.microsoft.com/office/drawing/2014/main" xmlns="" id="{A528A3F3-5E3E-4502-9B29-5D2E9F24548B}"/>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2" name="文本框 51">
              <a:extLst>
                <a:ext uri="{FF2B5EF4-FFF2-40B4-BE49-F238E27FC236}">
                  <a16:creationId xmlns:a16="http://schemas.microsoft.com/office/drawing/2014/main" xmlns="" id="{088433FE-0F4D-4713-95C6-0B1649FEF131}"/>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53" name="组合 52">
            <a:extLst>
              <a:ext uri="{FF2B5EF4-FFF2-40B4-BE49-F238E27FC236}">
                <a16:creationId xmlns:a16="http://schemas.microsoft.com/office/drawing/2014/main" xmlns="" id="{C4F45695-2B70-4AD4-B279-42DF79F2C5C9}"/>
              </a:ext>
            </a:extLst>
          </p:cNvPr>
          <p:cNvGrpSpPr/>
          <p:nvPr/>
        </p:nvGrpSpPr>
        <p:grpSpPr>
          <a:xfrm>
            <a:off x="3403343" y="1432292"/>
            <a:ext cx="5588007" cy="5425708"/>
            <a:chOff x="3403343" y="1432292"/>
            <a:chExt cx="5588007" cy="5425708"/>
          </a:xfrm>
        </p:grpSpPr>
        <p:grpSp>
          <p:nvGrpSpPr>
            <p:cNvPr id="54" name="Group 42">
              <a:extLst>
                <a:ext uri="{FF2B5EF4-FFF2-40B4-BE49-F238E27FC236}">
                  <a16:creationId xmlns:a16="http://schemas.microsoft.com/office/drawing/2014/main" xmlns="" id="{5176D5AD-4B8D-4E9D-BB93-B9130D353FAA}"/>
                </a:ext>
              </a:extLst>
            </p:cNvPr>
            <p:cNvGrpSpPr/>
            <p:nvPr/>
          </p:nvGrpSpPr>
          <p:grpSpPr>
            <a:xfrm>
              <a:off x="4618227" y="2305258"/>
              <a:ext cx="1342103" cy="4552742"/>
              <a:chOff x="4497049" y="2305258"/>
              <a:chExt cx="1342103" cy="4552742"/>
            </a:xfrm>
          </p:grpSpPr>
          <p:sp>
            <p:nvSpPr>
              <p:cNvPr id="87" name="Arc 43">
                <a:extLst>
                  <a:ext uri="{FF2B5EF4-FFF2-40B4-BE49-F238E27FC236}">
                    <a16:creationId xmlns:a16="http://schemas.microsoft.com/office/drawing/2014/main" xmlns="" id="{D34F3F32-C9E8-4FD2-A1B5-44804C1FA3A8}"/>
                  </a:ext>
                </a:extLst>
              </p:cNvPr>
              <p:cNvSpPr/>
              <p:nvPr/>
            </p:nvSpPr>
            <p:spPr>
              <a:xfrm>
                <a:off x="5147210" y="2305258"/>
                <a:ext cx="691942" cy="691942"/>
              </a:xfrm>
              <a:prstGeom prst="arc">
                <a:avLst/>
              </a:prstGeom>
              <a:ln w="635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88" name="Straight Connector 48">
                <a:extLst>
                  <a:ext uri="{FF2B5EF4-FFF2-40B4-BE49-F238E27FC236}">
                    <a16:creationId xmlns:a16="http://schemas.microsoft.com/office/drawing/2014/main" xmlns="" id="{F8D89A24-B483-4AAF-9E9B-18547768DFC6}"/>
                  </a:ext>
                </a:extLst>
              </p:cNvPr>
              <p:cNvCxnSpPr>
                <a:stCxn id="87" idx="2"/>
              </p:cNvCxnSpPr>
              <p:nvPr/>
            </p:nvCxnSpPr>
            <p:spPr>
              <a:xfrm>
                <a:off x="5839152" y="2651229"/>
                <a:ext cx="0" cy="4206771"/>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9" name="Straight Connector 69">
                <a:extLst>
                  <a:ext uri="{FF2B5EF4-FFF2-40B4-BE49-F238E27FC236}">
                    <a16:creationId xmlns:a16="http://schemas.microsoft.com/office/drawing/2014/main" xmlns="" id="{E30BF0FD-5967-4307-A4CA-3C5507FFFA4D}"/>
                  </a:ext>
                </a:extLst>
              </p:cNvPr>
              <p:cNvCxnSpPr/>
              <p:nvPr/>
            </p:nvCxnSpPr>
            <p:spPr>
              <a:xfrm flipH="1">
                <a:off x="4497049" y="2305258"/>
                <a:ext cx="1011122"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55" name="Group 70">
              <a:extLst>
                <a:ext uri="{FF2B5EF4-FFF2-40B4-BE49-F238E27FC236}">
                  <a16:creationId xmlns:a16="http://schemas.microsoft.com/office/drawing/2014/main" xmlns="" id="{E7744245-5F54-4B3D-ADDA-30A46BC8A1EB}"/>
                </a:ext>
              </a:extLst>
            </p:cNvPr>
            <p:cNvGrpSpPr/>
            <p:nvPr/>
          </p:nvGrpSpPr>
          <p:grpSpPr>
            <a:xfrm>
              <a:off x="6200535" y="1870546"/>
              <a:ext cx="1867782" cy="4987454"/>
              <a:chOff x="6200535" y="2305258"/>
              <a:chExt cx="1867782" cy="4987454"/>
            </a:xfrm>
          </p:grpSpPr>
          <p:sp>
            <p:nvSpPr>
              <p:cNvPr id="84" name="Arc 71">
                <a:extLst>
                  <a:ext uri="{FF2B5EF4-FFF2-40B4-BE49-F238E27FC236}">
                    <a16:creationId xmlns:a16="http://schemas.microsoft.com/office/drawing/2014/main" xmlns="" id="{7671FB8C-4693-431E-90C4-A34FB1E6CB4F}"/>
                  </a:ext>
                </a:extLst>
              </p:cNvPr>
              <p:cNvSpPr/>
              <p:nvPr/>
            </p:nvSpPr>
            <p:spPr>
              <a:xfrm flipH="1">
                <a:off x="6200535" y="2305258"/>
                <a:ext cx="691942" cy="691942"/>
              </a:xfrm>
              <a:prstGeom prst="arc">
                <a:avLst/>
              </a:prstGeom>
              <a:ln w="635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85" name="Straight Connector 72">
                <a:extLst>
                  <a:ext uri="{FF2B5EF4-FFF2-40B4-BE49-F238E27FC236}">
                    <a16:creationId xmlns:a16="http://schemas.microsoft.com/office/drawing/2014/main" xmlns="" id="{2EE9F580-F633-4828-87B2-7565A07C1E7E}"/>
                  </a:ext>
                </a:extLst>
              </p:cNvPr>
              <p:cNvCxnSpPr>
                <a:stCxn id="84" idx="2"/>
              </p:cNvCxnSpPr>
              <p:nvPr/>
            </p:nvCxnSpPr>
            <p:spPr>
              <a:xfrm>
                <a:off x="6200535" y="2651229"/>
                <a:ext cx="0" cy="4641483"/>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6" name="Straight Connector 73">
                <a:extLst>
                  <a:ext uri="{FF2B5EF4-FFF2-40B4-BE49-F238E27FC236}">
                    <a16:creationId xmlns:a16="http://schemas.microsoft.com/office/drawing/2014/main" xmlns="" id="{40A723D4-57E7-41FE-B103-878D33115B29}"/>
                  </a:ext>
                </a:extLst>
              </p:cNvPr>
              <p:cNvCxnSpPr/>
              <p:nvPr/>
            </p:nvCxnSpPr>
            <p:spPr>
              <a:xfrm>
                <a:off x="6531516" y="2305258"/>
                <a:ext cx="1536801"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56" name="Group 74">
              <a:extLst>
                <a:ext uri="{FF2B5EF4-FFF2-40B4-BE49-F238E27FC236}">
                  <a16:creationId xmlns:a16="http://schemas.microsoft.com/office/drawing/2014/main" xmlns="" id="{0D02D8FB-BDB2-4B0D-9308-47B4A3C5739F}"/>
                </a:ext>
              </a:extLst>
            </p:cNvPr>
            <p:cNvGrpSpPr/>
            <p:nvPr/>
          </p:nvGrpSpPr>
          <p:grpSpPr>
            <a:xfrm>
              <a:off x="3538617" y="3654663"/>
              <a:ext cx="2553730" cy="3203337"/>
              <a:chOff x="3777522" y="3654663"/>
              <a:chExt cx="2553730" cy="3203337"/>
            </a:xfrm>
          </p:grpSpPr>
          <p:sp>
            <p:nvSpPr>
              <p:cNvPr id="81" name="Arc 75">
                <a:extLst>
                  <a:ext uri="{FF2B5EF4-FFF2-40B4-BE49-F238E27FC236}">
                    <a16:creationId xmlns:a16="http://schemas.microsoft.com/office/drawing/2014/main" xmlns="" id="{00AE11BF-649C-411E-B362-93B9A0F3557D}"/>
                  </a:ext>
                </a:extLst>
              </p:cNvPr>
              <p:cNvSpPr/>
              <p:nvPr/>
            </p:nvSpPr>
            <p:spPr>
              <a:xfrm>
                <a:off x="5639310" y="3654663"/>
                <a:ext cx="691942" cy="691942"/>
              </a:xfrm>
              <a:prstGeom prst="arc">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82" name="Straight Connector 76">
                <a:extLst>
                  <a:ext uri="{FF2B5EF4-FFF2-40B4-BE49-F238E27FC236}">
                    <a16:creationId xmlns:a16="http://schemas.microsoft.com/office/drawing/2014/main" xmlns="" id="{41C171FD-81C4-49F7-9BF0-39C78B62D62E}"/>
                  </a:ext>
                </a:extLst>
              </p:cNvPr>
              <p:cNvCxnSpPr>
                <a:stCxn id="81" idx="2"/>
              </p:cNvCxnSpPr>
              <p:nvPr/>
            </p:nvCxnSpPr>
            <p:spPr>
              <a:xfrm>
                <a:off x="6331252" y="4000634"/>
                <a:ext cx="0" cy="2857366"/>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Straight Connector 77">
                <a:extLst>
                  <a:ext uri="{FF2B5EF4-FFF2-40B4-BE49-F238E27FC236}">
                    <a16:creationId xmlns:a16="http://schemas.microsoft.com/office/drawing/2014/main" xmlns="" id="{4BBE3EA9-D033-4BAA-80CB-E84926E9DA71}"/>
                  </a:ext>
                </a:extLst>
              </p:cNvPr>
              <p:cNvCxnSpPr/>
              <p:nvPr/>
            </p:nvCxnSpPr>
            <p:spPr>
              <a:xfrm flipH="1">
                <a:off x="3777522" y="3654663"/>
                <a:ext cx="2222749"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7" name="Group 78">
              <a:extLst>
                <a:ext uri="{FF2B5EF4-FFF2-40B4-BE49-F238E27FC236}">
                  <a16:creationId xmlns:a16="http://schemas.microsoft.com/office/drawing/2014/main" xmlns="" id="{B8B18BF1-D0E1-4380-A3CF-88FC99A749E2}"/>
                </a:ext>
              </a:extLst>
            </p:cNvPr>
            <p:cNvGrpSpPr/>
            <p:nvPr/>
          </p:nvGrpSpPr>
          <p:grpSpPr>
            <a:xfrm flipH="1">
              <a:off x="6333282" y="4987560"/>
              <a:ext cx="1342103" cy="1870440"/>
              <a:chOff x="4497049" y="2305258"/>
              <a:chExt cx="1342103" cy="1870440"/>
            </a:xfrm>
          </p:grpSpPr>
          <p:sp>
            <p:nvSpPr>
              <p:cNvPr id="78" name="Arc 79">
                <a:extLst>
                  <a:ext uri="{FF2B5EF4-FFF2-40B4-BE49-F238E27FC236}">
                    <a16:creationId xmlns:a16="http://schemas.microsoft.com/office/drawing/2014/main" xmlns="" id="{31743BE9-45A7-4406-AC34-F582203E5446}"/>
                  </a:ext>
                </a:extLst>
              </p:cNvPr>
              <p:cNvSpPr/>
              <p:nvPr/>
            </p:nvSpPr>
            <p:spPr>
              <a:xfrm>
                <a:off x="5147210" y="2305258"/>
                <a:ext cx="691942" cy="691942"/>
              </a:xfrm>
              <a:prstGeom prst="arc">
                <a:avLst/>
              </a:prstGeom>
              <a:ln w="635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79" name="Straight Connector 80">
                <a:extLst>
                  <a:ext uri="{FF2B5EF4-FFF2-40B4-BE49-F238E27FC236}">
                    <a16:creationId xmlns:a16="http://schemas.microsoft.com/office/drawing/2014/main" xmlns="" id="{DB13464E-B3E0-48A2-AC1A-38F8153EB098}"/>
                  </a:ext>
                </a:extLst>
              </p:cNvPr>
              <p:cNvCxnSpPr>
                <a:stCxn id="78" idx="2"/>
              </p:cNvCxnSpPr>
              <p:nvPr/>
            </p:nvCxnSpPr>
            <p:spPr>
              <a:xfrm flipH="1">
                <a:off x="5839152" y="2651229"/>
                <a:ext cx="0" cy="1524469"/>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Straight Connector 81">
                <a:extLst>
                  <a:ext uri="{FF2B5EF4-FFF2-40B4-BE49-F238E27FC236}">
                    <a16:creationId xmlns:a16="http://schemas.microsoft.com/office/drawing/2014/main" xmlns="" id="{B080008D-A837-43D7-97AD-D669D093EE2B}"/>
                  </a:ext>
                </a:extLst>
              </p:cNvPr>
              <p:cNvCxnSpPr/>
              <p:nvPr/>
            </p:nvCxnSpPr>
            <p:spPr>
              <a:xfrm flipH="1">
                <a:off x="4497049" y="2305258"/>
                <a:ext cx="1011122"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8" name="Group 82">
              <a:extLst>
                <a:ext uri="{FF2B5EF4-FFF2-40B4-BE49-F238E27FC236}">
                  <a16:creationId xmlns:a16="http://schemas.microsoft.com/office/drawing/2014/main" xmlns="" id="{F2289EAB-21DB-45E9-92DD-920143807798}"/>
                </a:ext>
              </a:extLst>
            </p:cNvPr>
            <p:cNvGrpSpPr/>
            <p:nvPr/>
          </p:nvGrpSpPr>
          <p:grpSpPr>
            <a:xfrm>
              <a:off x="6442383" y="3496093"/>
              <a:ext cx="2102010" cy="3361907"/>
              <a:chOff x="6442383" y="3675973"/>
              <a:chExt cx="2102010" cy="3361907"/>
            </a:xfrm>
          </p:grpSpPr>
          <p:sp>
            <p:nvSpPr>
              <p:cNvPr id="75" name="Arc 83">
                <a:extLst>
                  <a:ext uri="{FF2B5EF4-FFF2-40B4-BE49-F238E27FC236}">
                    <a16:creationId xmlns:a16="http://schemas.microsoft.com/office/drawing/2014/main" xmlns="" id="{7ADF442A-A3E2-4481-8FFC-AE804434D63E}"/>
                  </a:ext>
                </a:extLst>
              </p:cNvPr>
              <p:cNvSpPr/>
              <p:nvPr/>
            </p:nvSpPr>
            <p:spPr>
              <a:xfrm flipH="1">
                <a:off x="6442383" y="3675973"/>
                <a:ext cx="691942" cy="691942"/>
              </a:xfrm>
              <a:prstGeom prst="arc">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76" name="Straight Connector 84">
                <a:extLst>
                  <a:ext uri="{FF2B5EF4-FFF2-40B4-BE49-F238E27FC236}">
                    <a16:creationId xmlns:a16="http://schemas.microsoft.com/office/drawing/2014/main" xmlns="" id="{4B04D784-8A20-4B6D-9AB6-2AA0357F1B48}"/>
                  </a:ext>
                </a:extLst>
              </p:cNvPr>
              <p:cNvCxnSpPr>
                <a:stCxn id="75" idx="2"/>
              </p:cNvCxnSpPr>
              <p:nvPr/>
            </p:nvCxnSpPr>
            <p:spPr>
              <a:xfrm>
                <a:off x="6442383" y="4021944"/>
                <a:ext cx="0" cy="3015936"/>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Straight Connector 85">
                <a:extLst>
                  <a:ext uri="{FF2B5EF4-FFF2-40B4-BE49-F238E27FC236}">
                    <a16:creationId xmlns:a16="http://schemas.microsoft.com/office/drawing/2014/main" xmlns="" id="{EBECD159-85BC-4C59-AD6E-AB72AB6D9580}"/>
                  </a:ext>
                </a:extLst>
              </p:cNvPr>
              <p:cNvCxnSpPr/>
              <p:nvPr/>
            </p:nvCxnSpPr>
            <p:spPr>
              <a:xfrm>
                <a:off x="6773364" y="3675973"/>
                <a:ext cx="1771029"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86">
              <a:extLst>
                <a:ext uri="{FF2B5EF4-FFF2-40B4-BE49-F238E27FC236}">
                  <a16:creationId xmlns:a16="http://schemas.microsoft.com/office/drawing/2014/main" xmlns="" id="{02F1244C-E90F-46CF-9E86-259E68D02022}"/>
                </a:ext>
              </a:extLst>
            </p:cNvPr>
            <p:cNvGrpSpPr/>
            <p:nvPr/>
          </p:nvGrpSpPr>
          <p:grpSpPr>
            <a:xfrm>
              <a:off x="4738147" y="4960447"/>
              <a:ext cx="1113610" cy="1897553"/>
              <a:chOff x="4738147" y="4960447"/>
              <a:chExt cx="1113610" cy="1897553"/>
            </a:xfrm>
          </p:grpSpPr>
          <p:sp>
            <p:nvSpPr>
              <p:cNvPr id="72" name="Arc 87">
                <a:extLst>
                  <a:ext uri="{FF2B5EF4-FFF2-40B4-BE49-F238E27FC236}">
                    <a16:creationId xmlns:a16="http://schemas.microsoft.com/office/drawing/2014/main" xmlns="" id="{4B38079C-8606-4FC3-8BF9-526D9A2E1EB5}"/>
                  </a:ext>
                </a:extLst>
              </p:cNvPr>
              <p:cNvSpPr/>
              <p:nvPr/>
            </p:nvSpPr>
            <p:spPr>
              <a:xfrm>
                <a:off x="5159815" y="4960447"/>
                <a:ext cx="691942" cy="691942"/>
              </a:xfrm>
              <a:prstGeom prst="arc">
                <a:avLst/>
              </a:prstGeom>
              <a:ln w="635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73" name="Straight Connector 88">
                <a:extLst>
                  <a:ext uri="{FF2B5EF4-FFF2-40B4-BE49-F238E27FC236}">
                    <a16:creationId xmlns:a16="http://schemas.microsoft.com/office/drawing/2014/main" xmlns="" id="{091B70F7-F43E-45E1-936A-133D67BE3677}"/>
                  </a:ext>
                </a:extLst>
              </p:cNvPr>
              <p:cNvCxnSpPr>
                <a:stCxn id="72" idx="2"/>
              </p:cNvCxnSpPr>
              <p:nvPr/>
            </p:nvCxnSpPr>
            <p:spPr>
              <a:xfrm>
                <a:off x="5851757" y="5306418"/>
                <a:ext cx="0" cy="1551582"/>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4" name="Straight Connector 89">
                <a:extLst>
                  <a:ext uri="{FF2B5EF4-FFF2-40B4-BE49-F238E27FC236}">
                    <a16:creationId xmlns:a16="http://schemas.microsoft.com/office/drawing/2014/main" xmlns="" id="{BFA0B2BC-9C56-48C4-B71D-55617BF38748}"/>
                  </a:ext>
                </a:extLst>
              </p:cNvPr>
              <p:cNvCxnSpPr/>
              <p:nvPr/>
            </p:nvCxnSpPr>
            <p:spPr>
              <a:xfrm flipH="1">
                <a:off x="4738147" y="4960447"/>
                <a:ext cx="78263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0" name="Rounded Rectangle 90">
              <a:extLst>
                <a:ext uri="{FF2B5EF4-FFF2-40B4-BE49-F238E27FC236}">
                  <a16:creationId xmlns:a16="http://schemas.microsoft.com/office/drawing/2014/main" xmlns="" id="{55AD0D3E-8B5C-42FC-9975-B7A3DE5B7243}"/>
                </a:ext>
              </a:extLst>
            </p:cNvPr>
            <p:cNvSpPr/>
            <p:nvPr/>
          </p:nvSpPr>
          <p:spPr>
            <a:xfrm>
              <a:off x="7411370" y="1432292"/>
              <a:ext cx="876514" cy="876510"/>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ounded Rectangle 91">
              <a:extLst>
                <a:ext uri="{FF2B5EF4-FFF2-40B4-BE49-F238E27FC236}">
                  <a16:creationId xmlns:a16="http://schemas.microsoft.com/office/drawing/2014/main" xmlns="" id="{9F1E840F-FC73-4AB4-914C-E6F194171954}"/>
                </a:ext>
              </a:extLst>
            </p:cNvPr>
            <p:cNvSpPr/>
            <p:nvPr/>
          </p:nvSpPr>
          <p:spPr>
            <a:xfrm>
              <a:off x="8114836" y="3036529"/>
              <a:ext cx="876514" cy="876510"/>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62" name="Rounded Rectangle 92">
              <a:extLst>
                <a:ext uri="{FF2B5EF4-FFF2-40B4-BE49-F238E27FC236}">
                  <a16:creationId xmlns:a16="http://schemas.microsoft.com/office/drawing/2014/main" xmlns="" id="{39151EEA-A279-4235-9B22-55007863C87E}"/>
                </a:ext>
              </a:extLst>
            </p:cNvPr>
            <p:cNvSpPr/>
            <p:nvPr/>
          </p:nvSpPr>
          <p:spPr>
            <a:xfrm>
              <a:off x="7342703" y="4565816"/>
              <a:ext cx="876514" cy="876510"/>
            </a:xfrm>
            <a:prstGeom prst="roundRect">
              <a:avLst>
                <a:gd name="adj" fmla="val 16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ounded Rectangle 93">
              <a:extLst>
                <a:ext uri="{FF2B5EF4-FFF2-40B4-BE49-F238E27FC236}">
                  <a16:creationId xmlns:a16="http://schemas.microsoft.com/office/drawing/2014/main" xmlns="" id="{1C46026C-C298-41C9-8A1B-8F7AEE3BEDF6}"/>
                </a:ext>
              </a:extLst>
            </p:cNvPr>
            <p:cNvSpPr/>
            <p:nvPr/>
          </p:nvSpPr>
          <p:spPr>
            <a:xfrm flipH="1">
              <a:off x="3952573" y="1867003"/>
              <a:ext cx="876512" cy="876512"/>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ounded Rectangle 94">
              <a:extLst>
                <a:ext uri="{FF2B5EF4-FFF2-40B4-BE49-F238E27FC236}">
                  <a16:creationId xmlns:a16="http://schemas.microsoft.com/office/drawing/2014/main" xmlns="" id="{9A507BA9-6B83-4D19-A012-7FB88F03E8CF}"/>
                </a:ext>
              </a:extLst>
            </p:cNvPr>
            <p:cNvSpPr/>
            <p:nvPr/>
          </p:nvSpPr>
          <p:spPr>
            <a:xfrm flipH="1">
              <a:off x="3403343" y="3216408"/>
              <a:ext cx="876512" cy="876512"/>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ounded Rectangle 95">
              <a:extLst>
                <a:ext uri="{FF2B5EF4-FFF2-40B4-BE49-F238E27FC236}">
                  <a16:creationId xmlns:a16="http://schemas.microsoft.com/office/drawing/2014/main" xmlns="" id="{3A72AAA1-D811-44F0-A28A-B142FA428A97}"/>
                </a:ext>
              </a:extLst>
            </p:cNvPr>
            <p:cNvSpPr/>
            <p:nvPr/>
          </p:nvSpPr>
          <p:spPr>
            <a:xfrm flipH="1">
              <a:off x="4199456" y="4565815"/>
              <a:ext cx="876512" cy="876512"/>
            </a:xfrm>
            <a:prstGeom prst="roundRect">
              <a:avLst>
                <a:gd name="adj" fmla="val 16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6" name="Picture 11">
              <a:extLst>
                <a:ext uri="{FF2B5EF4-FFF2-40B4-BE49-F238E27FC236}">
                  <a16:creationId xmlns:a16="http://schemas.microsoft.com/office/drawing/2014/main" xmlns="" id="{9BA5A4A8-4EC0-4E4D-BA1F-FE36DE49A2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6351" y="2113115"/>
              <a:ext cx="267816" cy="267816"/>
            </a:xfrm>
            <a:prstGeom prst="rect">
              <a:avLst/>
            </a:prstGeom>
          </p:spPr>
        </p:pic>
        <p:pic>
          <p:nvPicPr>
            <p:cNvPr id="67" name="Picture 12">
              <a:extLst>
                <a:ext uri="{FF2B5EF4-FFF2-40B4-BE49-F238E27FC236}">
                  <a16:creationId xmlns:a16="http://schemas.microsoft.com/office/drawing/2014/main" xmlns="" id="{F030A574-6BEC-4C4C-968F-9B31205BEA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0485" y="3320390"/>
              <a:ext cx="267816" cy="267816"/>
            </a:xfrm>
            <a:prstGeom prst="rect">
              <a:avLst/>
            </a:prstGeom>
          </p:spPr>
        </p:pic>
        <p:pic>
          <p:nvPicPr>
            <p:cNvPr id="68" name="Picture 13">
              <a:extLst>
                <a:ext uri="{FF2B5EF4-FFF2-40B4-BE49-F238E27FC236}">
                  <a16:creationId xmlns:a16="http://schemas.microsoft.com/office/drawing/2014/main" xmlns="" id="{362E342B-95C5-4F1D-AAED-DA8B7EC7A9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4341" y="1678660"/>
              <a:ext cx="267816" cy="267816"/>
            </a:xfrm>
            <a:prstGeom prst="rect">
              <a:avLst/>
            </a:prstGeom>
          </p:spPr>
        </p:pic>
        <p:pic>
          <p:nvPicPr>
            <p:cNvPr id="69" name="Picture 14">
              <a:extLst>
                <a:ext uri="{FF2B5EF4-FFF2-40B4-BE49-F238E27FC236}">
                  <a16:creationId xmlns:a16="http://schemas.microsoft.com/office/drawing/2014/main" xmlns="" id="{6A04E78A-7F53-4EEE-B00B-FFA17EBDDA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7879" y="4827411"/>
              <a:ext cx="267816" cy="267816"/>
            </a:xfrm>
            <a:prstGeom prst="rect">
              <a:avLst/>
            </a:prstGeom>
          </p:spPr>
        </p:pic>
        <p:pic>
          <p:nvPicPr>
            <p:cNvPr id="70" name="Picture 15">
              <a:extLst>
                <a:ext uri="{FF2B5EF4-FFF2-40B4-BE49-F238E27FC236}">
                  <a16:creationId xmlns:a16="http://schemas.microsoft.com/office/drawing/2014/main" xmlns="" id="{67F8A0D0-854A-47BE-A046-D66B38CA97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00739" y="3567654"/>
              <a:ext cx="267816" cy="267816"/>
            </a:xfrm>
            <a:prstGeom prst="rect">
              <a:avLst/>
            </a:prstGeom>
          </p:spPr>
        </p:pic>
        <p:pic>
          <p:nvPicPr>
            <p:cNvPr id="71" name="Picture 13">
              <a:extLst>
                <a:ext uri="{FF2B5EF4-FFF2-40B4-BE49-F238E27FC236}">
                  <a16:creationId xmlns:a16="http://schemas.microsoft.com/office/drawing/2014/main" xmlns="" id="{59400599-6B87-4251-AC0D-97FBDB6DEC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6467" y="4853652"/>
              <a:ext cx="267816" cy="267816"/>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Effect transition="in" filter="fade">
                                      <p:cBhvr>
                                        <p:cTn id="27" dur="500"/>
                                        <p:tgtEl>
                                          <p:spTgt spid="5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002CC0-6222-4133-832D-5B33A0108FC8}"/>
              </a:ext>
            </a:extLst>
          </p:cNvPr>
          <p:cNvSpPr>
            <a:spLocks noGrp="1"/>
          </p:cNvSpPr>
          <p:nvPr>
            <p:ph type="title"/>
          </p:nvPr>
        </p:nvSpPr>
        <p:spPr/>
        <p:txBody>
          <a:bodyPr/>
          <a:lstStyle/>
          <a:p>
            <a:r>
              <a:rPr lang="zh-CN" altLang="en-US"/>
              <a:t>经验总结</a:t>
            </a:r>
          </a:p>
        </p:txBody>
      </p:sp>
      <p:grpSp>
        <p:nvGrpSpPr>
          <p:cNvPr id="23" name="组合 22">
            <a:extLst>
              <a:ext uri="{FF2B5EF4-FFF2-40B4-BE49-F238E27FC236}">
                <a16:creationId xmlns:a16="http://schemas.microsoft.com/office/drawing/2014/main" xmlns="" id="{598673C0-4383-4BAE-9D55-41434B8386B3}"/>
              </a:ext>
            </a:extLst>
          </p:cNvPr>
          <p:cNvGrpSpPr/>
          <p:nvPr/>
        </p:nvGrpSpPr>
        <p:grpSpPr>
          <a:xfrm>
            <a:off x="1091165" y="1425303"/>
            <a:ext cx="1871110" cy="4246901"/>
            <a:chOff x="1091165" y="1425303"/>
            <a:chExt cx="1871110" cy="4246901"/>
          </a:xfrm>
        </p:grpSpPr>
        <p:sp>
          <p:nvSpPr>
            <p:cNvPr id="24" name="Freeform 5">
              <a:extLst>
                <a:ext uri="{FF2B5EF4-FFF2-40B4-BE49-F238E27FC236}">
                  <a16:creationId xmlns:a16="http://schemas.microsoft.com/office/drawing/2014/main" xmlns="" id="{FF927F05-3FDC-4471-91CD-79F289D95BA9}"/>
                </a:ext>
              </a:extLst>
            </p:cNvPr>
            <p:cNvSpPr>
              <a:spLocks noEditPoints="1"/>
            </p:cNvSpPr>
            <p:nvPr/>
          </p:nvSpPr>
          <p:spPr bwMode="auto">
            <a:xfrm>
              <a:off x="1228117"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5" name="Freeform 6">
              <a:extLst>
                <a:ext uri="{FF2B5EF4-FFF2-40B4-BE49-F238E27FC236}">
                  <a16:creationId xmlns:a16="http://schemas.microsoft.com/office/drawing/2014/main" xmlns="" id="{ED4353DA-E9FE-4C84-BA5F-8636E3168AA7}"/>
                </a:ext>
              </a:extLst>
            </p:cNvPr>
            <p:cNvSpPr/>
            <p:nvPr/>
          </p:nvSpPr>
          <p:spPr bwMode="auto">
            <a:xfrm>
              <a:off x="1596993"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1"/>
            </a:solidFill>
            <a:ln>
              <a:noFill/>
            </a:ln>
          </p:spPr>
          <p:txBody>
            <a:bodyPr vert="horz" wrap="square" lIns="91440" tIns="45720" rIns="91440" bIns="45720" numCol="1" anchor="t" anchorCtr="0" compatLnSpc="1"/>
            <a:lstStyle/>
            <a:p>
              <a:endParaRPr lang="en-US"/>
            </a:p>
          </p:txBody>
        </p:sp>
        <p:grpSp>
          <p:nvGrpSpPr>
            <p:cNvPr id="26" name="Group 35">
              <a:extLst>
                <a:ext uri="{FF2B5EF4-FFF2-40B4-BE49-F238E27FC236}">
                  <a16:creationId xmlns:a16="http://schemas.microsoft.com/office/drawing/2014/main" xmlns="" id="{E28B0E28-0861-47D4-AD10-56F34E953D13}"/>
                </a:ext>
              </a:extLst>
            </p:cNvPr>
            <p:cNvGrpSpPr/>
            <p:nvPr/>
          </p:nvGrpSpPr>
          <p:grpSpPr>
            <a:xfrm>
              <a:off x="1817766" y="4392505"/>
              <a:ext cx="417910" cy="614703"/>
              <a:chOff x="9209088" y="5059363"/>
              <a:chExt cx="300038" cy="441324"/>
            </a:xfrm>
            <a:solidFill>
              <a:schemeClr val="accent1"/>
            </a:solidFill>
          </p:grpSpPr>
          <p:sp>
            <p:nvSpPr>
              <p:cNvPr id="29" name="Freeform 412">
                <a:extLst>
                  <a:ext uri="{FF2B5EF4-FFF2-40B4-BE49-F238E27FC236}">
                    <a16:creationId xmlns:a16="http://schemas.microsoft.com/office/drawing/2014/main" xmlns="" id="{2D7BBDBF-0F7C-4B0C-BA9B-885F5DFA558F}"/>
                  </a:ext>
                </a:extLst>
              </p:cNvPr>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0" name="Freeform 413">
                <a:extLst>
                  <a:ext uri="{FF2B5EF4-FFF2-40B4-BE49-F238E27FC236}">
                    <a16:creationId xmlns:a16="http://schemas.microsoft.com/office/drawing/2014/main" xmlns="" id="{CC14518B-3895-4FE1-A40C-5B86474D01DD}"/>
                  </a:ext>
                </a:extLst>
              </p:cNvPr>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1" name="Freeform 414">
                <a:extLst>
                  <a:ext uri="{FF2B5EF4-FFF2-40B4-BE49-F238E27FC236}">
                    <a16:creationId xmlns:a16="http://schemas.microsoft.com/office/drawing/2014/main" xmlns="" id="{1199EB84-3ABF-4B75-BC93-DC036A8C5A6F}"/>
                  </a:ext>
                </a:extLst>
              </p:cNvPr>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2" name="Freeform 415">
                <a:extLst>
                  <a:ext uri="{FF2B5EF4-FFF2-40B4-BE49-F238E27FC236}">
                    <a16:creationId xmlns:a16="http://schemas.microsoft.com/office/drawing/2014/main" xmlns="" id="{9AADB3AF-ED8D-49FA-BE80-4004B8F66E68}"/>
                  </a:ext>
                </a:extLst>
              </p:cNvPr>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3" name="Freeform 416">
                <a:extLst>
                  <a:ext uri="{FF2B5EF4-FFF2-40B4-BE49-F238E27FC236}">
                    <a16:creationId xmlns:a16="http://schemas.microsoft.com/office/drawing/2014/main" xmlns="" id="{8D8C9DE4-DF3A-4926-8294-D7686179B4EA}"/>
                  </a:ext>
                </a:extLst>
              </p:cNvPr>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4" name="Freeform 417">
                <a:extLst>
                  <a:ext uri="{FF2B5EF4-FFF2-40B4-BE49-F238E27FC236}">
                    <a16:creationId xmlns:a16="http://schemas.microsoft.com/office/drawing/2014/main" xmlns="" id="{2DDA5B8F-92A9-4D7C-9C0B-CED7B69F8F5B}"/>
                  </a:ext>
                </a:extLst>
              </p:cNvPr>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27" name="文本框 26">
              <a:extLst>
                <a:ext uri="{FF2B5EF4-FFF2-40B4-BE49-F238E27FC236}">
                  <a16:creationId xmlns:a16="http://schemas.microsoft.com/office/drawing/2014/main" xmlns="" id="{C267A4B5-A75F-4987-B4BA-F38A62728D4D}"/>
                </a:ext>
              </a:extLst>
            </p:cNvPr>
            <p:cNvSpPr txBox="1"/>
            <p:nvPr/>
          </p:nvSpPr>
          <p:spPr>
            <a:xfrm>
              <a:off x="1091165" y="1825413"/>
              <a:ext cx="1871110"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28" name="文本框 27">
              <a:extLst>
                <a:ext uri="{FF2B5EF4-FFF2-40B4-BE49-F238E27FC236}">
                  <a16:creationId xmlns:a16="http://schemas.microsoft.com/office/drawing/2014/main" xmlns="" id="{37111CE3-1218-4F7A-9810-19EB474BBF52}"/>
                </a:ext>
              </a:extLst>
            </p:cNvPr>
            <p:cNvSpPr txBox="1"/>
            <p:nvPr/>
          </p:nvSpPr>
          <p:spPr>
            <a:xfrm>
              <a:off x="1091165" y="1425303"/>
              <a:ext cx="187111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35" name="组合 34">
            <a:extLst>
              <a:ext uri="{FF2B5EF4-FFF2-40B4-BE49-F238E27FC236}">
                <a16:creationId xmlns:a16="http://schemas.microsoft.com/office/drawing/2014/main" xmlns="" id="{EF0705C4-E7DB-41BC-A043-E98138D89E66}"/>
              </a:ext>
            </a:extLst>
          </p:cNvPr>
          <p:cNvGrpSpPr/>
          <p:nvPr/>
        </p:nvGrpSpPr>
        <p:grpSpPr>
          <a:xfrm>
            <a:off x="3120777" y="1425303"/>
            <a:ext cx="1871110" cy="4246901"/>
            <a:chOff x="3120777" y="1425303"/>
            <a:chExt cx="1871110" cy="4246901"/>
          </a:xfrm>
        </p:grpSpPr>
        <p:sp>
          <p:nvSpPr>
            <p:cNvPr id="36" name="Freeform 9">
              <a:extLst>
                <a:ext uri="{FF2B5EF4-FFF2-40B4-BE49-F238E27FC236}">
                  <a16:creationId xmlns:a16="http://schemas.microsoft.com/office/drawing/2014/main" xmlns="" id="{BBF151FA-7342-4619-AA94-8DD7728A8594}"/>
                </a:ext>
              </a:extLst>
            </p:cNvPr>
            <p:cNvSpPr>
              <a:spLocks noEditPoints="1"/>
            </p:cNvSpPr>
            <p:nvPr/>
          </p:nvSpPr>
          <p:spPr bwMode="auto">
            <a:xfrm>
              <a:off x="3257728"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7" name="Freeform 10">
              <a:extLst>
                <a:ext uri="{FF2B5EF4-FFF2-40B4-BE49-F238E27FC236}">
                  <a16:creationId xmlns:a16="http://schemas.microsoft.com/office/drawing/2014/main" xmlns="" id="{753912FD-4FC7-4323-83AD-AB1A8FE8627E}"/>
                </a:ext>
              </a:extLst>
            </p:cNvPr>
            <p:cNvSpPr/>
            <p:nvPr/>
          </p:nvSpPr>
          <p:spPr bwMode="auto">
            <a:xfrm>
              <a:off x="3626604"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2"/>
            </a:solidFill>
            <a:ln>
              <a:noFill/>
            </a:ln>
          </p:spPr>
          <p:txBody>
            <a:bodyPr vert="horz" wrap="square" lIns="91440" tIns="45720" rIns="91440" bIns="45720" numCol="1" anchor="t" anchorCtr="0" compatLnSpc="1"/>
            <a:lstStyle/>
            <a:p>
              <a:endParaRPr lang="en-US"/>
            </a:p>
          </p:txBody>
        </p:sp>
        <p:grpSp>
          <p:nvGrpSpPr>
            <p:cNvPr id="38" name="Group 23">
              <a:extLst>
                <a:ext uri="{FF2B5EF4-FFF2-40B4-BE49-F238E27FC236}">
                  <a16:creationId xmlns:a16="http://schemas.microsoft.com/office/drawing/2014/main" xmlns="" id="{E8C32A8D-064B-49EA-80DC-21CE6759AA1E}"/>
                </a:ext>
              </a:extLst>
            </p:cNvPr>
            <p:cNvGrpSpPr/>
            <p:nvPr/>
          </p:nvGrpSpPr>
          <p:grpSpPr>
            <a:xfrm>
              <a:off x="3786938" y="4462752"/>
              <a:ext cx="538788" cy="474209"/>
              <a:chOff x="10059988" y="2759075"/>
              <a:chExt cx="463550" cy="407988"/>
            </a:xfrm>
            <a:solidFill>
              <a:schemeClr val="accent2"/>
            </a:solidFill>
          </p:grpSpPr>
          <p:sp>
            <p:nvSpPr>
              <p:cNvPr id="42" name="Freeform 182">
                <a:extLst>
                  <a:ext uri="{FF2B5EF4-FFF2-40B4-BE49-F238E27FC236}">
                    <a16:creationId xmlns:a16="http://schemas.microsoft.com/office/drawing/2014/main" xmlns="" id="{9B4EFCC2-E50B-49EE-AB12-4A64D4B9B3F3}"/>
                  </a:ext>
                </a:extLst>
              </p:cNvPr>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3" name="Freeform 183">
                <a:extLst>
                  <a:ext uri="{FF2B5EF4-FFF2-40B4-BE49-F238E27FC236}">
                    <a16:creationId xmlns:a16="http://schemas.microsoft.com/office/drawing/2014/main" xmlns="" id="{3A315730-0EDD-45B4-A999-93EA54C42322}"/>
                  </a:ext>
                </a:extLst>
              </p:cNvPr>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4" name="Freeform 184">
                <a:extLst>
                  <a:ext uri="{FF2B5EF4-FFF2-40B4-BE49-F238E27FC236}">
                    <a16:creationId xmlns:a16="http://schemas.microsoft.com/office/drawing/2014/main" xmlns="" id="{63209E2F-D533-4DFE-AB67-79D2B9847511}"/>
                  </a:ext>
                </a:extLst>
              </p:cNvPr>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5" name="Freeform 185">
                <a:extLst>
                  <a:ext uri="{FF2B5EF4-FFF2-40B4-BE49-F238E27FC236}">
                    <a16:creationId xmlns:a16="http://schemas.microsoft.com/office/drawing/2014/main" xmlns="" id="{87B8441C-BF5D-4440-95F4-8F338D995A9A}"/>
                  </a:ext>
                </a:extLst>
              </p:cNvPr>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39" name="组合 38">
              <a:extLst>
                <a:ext uri="{FF2B5EF4-FFF2-40B4-BE49-F238E27FC236}">
                  <a16:creationId xmlns:a16="http://schemas.microsoft.com/office/drawing/2014/main" xmlns="" id="{E98AA250-491D-4697-AA8D-73706848CB07}"/>
                </a:ext>
              </a:extLst>
            </p:cNvPr>
            <p:cNvGrpSpPr/>
            <p:nvPr/>
          </p:nvGrpSpPr>
          <p:grpSpPr>
            <a:xfrm>
              <a:off x="3120777" y="1425303"/>
              <a:ext cx="1871110" cy="1851598"/>
              <a:chOff x="2789455" y="1226393"/>
              <a:chExt cx="1514986" cy="1851598"/>
            </a:xfrm>
          </p:grpSpPr>
          <p:sp>
            <p:nvSpPr>
              <p:cNvPr id="40" name="文本框 39">
                <a:extLst>
                  <a:ext uri="{FF2B5EF4-FFF2-40B4-BE49-F238E27FC236}">
                    <a16:creationId xmlns:a16="http://schemas.microsoft.com/office/drawing/2014/main" xmlns="" id="{A03A6086-C95D-4FDB-82F3-59B492E9265B}"/>
                  </a:ext>
                </a:extLst>
              </p:cNvPr>
              <p:cNvSpPr txBox="1"/>
              <p:nvPr/>
            </p:nvSpPr>
            <p:spPr>
              <a:xfrm>
                <a:off x="2789455" y="1626503"/>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41" name="文本框 40">
                <a:extLst>
                  <a:ext uri="{FF2B5EF4-FFF2-40B4-BE49-F238E27FC236}">
                    <a16:creationId xmlns:a16="http://schemas.microsoft.com/office/drawing/2014/main" xmlns="" id="{1E3C3A0F-5812-4F96-9B98-FD17338C6019}"/>
                  </a:ext>
                </a:extLst>
              </p:cNvPr>
              <p:cNvSpPr txBox="1"/>
              <p:nvPr/>
            </p:nvSpPr>
            <p:spPr>
              <a:xfrm>
                <a:off x="2789455" y="1226393"/>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grpSp>
        <p:nvGrpSpPr>
          <p:cNvPr id="46" name="组合 45">
            <a:extLst>
              <a:ext uri="{FF2B5EF4-FFF2-40B4-BE49-F238E27FC236}">
                <a16:creationId xmlns:a16="http://schemas.microsoft.com/office/drawing/2014/main" xmlns="" id="{AA5A2E99-37D5-444A-A8F3-D407DD9422FA}"/>
              </a:ext>
            </a:extLst>
          </p:cNvPr>
          <p:cNvGrpSpPr/>
          <p:nvPr/>
        </p:nvGrpSpPr>
        <p:grpSpPr>
          <a:xfrm>
            <a:off x="5150389" y="1425303"/>
            <a:ext cx="1871110" cy="4246901"/>
            <a:chOff x="5150389" y="1425303"/>
            <a:chExt cx="1871110" cy="4246901"/>
          </a:xfrm>
        </p:grpSpPr>
        <p:sp>
          <p:nvSpPr>
            <p:cNvPr id="47" name="Freeform 12">
              <a:extLst>
                <a:ext uri="{FF2B5EF4-FFF2-40B4-BE49-F238E27FC236}">
                  <a16:creationId xmlns:a16="http://schemas.microsoft.com/office/drawing/2014/main" xmlns="" id="{D5534E26-7C0F-4CA1-8EC3-ED186E3E7395}"/>
                </a:ext>
              </a:extLst>
            </p:cNvPr>
            <p:cNvSpPr>
              <a:spLocks noEditPoints="1"/>
            </p:cNvSpPr>
            <p:nvPr/>
          </p:nvSpPr>
          <p:spPr bwMode="auto">
            <a:xfrm>
              <a:off x="5287340"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48" name="Freeform 13">
              <a:extLst>
                <a:ext uri="{FF2B5EF4-FFF2-40B4-BE49-F238E27FC236}">
                  <a16:creationId xmlns:a16="http://schemas.microsoft.com/office/drawing/2014/main" xmlns="" id="{7298375C-D6A8-41C7-A8A1-DE3F212F659C}"/>
                </a:ext>
              </a:extLst>
            </p:cNvPr>
            <p:cNvSpPr/>
            <p:nvPr/>
          </p:nvSpPr>
          <p:spPr bwMode="auto">
            <a:xfrm>
              <a:off x="5656216"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3"/>
            </a:solidFill>
            <a:ln>
              <a:noFill/>
            </a:ln>
          </p:spPr>
          <p:txBody>
            <a:bodyPr vert="horz" wrap="square" lIns="91440" tIns="45720" rIns="91440" bIns="45720" numCol="1" anchor="t" anchorCtr="0" compatLnSpc="1"/>
            <a:lstStyle/>
            <a:p>
              <a:endParaRPr lang="en-US"/>
            </a:p>
          </p:txBody>
        </p:sp>
        <p:grpSp>
          <p:nvGrpSpPr>
            <p:cNvPr id="49" name="Group 20">
              <a:extLst>
                <a:ext uri="{FF2B5EF4-FFF2-40B4-BE49-F238E27FC236}">
                  <a16:creationId xmlns:a16="http://schemas.microsoft.com/office/drawing/2014/main" xmlns="" id="{85FD8180-29A0-4642-9703-E5D984E740DE}"/>
                </a:ext>
              </a:extLst>
            </p:cNvPr>
            <p:cNvGrpSpPr/>
            <p:nvPr/>
          </p:nvGrpSpPr>
          <p:grpSpPr>
            <a:xfrm>
              <a:off x="5808247" y="4468288"/>
              <a:ext cx="555395" cy="463136"/>
              <a:chOff x="10987088" y="1993900"/>
              <a:chExt cx="477837" cy="398463"/>
            </a:xfrm>
            <a:solidFill>
              <a:schemeClr val="accent3"/>
            </a:solidFill>
          </p:grpSpPr>
          <p:sp>
            <p:nvSpPr>
              <p:cNvPr id="53" name="Freeform 107">
                <a:extLst>
                  <a:ext uri="{FF2B5EF4-FFF2-40B4-BE49-F238E27FC236}">
                    <a16:creationId xmlns:a16="http://schemas.microsoft.com/office/drawing/2014/main" xmlns="" id="{0BDE2201-5E46-4175-A2C9-03BEB77C265D}"/>
                  </a:ext>
                </a:extLst>
              </p:cNvPr>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4" name="Freeform 108">
                <a:extLst>
                  <a:ext uri="{FF2B5EF4-FFF2-40B4-BE49-F238E27FC236}">
                    <a16:creationId xmlns:a16="http://schemas.microsoft.com/office/drawing/2014/main" xmlns="" id="{AF0F96F6-8F5B-41EE-BE4A-A0CC765F3EF0}"/>
                  </a:ext>
                </a:extLst>
              </p:cNvPr>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50" name="组合 49">
              <a:extLst>
                <a:ext uri="{FF2B5EF4-FFF2-40B4-BE49-F238E27FC236}">
                  <a16:creationId xmlns:a16="http://schemas.microsoft.com/office/drawing/2014/main" xmlns="" id="{1C3076A3-942A-44A6-908E-33C5E6BA131E}"/>
                </a:ext>
              </a:extLst>
            </p:cNvPr>
            <p:cNvGrpSpPr/>
            <p:nvPr/>
          </p:nvGrpSpPr>
          <p:grpSpPr>
            <a:xfrm>
              <a:off x="5150389" y="1425303"/>
              <a:ext cx="1871110" cy="1851598"/>
              <a:chOff x="4473725" y="1645694"/>
              <a:chExt cx="1514986" cy="1851598"/>
            </a:xfrm>
          </p:grpSpPr>
          <p:sp>
            <p:nvSpPr>
              <p:cNvPr id="51" name="文本框 50">
                <a:extLst>
                  <a:ext uri="{FF2B5EF4-FFF2-40B4-BE49-F238E27FC236}">
                    <a16:creationId xmlns:a16="http://schemas.microsoft.com/office/drawing/2014/main" xmlns="" id="{FA588EA1-A6EB-452F-902F-DDB380884587}"/>
                  </a:ext>
                </a:extLst>
              </p:cNvPr>
              <p:cNvSpPr txBox="1"/>
              <p:nvPr/>
            </p:nvSpPr>
            <p:spPr>
              <a:xfrm>
                <a:off x="4473725" y="2045804"/>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52" name="文本框 51">
                <a:extLst>
                  <a:ext uri="{FF2B5EF4-FFF2-40B4-BE49-F238E27FC236}">
                    <a16:creationId xmlns:a16="http://schemas.microsoft.com/office/drawing/2014/main" xmlns="" id="{0F172E8C-D5EC-4168-A114-368D26BAF8E7}"/>
                  </a:ext>
                </a:extLst>
              </p:cNvPr>
              <p:cNvSpPr txBox="1"/>
              <p:nvPr/>
            </p:nvSpPr>
            <p:spPr>
              <a:xfrm>
                <a:off x="4473725" y="1645694"/>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grpSp>
        <p:nvGrpSpPr>
          <p:cNvPr id="55" name="组合 54">
            <a:extLst>
              <a:ext uri="{FF2B5EF4-FFF2-40B4-BE49-F238E27FC236}">
                <a16:creationId xmlns:a16="http://schemas.microsoft.com/office/drawing/2014/main" xmlns="" id="{0D7A10A1-AA67-4756-A745-01F9B60A601E}"/>
              </a:ext>
            </a:extLst>
          </p:cNvPr>
          <p:cNvGrpSpPr/>
          <p:nvPr/>
        </p:nvGrpSpPr>
        <p:grpSpPr>
          <a:xfrm>
            <a:off x="7180001" y="1425303"/>
            <a:ext cx="1871110" cy="4246901"/>
            <a:chOff x="7180001" y="1425303"/>
            <a:chExt cx="1871110" cy="4246901"/>
          </a:xfrm>
        </p:grpSpPr>
        <p:sp>
          <p:nvSpPr>
            <p:cNvPr id="56" name="Freeform 15">
              <a:extLst>
                <a:ext uri="{FF2B5EF4-FFF2-40B4-BE49-F238E27FC236}">
                  <a16:creationId xmlns:a16="http://schemas.microsoft.com/office/drawing/2014/main" xmlns="" id="{D49B1FD0-C490-4E80-A45B-DDF6B1B8B575}"/>
                </a:ext>
              </a:extLst>
            </p:cNvPr>
            <p:cNvSpPr>
              <a:spLocks noEditPoints="1"/>
            </p:cNvSpPr>
            <p:nvPr/>
          </p:nvSpPr>
          <p:spPr bwMode="auto">
            <a:xfrm>
              <a:off x="7316952"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57" name="Freeform 16">
              <a:extLst>
                <a:ext uri="{FF2B5EF4-FFF2-40B4-BE49-F238E27FC236}">
                  <a16:creationId xmlns:a16="http://schemas.microsoft.com/office/drawing/2014/main" xmlns="" id="{C72EB9F5-BD2A-4080-AB99-04484C59C263}"/>
                </a:ext>
              </a:extLst>
            </p:cNvPr>
            <p:cNvSpPr/>
            <p:nvPr/>
          </p:nvSpPr>
          <p:spPr bwMode="auto">
            <a:xfrm>
              <a:off x="7685828"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4"/>
            </a:solidFill>
            <a:ln>
              <a:noFill/>
            </a:ln>
          </p:spPr>
          <p:txBody>
            <a:bodyPr vert="horz" wrap="square" lIns="91440" tIns="45720" rIns="91440" bIns="45720" numCol="1" anchor="t" anchorCtr="0" compatLnSpc="1"/>
            <a:lstStyle/>
            <a:p>
              <a:endParaRPr lang="en-US"/>
            </a:p>
          </p:txBody>
        </p:sp>
        <p:grpSp>
          <p:nvGrpSpPr>
            <p:cNvPr id="58" name="Group 28">
              <a:extLst>
                <a:ext uri="{FF2B5EF4-FFF2-40B4-BE49-F238E27FC236}">
                  <a16:creationId xmlns:a16="http://schemas.microsoft.com/office/drawing/2014/main" xmlns="" id="{0F19C3FC-BBEE-40BA-A319-BB21F90FE5E8}"/>
                </a:ext>
              </a:extLst>
            </p:cNvPr>
            <p:cNvGrpSpPr/>
            <p:nvPr/>
          </p:nvGrpSpPr>
          <p:grpSpPr>
            <a:xfrm>
              <a:off x="7857234" y="4444302"/>
              <a:ext cx="516645" cy="511110"/>
              <a:chOff x="2587625" y="4291013"/>
              <a:chExt cx="444500" cy="439738"/>
            </a:xfrm>
            <a:solidFill>
              <a:schemeClr val="accent4"/>
            </a:solidFill>
          </p:grpSpPr>
          <p:sp>
            <p:nvSpPr>
              <p:cNvPr id="62" name="Freeform 290">
                <a:extLst>
                  <a:ext uri="{FF2B5EF4-FFF2-40B4-BE49-F238E27FC236}">
                    <a16:creationId xmlns:a16="http://schemas.microsoft.com/office/drawing/2014/main" xmlns="" id="{27E93168-18BB-4FED-BFF7-2ADB65FC1D75}"/>
                  </a:ext>
                </a:extLst>
              </p:cNvPr>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3" name="Freeform 291">
                <a:extLst>
                  <a:ext uri="{FF2B5EF4-FFF2-40B4-BE49-F238E27FC236}">
                    <a16:creationId xmlns:a16="http://schemas.microsoft.com/office/drawing/2014/main" xmlns="" id="{AE91C624-9D2F-4A1F-A047-9FEFAFB8EE3D}"/>
                  </a:ext>
                </a:extLst>
              </p:cNvPr>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4" name="Freeform 292">
                <a:extLst>
                  <a:ext uri="{FF2B5EF4-FFF2-40B4-BE49-F238E27FC236}">
                    <a16:creationId xmlns:a16="http://schemas.microsoft.com/office/drawing/2014/main" xmlns="" id="{335FB4D5-0B8B-4007-B900-256A56D433B4}"/>
                  </a:ext>
                </a:extLst>
              </p:cNvPr>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5" name="Freeform 293">
                <a:extLst>
                  <a:ext uri="{FF2B5EF4-FFF2-40B4-BE49-F238E27FC236}">
                    <a16:creationId xmlns:a16="http://schemas.microsoft.com/office/drawing/2014/main" xmlns="" id="{CC3E7D1D-06B0-4045-B87E-2A26858FC838}"/>
                  </a:ext>
                </a:extLst>
              </p:cNvPr>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6" name="Freeform 294">
                <a:extLst>
                  <a:ext uri="{FF2B5EF4-FFF2-40B4-BE49-F238E27FC236}">
                    <a16:creationId xmlns:a16="http://schemas.microsoft.com/office/drawing/2014/main" xmlns="" id="{0D41048F-0CD1-44F9-A25C-D03136089C85}"/>
                  </a:ext>
                </a:extLst>
              </p:cNvPr>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7" name="Freeform 295">
                <a:extLst>
                  <a:ext uri="{FF2B5EF4-FFF2-40B4-BE49-F238E27FC236}">
                    <a16:creationId xmlns:a16="http://schemas.microsoft.com/office/drawing/2014/main" xmlns="" id="{9EA9D07B-7D40-4BCF-8093-8BAB113B272A}"/>
                  </a:ext>
                </a:extLst>
              </p:cNvPr>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59" name="组合 58">
              <a:extLst>
                <a:ext uri="{FF2B5EF4-FFF2-40B4-BE49-F238E27FC236}">
                  <a16:creationId xmlns:a16="http://schemas.microsoft.com/office/drawing/2014/main" xmlns="" id="{BDCD11E0-D431-42A8-B0FB-0FF327B35695}"/>
                </a:ext>
              </a:extLst>
            </p:cNvPr>
            <p:cNvGrpSpPr/>
            <p:nvPr/>
          </p:nvGrpSpPr>
          <p:grpSpPr>
            <a:xfrm>
              <a:off x="7180001" y="1425303"/>
              <a:ext cx="1871110" cy="1851598"/>
              <a:chOff x="6213962" y="1020300"/>
              <a:chExt cx="1514986" cy="1851598"/>
            </a:xfrm>
          </p:grpSpPr>
          <p:sp>
            <p:nvSpPr>
              <p:cNvPr id="60" name="文本框 59">
                <a:extLst>
                  <a:ext uri="{FF2B5EF4-FFF2-40B4-BE49-F238E27FC236}">
                    <a16:creationId xmlns:a16="http://schemas.microsoft.com/office/drawing/2014/main" xmlns="" id="{6255E28F-FC83-494E-ACFD-F8E9F94A15DA}"/>
                  </a:ext>
                </a:extLst>
              </p:cNvPr>
              <p:cNvSpPr txBox="1"/>
              <p:nvPr/>
            </p:nvSpPr>
            <p:spPr>
              <a:xfrm>
                <a:off x="6213962" y="1420410"/>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1" name="文本框 60">
                <a:extLst>
                  <a:ext uri="{FF2B5EF4-FFF2-40B4-BE49-F238E27FC236}">
                    <a16:creationId xmlns:a16="http://schemas.microsoft.com/office/drawing/2014/main" xmlns="" id="{7AED9DAE-436F-4E5D-A643-DBB7865DE587}"/>
                  </a:ext>
                </a:extLst>
              </p:cNvPr>
              <p:cNvSpPr txBox="1"/>
              <p:nvPr/>
            </p:nvSpPr>
            <p:spPr>
              <a:xfrm>
                <a:off x="6213962" y="1020300"/>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grpSp>
        <p:nvGrpSpPr>
          <p:cNvPr id="68" name="组合 67">
            <a:extLst>
              <a:ext uri="{FF2B5EF4-FFF2-40B4-BE49-F238E27FC236}">
                <a16:creationId xmlns:a16="http://schemas.microsoft.com/office/drawing/2014/main" xmlns="" id="{A8C80F70-85E6-4C36-AF36-EB34ED8E734B}"/>
              </a:ext>
            </a:extLst>
          </p:cNvPr>
          <p:cNvGrpSpPr/>
          <p:nvPr/>
        </p:nvGrpSpPr>
        <p:grpSpPr>
          <a:xfrm>
            <a:off x="9209612" y="1425303"/>
            <a:ext cx="1871110" cy="4246901"/>
            <a:chOff x="9209612" y="1425303"/>
            <a:chExt cx="1871110" cy="4246901"/>
          </a:xfrm>
        </p:grpSpPr>
        <p:sp>
          <p:nvSpPr>
            <p:cNvPr id="69" name="Freeform 18">
              <a:extLst>
                <a:ext uri="{FF2B5EF4-FFF2-40B4-BE49-F238E27FC236}">
                  <a16:creationId xmlns:a16="http://schemas.microsoft.com/office/drawing/2014/main" xmlns="" id="{05D75EAA-0104-4D70-B05B-B19968A86D53}"/>
                </a:ext>
              </a:extLst>
            </p:cNvPr>
            <p:cNvSpPr>
              <a:spLocks noEditPoints="1"/>
            </p:cNvSpPr>
            <p:nvPr/>
          </p:nvSpPr>
          <p:spPr bwMode="auto">
            <a:xfrm>
              <a:off x="9346564"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70" name="Freeform 19">
              <a:extLst>
                <a:ext uri="{FF2B5EF4-FFF2-40B4-BE49-F238E27FC236}">
                  <a16:creationId xmlns:a16="http://schemas.microsoft.com/office/drawing/2014/main" xmlns="" id="{29FAED98-9221-4980-A5CB-CEC1C957C896}"/>
                </a:ext>
              </a:extLst>
            </p:cNvPr>
            <p:cNvSpPr/>
            <p:nvPr/>
          </p:nvSpPr>
          <p:spPr bwMode="auto">
            <a:xfrm>
              <a:off x="9715439"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71" name="Freeform 66">
              <a:extLst>
                <a:ext uri="{FF2B5EF4-FFF2-40B4-BE49-F238E27FC236}">
                  <a16:creationId xmlns:a16="http://schemas.microsoft.com/office/drawing/2014/main" xmlns="" id="{3831E3EC-99AA-43B2-B476-324BB375C12E}"/>
                </a:ext>
              </a:extLst>
            </p:cNvPr>
            <p:cNvSpPr>
              <a:spLocks noEditPoints="1"/>
            </p:cNvSpPr>
            <p:nvPr/>
          </p:nvSpPr>
          <p:spPr bwMode="auto">
            <a:xfrm>
              <a:off x="9862459" y="4418165"/>
              <a:ext cx="565416" cy="563382"/>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en-US"/>
            </a:p>
          </p:txBody>
        </p:sp>
        <p:grpSp>
          <p:nvGrpSpPr>
            <p:cNvPr id="72" name="组合 71">
              <a:extLst>
                <a:ext uri="{FF2B5EF4-FFF2-40B4-BE49-F238E27FC236}">
                  <a16:creationId xmlns:a16="http://schemas.microsoft.com/office/drawing/2014/main" xmlns="" id="{2E39268F-1363-4B91-A462-93CD89408EC9}"/>
                </a:ext>
              </a:extLst>
            </p:cNvPr>
            <p:cNvGrpSpPr/>
            <p:nvPr/>
          </p:nvGrpSpPr>
          <p:grpSpPr>
            <a:xfrm>
              <a:off x="9209612" y="1425303"/>
              <a:ext cx="1871110" cy="1851598"/>
              <a:chOff x="7939070" y="1829931"/>
              <a:chExt cx="1514986" cy="1851598"/>
            </a:xfrm>
          </p:grpSpPr>
          <p:sp>
            <p:nvSpPr>
              <p:cNvPr id="73" name="文本框 72">
                <a:extLst>
                  <a:ext uri="{FF2B5EF4-FFF2-40B4-BE49-F238E27FC236}">
                    <a16:creationId xmlns:a16="http://schemas.microsoft.com/office/drawing/2014/main" xmlns="" id="{A938B873-59F4-4182-B7D3-EB9948E972D7}"/>
                  </a:ext>
                </a:extLst>
              </p:cNvPr>
              <p:cNvSpPr txBox="1"/>
              <p:nvPr/>
            </p:nvSpPr>
            <p:spPr>
              <a:xfrm>
                <a:off x="7939070" y="2230041"/>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4" name="文本框 73">
                <a:extLst>
                  <a:ext uri="{FF2B5EF4-FFF2-40B4-BE49-F238E27FC236}">
                    <a16:creationId xmlns:a16="http://schemas.microsoft.com/office/drawing/2014/main" xmlns="" id="{3687E2C3-3C3A-418F-BB5B-EC444E86812F}"/>
                  </a:ext>
                </a:extLst>
              </p:cNvPr>
              <p:cNvSpPr txBox="1"/>
              <p:nvPr/>
            </p:nvSpPr>
            <p:spPr>
              <a:xfrm>
                <a:off x="7939070" y="1829931"/>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ppt_w</p:attrName>
                                        </p:attrNameLst>
                                      </p:cBhvr>
                                      <p:tavLst>
                                        <p:tav tm="0">
                                          <p:val>
                                            <p:fltVal val="0"/>
                                          </p:val>
                                        </p:tav>
                                        <p:tav tm="100000">
                                          <p:val>
                                            <p:strVal val="#ppt_w"/>
                                          </p:val>
                                        </p:tav>
                                      </p:tavLst>
                                    </p:anim>
                                    <p:anim calcmode="lin" valueType="num">
                                      <p:cBhvr>
                                        <p:cTn id="8" dur="250" fill="hold"/>
                                        <p:tgtEl>
                                          <p:spTgt spid="23"/>
                                        </p:tgtEl>
                                        <p:attrNameLst>
                                          <p:attrName>ppt_h</p:attrName>
                                        </p:attrNameLst>
                                      </p:cBhvr>
                                      <p:tavLst>
                                        <p:tav tm="0">
                                          <p:val>
                                            <p:fltVal val="0"/>
                                          </p:val>
                                        </p:tav>
                                        <p:tav tm="100000">
                                          <p:val>
                                            <p:strVal val="#ppt_h"/>
                                          </p:val>
                                        </p:tav>
                                      </p:tavLst>
                                    </p:anim>
                                    <p:animEffect transition="in" filter="fade">
                                      <p:cBhvr>
                                        <p:cTn id="9" dur="250"/>
                                        <p:tgtEl>
                                          <p:spTgt spid="23"/>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250" fill="hold"/>
                                        <p:tgtEl>
                                          <p:spTgt spid="35"/>
                                        </p:tgtEl>
                                        <p:attrNameLst>
                                          <p:attrName>ppt_w</p:attrName>
                                        </p:attrNameLst>
                                      </p:cBhvr>
                                      <p:tavLst>
                                        <p:tav tm="0">
                                          <p:val>
                                            <p:fltVal val="0"/>
                                          </p:val>
                                        </p:tav>
                                        <p:tav tm="100000">
                                          <p:val>
                                            <p:strVal val="#ppt_w"/>
                                          </p:val>
                                        </p:tav>
                                      </p:tavLst>
                                    </p:anim>
                                    <p:anim calcmode="lin" valueType="num">
                                      <p:cBhvr>
                                        <p:cTn id="14" dur="250" fill="hold"/>
                                        <p:tgtEl>
                                          <p:spTgt spid="35"/>
                                        </p:tgtEl>
                                        <p:attrNameLst>
                                          <p:attrName>ppt_h</p:attrName>
                                        </p:attrNameLst>
                                      </p:cBhvr>
                                      <p:tavLst>
                                        <p:tav tm="0">
                                          <p:val>
                                            <p:fltVal val="0"/>
                                          </p:val>
                                        </p:tav>
                                        <p:tav tm="100000">
                                          <p:val>
                                            <p:strVal val="#ppt_h"/>
                                          </p:val>
                                        </p:tav>
                                      </p:tavLst>
                                    </p:anim>
                                    <p:animEffect transition="in" filter="fade">
                                      <p:cBhvr>
                                        <p:cTn id="15" dur="250"/>
                                        <p:tgtEl>
                                          <p:spTgt spid="35"/>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250" fill="hold"/>
                                        <p:tgtEl>
                                          <p:spTgt spid="46"/>
                                        </p:tgtEl>
                                        <p:attrNameLst>
                                          <p:attrName>ppt_w</p:attrName>
                                        </p:attrNameLst>
                                      </p:cBhvr>
                                      <p:tavLst>
                                        <p:tav tm="0">
                                          <p:val>
                                            <p:fltVal val="0"/>
                                          </p:val>
                                        </p:tav>
                                        <p:tav tm="100000">
                                          <p:val>
                                            <p:strVal val="#ppt_w"/>
                                          </p:val>
                                        </p:tav>
                                      </p:tavLst>
                                    </p:anim>
                                    <p:anim calcmode="lin" valueType="num">
                                      <p:cBhvr>
                                        <p:cTn id="20" dur="250" fill="hold"/>
                                        <p:tgtEl>
                                          <p:spTgt spid="46"/>
                                        </p:tgtEl>
                                        <p:attrNameLst>
                                          <p:attrName>ppt_h</p:attrName>
                                        </p:attrNameLst>
                                      </p:cBhvr>
                                      <p:tavLst>
                                        <p:tav tm="0">
                                          <p:val>
                                            <p:fltVal val="0"/>
                                          </p:val>
                                        </p:tav>
                                        <p:tav tm="100000">
                                          <p:val>
                                            <p:strVal val="#ppt_h"/>
                                          </p:val>
                                        </p:tav>
                                      </p:tavLst>
                                    </p:anim>
                                    <p:animEffect transition="in" filter="fade">
                                      <p:cBhvr>
                                        <p:cTn id="21" dur="250"/>
                                        <p:tgtEl>
                                          <p:spTgt spid="46"/>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250" fill="hold"/>
                                        <p:tgtEl>
                                          <p:spTgt spid="55"/>
                                        </p:tgtEl>
                                        <p:attrNameLst>
                                          <p:attrName>ppt_w</p:attrName>
                                        </p:attrNameLst>
                                      </p:cBhvr>
                                      <p:tavLst>
                                        <p:tav tm="0">
                                          <p:val>
                                            <p:fltVal val="0"/>
                                          </p:val>
                                        </p:tav>
                                        <p:tav tm="100000">
                                          <p:val>
                                            <p:strVal val="#ppt_w"/>
                                          </p:val>
                                        </p:tav>
                                      </p:tavLst>
                                    </p:anim>
                                    <p:anim calcmode="lin" valueType="num">
                                      <p:cBhvr>
                                        <p:cTn id="26" dur="250" fill="hold"/>
                                        <p:tgtEl>
                                          <p:spTgt spid="55"/>
                                        </p:tgtEl>
                                        <p:attrNameLst>
                                          <p:attrName>ppt_h</p:attrName>
                                        </p:attrNameLst>
                                      </p:cBhvr>
                                      <p:tavLst>
                                        <p:tav tm="0">
                                          <p:val>
                                            <p:fltVal val="0"/>
                                          </p:val>
                                        </p:tav>
                                        <p:tav tm="100000">
                                          <p:val>
                                            <p:strVal val="#ppt_h"/>
                                          </p:val>
                                        </p:tav>
                                      </p:tavLst>
                                    </p:anim>
                                    <p:animEffect transition="in" filter="fade">
                                      <p:cBhvr>
                                        <p:cTn id="27" dur="250"/>
                                        <p:tgtEl>
                                          <p:spTgt spid="55"/>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p:cTn id="31" dur="250" fill="hold"/>
                                        <p:tgtEl>
                                          <p:spTgt spid="68"/>
                                        </p:tgtEl>
                                        <p:attrNameLst>
                                          <p:attrName>ppt_w</p:attrName>
                                        </p:attrNameLst>
                                      </p:cBhvr>
                                      <p:tavLst>
                                        <p:tav tm="0">
                                          <p:val>
                                            <p:fltVal val="0"/>
                                          </p:val>
                                        </p:tav>
                                        <p:tav tm="100000">
                                          <p:val>
                                            <p:strVal val="#ppt_w"/>
                                          </p:val>
                                        </p:tav>
                                      </p:tavLst>
                                    </p:anim>
                                    <p:anim calcmode="lin" valueType="num">
                                      <p:cBhvr>
                                        <p:cTn id="32" dur="250" fill="hold"/>
                                        <p:tgtEl>
                                          <p:spTgt spid="68"/>
                                        </p:tgtEl>
                                        <p:attrNameLst>
                                          <p:attrName>ppt_h</p:attrName>
                                        </p:attrNameLst>
                                      </p:cBhvr>
                                      <p:tavLst>
                                        <p:tav tm="0">
                                          <p:val>
                                            <p:fltVal val="0"/>
                                          </p:val>
                                        </p:tav>
                                        <p:tav tm="100000">
                                          <p:val>
                                            <p:strVal val="#ppt_h"/>
                                          </p:val>
                                        </p:tav>
                                      </p:tavLst>
                                    </p:anim>
                                    <p:animEffect transition="in" filter="fade">
                                      <p:cBhvr>
                                        <p:cTn id="33"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73F4C"/>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FEFDFCA3-082A-40EB-AAA4-5B6EFF1D9B42}"/>
              </a:ext>
            </a:extLst>
          </p:cNvPr>
          <p:cNvGrpSpPr/>
          <p:nvPr/>
        </p:nvGrpSpPr>
        <p:grpSpPr>
          <a:xfrm flipV="1">
            <a:off x="0" y="0"/>
            <a:ext cx="12192000" cy="6877050"/>
            <a:chOff x="0" y="0"/>
            <a:chExt cx="12192000" cy="6877050"/>
          </a:xfrm>
        </p:grpSpPr>
        <p:sp>
          <p:nvSpPr>
            <p:cNvPr id="9" name="任意多边形: 形状 8">
              <a:extLst>
                <a:ext uri="{FF2B5EF4-FFF2-40B4-BE49-F238E27FC236}">
                  <a16:creationId xmlns:a16="http://schemas.microsoft.com/office/drawing/2014/main" xmlns="" id="{10FF8095-E164-4437-9AB6-66123E1B0ED7}"/>
                </a:ext>
              </a:extLst>
            </p:cNvPr>
            <p:cNvSpPr/>
            <p:nvPr/>
          </p:nvSpPr>
          <p:spPr>
            <a:xfrm flipH="1">
              <a:off x="0" y="0"/>
              <a:ext cx="8646886" cy="6858000"/>
            </a:xfrm>
            <a:custGeom>
              <a:avLst/>
              <a:gdLst>
                <a:gd name="connsiteX0" fmla="*/ 8646886 w 8646886"/>
                <a:gd name="connsiteY0" fmla="*/ 0 h 6858000"/>
                <a:gd name="connsiteX1" fmla="*/ 3097461 w 8646886"/>
                <a:gd name="connsiteY1" fmla="*/ 0 h 6858000"/>
                <a:gd name="connsiteX2" fmla="*/ 0 w 8646886"/>
                <a:gd name="connsiteY2" fmla="*/ 4619625 h 6858000"/>
                <a:gd name="connsiteX3" fmla="*/ 1500832 w 8646886"/>
                <a:gd name="connsiteY3" fmla="*/ 6858000 h 6858000"/>
                <a:gd name="connsiteX4" fmla="*/ 8646886 w 86468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6886" h="6858000">
                  <a:moveTo>
                    <a:pt x="8646886" y="0"/>
                  </a:moveTo>
                  <a:lnTo>
                    <a:pt x="3097461" y="0"/>
                  </a:lnTo>
                  <a:lnTo>
                    <a:pt x="0" y="4619625"/>
                  </a:lnTo>
                  <a:lnTo>
                    <a:pt x="1500832" y="6858000"/>
                  </a:lnTo>
                  <a:lnTo>
                    <a:pt x="8646886" y="6858000"/>
                  </a:lnTo>
                  <a:close/>
                </a:path>
              </a:pathLst>
            </a:custGeom>
            <a:solidFill>
              <a:srgbClr val="2831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xmlns="" id="{C7DD8985-D2CF-410D-9C2F-ACFBB2594542}"/>
                </a:ext>
              </a:extLst>
            </p:cNvPr>
            <p:cNvSpPr/>
            <p:nvPr/>
          </p:nvSpPr>
          <p:spPr>
            <a:xfrm>
              <a:off x="7992346" y="4629150"/>
              <a:ext cx="4199654" cy="2247900"/>
            </a:xfrm>
            <a:custGeom>
              <a:avLst/>
              <a:gdLst>
                <a:gd name="connsiteX0" fmla="*/ 1507217 w 4199654"/>
                <a:gd name="connsiteY0" fmla="*/ 0 h 2247900"/>
                <a:gd name="connsiteX1" fmla="*/ 4199654 w 4199654"/>
                <a:gd name="connsiteY1" fmla="*/ 0 h 2247900"/>
                <a:gd name="connsiteX2" fmla="*/ 4199654 w 4199654"/>
                <a:gd name="connsiteY2" fmla="*/ 2247900 h 2247900"/>
                <a:gd name="connsiteX3" fmla="*/ 0 w 4199654"/>
                <a:gd name="connsiteY3" fmla="*/ 2247900 h 2247900"/>
                <a:gd name="connsiteX4" fmla="*/ 1507217 w 4199654"/>
                <a:gd name="connsiteY4" fmla="*/ 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654" h="2247900">
                  <a:moveTo>
                    <a:pt x="1507217" y="0"/>
                  </a:moveTo>
                  <a:lnTo>
                    <a:pt x="4199654" y="0"/>
                  </a:lnTo>
                  <a:lnTo>
                    <a:pt x="4199654" y="2247900"/>
                  </a:lnTo>
                  <a:lnTo>
                    <a:pt x="0" y="2247900"/>
                  </a:lnTo>
                  <a:lnTo>
                    <a:pt x="1507217" y="0"/>
                  </a:lnTo>
                  <a:close/>
                </a:path>
              </a:pathLst>
            </a:cu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 name="文本框 3"/>
          <p:cNvSpPr txBox="1"/>
          <p:nvPr/>
        </p:nvSpPr>
        <p:spPr>
          <a:xfrm>
            <a:off x="8552543" y="708451"/>
            <a:ext cx="3733800" cy="830997"/>
          </a:xfrm>
          <a:prstGeom prst="rect">
            <a:avLst/>
          </a:prstGeom>
          <a:noFill/>
        </p:spPr>
        <p:txBody>
          <a:bodyPr wrap="square" lIns="0" tIns="0" rIns="0" bIns="0" rtlCol="0">
            <a:spAutoFit/>
          </a:bodyPr>
          <a:lstStyle/>
          <a:p>
            <a:pPr algn="ctr"/>
            <a:r>
              <a:rPr lang="zh-CN" altLang="en-US" sz="5400">
                <a:solidFill>
                  <a:schemeClr val="bg1"/>
                </a:solidFill>
                <a:latin typeface="+mj-ea"/>
                <a:ea typeface="+mj-ea"/>
              </a:rPr>
              <a:t>目录</a:t>
            </a:r>
          </a:p>
        </p:txBody>
      </p:sp>
      <p:sp>
        <p:nvSpPr>
          <p:cNvPr id="2" name="文本框 1"/>
          <p:cNvSpPr txBox="1"/>
          <p:nvPr/>
        </p:nvSpPr>
        <p:spPr>
          <a:xfrm>
            <a:off x="1308617" y="1724680"/>
            <a:ext cx="5375112" cy="523220"/>
          </a:xfrm>
          <a:prstGeom prst="rect">
            <a:avLst/>
          </a:prstGeom>
          <a:noFill/>
        </p:spPr>
        <p:txBody>
          <a:bodyPr wrap="square" rtlCol="0">
            <a:spAutoFit/>
          </a:bodyPr>
          <a:lstStyle/>
          <a:p>
            <a:r>
              <a:rPr lang="zh-CN" altLang="en-US" sz="2800">
                <a:solidFill>
                  <a:schemeClr val="bg1"/>
                </a:solidFill>
              </a:rPr>
              <a:t>第一部分：全年工作概述</a:t>
            </a:r>
          </a:p>
        </p:txBody>
      </p:sp>
      <p:sp>
        <p:nvSpPr>
          <p:cNvPr id="5" name="文本框 4"/>
          <p:cNvSpPr txBox="1"/>
          <p:nvPr/>
        </p:nvSpPr>
        <p:spPr>
          <a:xfrm>
            <a:off x="1308617" y="2614469"/>
            <a:ext cx="5375112" cy="523220"/>
          </a:xfrm>
          <a:prstGeom prst="rect">
            <a:avLst/>
          </a:prstGeom>
          <a:noFill/>
        </p:spPr>
        <p:txBody>
          <a:bodyPr wrap="square" rtlCol="0">
            <a:spAutoFit/>
          </a:bodyPr>
          <a:lstStyle/>
          <a:p>
            <a:r>
              <a:rPr lang="zh-CN" altLang="en-US" sz="2800">
                <a:solidFill>
                  <a:schemeClr val="bg1"/>
                </a:solidFill>
              </a:rPr>
              <a:t>第二部分：工作完成情况</a:t>
            </a:r>
          </a:p>
        </p:txBody>
      </p:sp>
      <p:sp>
        <p:nvSpPr>
          <p:cNvPr id="6" name="文本框 5"/>
          <p:cNvSpPr txBox="1"/>
          <p:nvPr/>
        </p:nvSpPr>
        <p:spPr>
          <a:xfrm>
            <a:off x="1308617" y="3504258"/>
            <a:ext cx="5375112" cy="523220"/>
          </a:xfrm>
          <a:prstGeom prst="rect">
            <a:avLst/>
          </a:prstGeom>
          <a:noFill/>
        </p:spPr>
        <p:txBody>
          <a:bodyPr wrap="square" rtlCol="0">
            <a:spAutoFit/>
          </a:bodyPr>
          <a:lstStyle/>
          <a:p>
            <a:r>
              <a:rPr lang="zh-CN" altLang="en-US" sz="2800">
                <a:solidFill>
                  <a:schemeClr val="bg1"/>
                </a:solidFill>
              </a:rPr>
              <a:t>第三部分：项目成果展示</a:t>
            </a:r>
          </a:p>
        </p:txBody>
      </p:sp>
      <p:sp>
        <p:nvSpPr>
          <p:cNvPr id="7" name="文本框 6"/>
          <p:cNvSpPr txBox="1"/>
          <p:nvPr/>
        </p:nvSpPr>
        <p:spPr>
          <a:xfrm>
            <a:off x="1308617" y="4394047"/>
            <a:ext cx="5375112" cy="523220"/>
          </a:xfrm>
          <a:prstGeom prst="rect">
            <a:avLst/>
          </a:prstGeom>
          <a:noFill/>
        </p:spPr>
        <p:txBody>
          <a:bodyPr wrap="square" rtlCol="0">
            <a:spAutoFit/>
          </a:bodyPr>
          <a:lstStyle/>
          <a:p>
            <a:r>
              <a:rPr lang="zh-CN" altLang="en-US" sz="2800">
                <a:solidFill>
                  <a:schemeClr val="bg1"/>
                </a:solidFill>
              </a:rPr>
              <a:t>第四部分：问题经验总结</a:t>
            </a:r>
          </a:p>
        </p:txBody>
      </p:sp>
      <p:sp>
        <p:nvSpPr>
          <p:cNvPr id="8" name="文本框 7"/>
          <p:cNvSpPr txBox="1"/>
          <p:nvPr/>
        </p:nvSpPr>
        <p:spPr>
          <a:xfrm>
            <a:off x="1308617" y="5283836"/>
            <a:ext cx="5375112" cy="523220"/>
          </a:xfrm>
          <a:prstGeom prst="rect">
            <a:avLst/>
          </a:prstGeom>
          <a:noFill/>
        </p:spPr>
        <p:txBody>
          <a:bodyPr wrap="square" rtlCol="0">
            <a:spAutoFit/>
          </a:bodyPr>
          <a:lstStyle>
            <a:defPPr>
              <a:defRPr lang="zh-CN"/>
            </a:defPPr>
            <a:lvl1pPr>
              <a:defRPr sz="2800">
                <a:solidFill>
                  <a:schemeClr val="accent2"/>
                </a:solidFill>
                <a:latin typeface="+mj-ea"/>
                <a:ea typeface="+mj-ea"/>
              </a:defRPr>
            </a:lvl1pPr>
          </a:lstStyle>
          <a:p>
            <a:r>
              <a:rPr lang="zh-CN" altLang="en-US"/>
              <a:t>第五部分：新年工作计划</a:t>
            </a:r>
          </a:p>
        </p:txBody>
      </p:sp>
      <p:sp>
        <p:nvSpPr>
          <p:cNvPr id="11" name="任意多边形: 形状 10">
            <a:extLst>
              <a:ext uri="{FF2B5EF4-FFF2-40B4-BE49-F238E27FC236}">
                <a16:creationId xmlns:a16="http://schemas.microsoft.com/office/drawing/2014/main" xmlns="" id="{1DFADF24-5B71-4E12-84E8-622E7BB554AD}"/>
              </a:ext>
            </a:extLst>
          </p:cNvPr>
          <p:cNvSpPr/>
          <p:nvPr/>
        </p:nvSpPr>
        <p:spPr>
          <a:xfrm flipV="1">
            <a:off x="6382945" y="2247900"/>
            <a:ext cx="5809055" cy="4610100"/>
          </a:xfrm>
          <a:custGeom>
            <a:avLst/>
            <a:gdLst>
              <a:gd name="connsiteX0" fmla="*/ 0 w 6896100"/>
              <a:gd name="connsiteY0" fmla="*/ 0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6" fmla="*/ 0 w 6896100"/>
              <a:gd name="connsiteY6" fmla="*/ 0 h 4648200"/>
              <a:gd name="connsiteX0" fmla="*/ 0 w 6896100"/>
              <a:gd name="connsiteY0" fmla="*/ 2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0" fmla="*/ 0 w 5809055"/>
              <a:gd name="connsiteY0" fmla="*/ 2 h 4648200"/>
              <a:gd name="connsiteX1" fmla="*/ 5809055 w 5809055"/>
              <a:gd name="connsiteY1" fmla="*/ 0 h 4648200"/>
              <a:gd name="connsiteX2" fmla="*/ 5809055 w 5809055"/>
              <a:gd name="connsiteY2" fmla="*/ 4648200 h 4648200"/>
              <a:gd name="connsiteX3" fmla="*/ 3116618 w 5809055"/>
              <a:gd name="connsiteY3" fmla="*/ 4648200 h 4648200"/>
              <a:gd name="connsiteX4" fmla="*/ 0 w 5809055"/>
              <a:gd name="connsiteY4" fmla="*/ 2 h 464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9055" h="4648200">
                <a:moveTo>
                  <a:pt x="0" y="2"/>
                </a:moveTo>
                <a:lnTo>
                  <a:pt x="5809055" y="0"/>
                </a:lnTo>
                <a:lnTo>
                  <a:pt x="5809055" y="4648200"/>
                </a:lnTo>
                <a:lnTo>
                  <a:pt x="3116618" y="4648200"/>
                </a:lnTo>
                <a:lnTo>
                  <a:pt x="0" y="2"/>
                </a:lnTo>
                <a:close/>
              </a:path>
            </a:pathLst>
          </a:custGeom>
          <a:blipFill dpi="0" rotWithShape="0">
            <a:blip r:embed="rId2"/>
            <a:srcRect/>
            <a:stretch>
              <a:fillRect l="-9682" r="-96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矩形 11">
            <a:extLst>
              <a:ext uri="{FF2B5EF4-FFF2-40B4-BE49-F238E27FC236}">
                <a16:creationId xmlns:a16="http://schemas.microsoft.com/office/drawing/2014/main" xmlns="" id="{ADAE074C-EC56-411C-8848-FB08B65537C7}"/>
              </a:ext>
            </a:extLst>
          </p:cNvPr>
          <p:cNvSpPr/>
          <p:nvPr/>
        </p:nvSpPr>
        <p:spPr>
          <a:xfrm>
            <a:off x="923472" y="5283836"/>
            <a:ext cx="190500" cy="5232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9399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7CFFC3-079D-4E0F-AAF9-F06C234355AA}"/>
              </a:ext>
            </a:extLst>
          </p:cNvPr>
          <p:cNvSpPr>
            <a:spLocks noGrp="1"/>
          </p:cNvSpPr>
          <p:nvPr>
            <p:ph type="title"/>
          </p:nvPr>
        </p:nvSpPr>
        <p:spPr/>
        <p:txBody>
          <a:bodyPr/>
          <a:lstStyle/>
          <a:p>
            <a:r>
              <a:rPr lang="zh-CN" altLang="en-US"/>
              <a:t>新年工作思路</a:t>
            </a:r>
          </a:p>
        </p:txBody>
      </p:sp>
      <p:grpSp>
        <p:nvGrpSpPr>
          <p:cNvPr id="27" name="组合 26">
            <a:extLst>
              <a:ext uri="{FF2B5EF4-FFF2-40B4-BE49-F238E27FC236}">
                <a16:creationId xmlns:a16="http://schemas.microsoft.com/office/drawing/2014/main" xmlns="" id="{3F990D2F-71E5-415D-8F02-FC65C69F5341}"/>
              </a:ext>
            </a:extLst>
          </p:cNvPr>
          <p:cNvGrpSpPr/>
          <p:nvPr/>
        </p:nvGrpSpPr>
        <p:grpSpPr>
          <a:xfrm>
            <a:off x="8974315" y="1611917"/>
            <a:ext cx="2522360" cy="1280424"/>
            <a:chOff x="8974315" y="1611917"/>
            <a:chExt cx="2522360" cy="1280424"/>
          </a:xfrm>
        </p:grpSpPr>
        <p:sp>
          <p:nvSpPr>
            <p:cNvPr id="28" name="文本框 27">
              <a:extLst>
                <a:ext uri="{FF2B5EF4-FFF2-40B4-BE49-F238E27FC236}">
                  <a16:creationId xmlns:a16="http://schemas.microsoft.com/office/drawing/2014/main" xmlns="" id="{F518BDFB-ED35-40F0-876E-B4245CE2B270}"/>
                </a:ext>
              </a:extLst>
            </p:cNvPr>
            <p:cNvSpPr txBox="1"/>
            <p:nvPr/>
          </p:nvSpPr>
          <p:spPr>
            <a:xfrm>
              <a:off x="8974315" y="1611917"/>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9" name="文本框 28">
              <a:extLst>
                <a:ext uri="{FF2B5EF4-FFF2-40B4-BE49-F238E27FC236}">
                  <a16:creationId xmlns:a16="http://schemas.microsoft.com/office/drawing/2014/main" xmlns="" id="{6AE4AA7A-9D24-4D33-A146-12F737D6184A}"/>
                </a:ext>
              </a:extLst>
            </p:cNvPr>
            <p:cNvSpPr txBox="1"/>
            <p:nvPr/>
          </p:nvSpPr>
          <p:spPr>
            <a:xfrm>
              <a:off x="8974315" y="1994851"/>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0" name="组合 29">
            <a:extLst>
              <a:ext uri="{FF2B5EF4-FFF2-40B4-BE49-F238E27FC236}">
                <a16:creationId xmlns:a16="http://schemas.microsoft.com/office/drawing/2014/main" xmlns="" id="{21376AEE-E419-478C-A20A-199F7BF83B9B}"/>
              </a:ext>
            </a:extLst>
          </p:cNvPr>
          <p:cNvGrpSpPr/>
          <p:nvPr/>
        </p:nvGrpSpPr>
        <p:grpSpPr>
          <a:xfrm>
            <a:off x="8974315" y="3207344"/>
            <a:ext cx="2522360" cy="1280424"/>
            <a:chOff x="8974315" y="3207344"/>
            <a:chExt cx="2522360" cy="1280424"/>
          </a:xfrm>
        </p:grpSpPr>
        <p:sp>
          <p:nvSpPr>
            <p:cNvPr id="31" name="文本框 30">
              <a:extLst>
                <a:ext uri="{FF2B5EF4-FFF2-40B4-BE49-F238E27FC236}">
                  <a16:creationId xmlns:a16="http://schemas.microsoft.com/office/drawing/2014/main" xmlns="" id="{C58ACF2E-7894-4E6D-8A04-B2293CFF912B}"/>
                </a:ext>
              </a:extLst>
            </p:cNvPr>
            <p:cNvSpPr txBox="1"/>
            <p:nvPr/>
          </p:nvSpPr>
          <p:spPr>
            <a:xfrm>
              <a:off x="8974315" y="3207344"/>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2" name="文本框 31">
              <a:extLst>
                <a:ext uri="{FF2B5EF4-FFF2-40B4-BE49-F238E27FC236}">
                  <a16:creationId xmlns:a16="http://schemas.microsoft.com/office/drawing/2014/main" xmlns="" id="{969B76A8-7EB8-4B5B-8995-D429128C0155}"/>
                </a:ext>
              </a:extLst>
            </p:cNvPr>
            <p:cNvSpPr txBox="1"/>
            <p:nvPr/>
          </p:nvSpPr>
          <p:spPr>
            <a:xfrm>
              <a:off x="8974315" y="3590278"/>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3" name="组合 32">
            <a:extLst>
              <a:ext uri="{FF2B5EF4-FFF2-40B4-BE49-F238E27FC236}">
                <a16:creationId xmlns:a16="http://schemas.microsoft.com/office/drawing/2014/main" xmlns="" id="{0EF7F3F1-D447-4CF0-9557-A580614B62C2}"/>
              </a:ext>
            </a:extLst>
          </p:cNvPr>
          <p:cNvGrpSpPr/>
          <p:nvPr/>
        </p:nvGrpSpPr>
        <p:grpSpPr>
          <a:xfrm>
            <a:off x="8974315" y="4740869"/>
            <a:ext cx="2522360" cy="1280424"/>
            <a:chOff x="8974315" y="4740869"/>
            <a:chExt cx="2522360" cy="1280424"/>
          </a:xfrm>
        </p:grpSpPr>
        <p:sp>
          <p:nvSpPr>
            <p:cNvPr id="34" name="文本框 33">
              <a:extLst>
                <a:ext uri="{FF2B5EF4-FFF2-40B4-BE49-F238E27FC236}">
                  <a16:creationId xmlns:a16="http://schemas.microsoft.com/office/drawing/2014/main" xmlns="" id="{8BFFDDC2-F0DE-4925-A2A2-0850C0CB0867}"/>
                </a:ext>
              </a:extLst>
            </p:cNvPr>
            <p:cNvSpPr txBox="1"/>
            <p:nvPr/>
          </p:nvSpPr>
          <p:spPr>
            <a:xfrm>
              <a:off x="8974315" y="4740869"/>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5" name="文本框 34">
              <a:extLst>
                <a:ext uri="{FF2B5EF4-FFF2-40B4-BE49-F238E27FC236}">
                  <a16:creationId xmlns:a16="http://schemas.microsoft.com/office/drawing/2014/main" xmlns="" id="{5411B918-9650-44FD-A147-FFD3F1CB00D0}"/>
                </a:ext>
              </a:extLst>
            </p:cNvPr>
            <p:cNvSpPr txBox="1"/>
            <p:nvPr/>
          </p:nvSpPr>
          <p:spPr>
            <a:xfrm>
              <a:off x="8974315" y="512380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6" name="组合 35">
            <a:extLst>
              <a:ext uri="{FF2B5EF4-FFF2-40B4-BE49-F238E27FC236}">
                <a16:creationId xmlns:a16="http://schemas.microsoft.com/office/drawing/2014/main" xmlns="" id="{EF23A5E4-6A39-4FC6-8611-7B548B41CFAA}"/>
              </a:ext>
            </a:extLst>
          </p:cNvPr>
          <p:cNvGrpSpPr/>
          <p:nvPr/>
        </p:nvGrpSpPr>
        <p:grpSpPr>
          <a:xfrm>
            <a:off x="695325" y="1611917"/>
            <a:ext cx="2522360" cy="1280424"/>
            <a:chOff x="695325" y="1611917"/>
            <a:chExt cx="2522360" cy="1280424"/>
          </a:xfrm>
        </p:grpSpPr>
        <p:sp>
          <p:nvSpPr>
            <p:cNvPr id="37" name="文本框 36">
              <a:extLst>
                <a:ext uri="{FF2B5EF4-FFF2-40B4-BE49-F238E27FC236}">
                  <a16:creationId xmlns:a16="http://schemas.microsoft.com/office/drawing/2014/main" xmlns="" id="{36EAF432-74FC-423F-BC5B-7C4D4F4FA2F4}"/>
                </a:ext>
              </a:extLst>
            </p:cNvPr>
            <p:cNvSpPr txBox="1"/>
            <p:nvPr/>
          </p:nvSpPr>
          <p:spPr>
            <a:xfrm>
              <a:off x="695325" y="1611917"/>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8" name="文本框 37">
              <a:extLst>
                <a:ext uri="{FF2B5EF4-FFF2-40B4-BE49-F238E27FC236}">
                  <a16:creationId xmlns:a16="http://schemas.microsoft.com/office/drawing/2014/main" xmlns="" id="{7BEAB34E-FA8A-4D7F-AE2E-D96BD144AD84}"/>
                </a:ext>
              </a:extLst>
            </p:cNvPr>
            <p:cNvSpPr txBox="1"/>
            <p:nvPr/>
          </p:nvSpPr>
          <p:spPr>
            <a:xfrm>
              <a:off x="695325" y="1994851"/>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9" name="组合 38">
            <a:extLst>
              <a:ext uri="{FF2B5EF4-FFF2-40B4-BE49-F238E27FC236}">
                <a16:creationId xmlns:a16="http://schemas.microsoft.com/office/drawing/2014/main" xmlns="" id="{DDD1C0F7-7F21-424E-AF8D-39CAA6D799B9}"/>
              </a:ext>
            </a:extLst>
          </p:cNvPr>
          <p:cNvGrpSpPr/>
          <p:nvPr/>
        </p:nvGrpSpPr>
        <p:grpSpPr>
          <a:xfrm>
            <a:off x="695325" y="3207344"/>
            <a:ext cx="2522360" cy="1280424"/>
            <a:chOff x="695325" y="3207344"/>
            <a:chExt cx="2522360" cy="1280424"/>
          </a:xfrm>
        </p:grpSpPr>
        <p:sp>
          <p:nvSpPr>
            <p:cNvPr id="40" name="文本框 39">
              <a:extLst>
                <a:ext uri="{FF2B5EF4-FFF2-40B4-BE49-F238E27FC236}">
                  <a16:creationId xmlns:a16="http://schemas.microsoft.com/office/drawing/2014/main" xmlns="" id="{26525687-288A-4C35-8244-7D714CC8C617}"/>
                </a:ext>
              </a:extLst>
            </p:cNvPr>
            <p:cNvSpPr txBox="1"/>
            <p:nvPr/>
          </p:nvSpPr>
          <p:spPr>
            <a:xfrm>
              <a:off x="695325" y="3207344"/>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41" name="文本框 40">
              <a:extLst>
                <a:ext uri="{FF2B5EF4-FFF2-40B4-BE49-F238E27FC236}">
                  <a16:creationId xmlns:a16="http://schemas.microsoft.com/office/drawing/2014/main" xmlns="" id="{B64FF72A-8BD3-4302-BBFE-2E44BF58493C}"/>
                </a:ext>
              </a:extLst>
            </p:cNvPr>
            <p:cNvSpPr txBox="1"/>
            <p:nvPr/>
          </p:nvSpPr>
          <p:spPr>
            <a:xfrm>
              <a:off x="695325" y="3590278"/>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42" name="组合 41">
            <a:extLst>
              <a:ext uri="{FF2B5EF4-FFF2-40B4-BE49-F238E27FC236}">
                <a16:creationId xmlns:a16="http://schemas.microsoft.com/office/drawing/2014/main" xmlns="" id="{2942CFEF-8A36-4FE9-B9AD-B7DD158C537D}"/>
              </a:ext>
            </a:extLst>
          </p:cNvPr>
          <p:cNvGrpSpPr/>
          <p:nvPr/>
        </p:nvGrpSpPr>
        <p:grpSpPr>
          <a:xfrm>
            <a:off x="695325" y="4740869"/>
            <a:ext cx="2522360" cy="1280424"/>
            <a:chOff x="695325" y="4740869"/>
            <a:chExt cx="2522360" cy="1280424"/>
          </a:xfrm>
        </p:grpSpPr>
        <p:sp>
          <p:nvSpPr>
            <p:cNvPr id="43" name="文本框 42">
              <a:extLst>
                <a:ext uri="{FF2B5EF4-FFF2-40B4-BE49-F238E27FC236}">
                  <a16:creationId xmlns:a16="http://schemas.microsoft.com/office/drawing/2014/main" xmlns="" id="{7C229710-77D5-4DD1-BB9A-5BDDD8A8B659}"/>
                </a:ext>
              </a:extLst>
            </p:cNvPr>
            <p:cNvSpPr txBox="1"/>
            <p:nvPr/>
          </p:nvSpPr>
          <p:spPr>
            <a:xfrm>
              <a:off x="695325" y="4740869"/>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44" name="文本框 43">
              <a:extLst>
                <a:ext uri="{FF2B5EF4-FFF2-40B4-BE49-F238E27FC236}">
                  <a16:creationId xmlns:a16="http://schemas.microsoft.com/office/drawing/2014/main" xmlns="" id="{B48AE77E-9E36-484D-9C12-C42855380077}"/>
                </a:ext>
              </a:extLst>
            </p:cNvPr>
            <p:cNvSpPr txBox="1"/>
            <p:nvPr/>
          </p:nvSpPr>
          <p:spPr>
            <a:xfrm>
              <a:off x="695325" y="512380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45" name="组合 44">
            <a:extLst>
              <a:ext uri="{FF2B5EF4-FFF2-40B4-BE49-F238E27FC236}">
                <a16:creationId xmlns:a16="http://schemas.microsoft.com/office/drawing/2014/main" xmlns="" id="{64920DFE-BFBE-4F7B-8726-45CC953A86CB}"/>
              </a:ext>
            </a:extLst>
          </p:cNvPr>
          <p:cNvGrpSpPr/>
          <p:nvPr/>
        </p:nvGrpSpPr>
        <p:grpSpPr>
          <a:xfrm>
            <a:off x="3454400" y="1874496"/>
            <a:ext cx="4699000" cy="4160840"/>
            <a:chOff x="3454400" y="1874496"/>
            <a:chExt cx="4699000" cy="4160840"/>
          </a:xfrm>
        </p:grpSpPr>
        <p:grpSp>
          <p:nvGrpSpPr>
            <p:cNvPr id="46" name="组合 45">
              <a:extLst>
                <a:ext uri="{FF2B5EF4-FFF2-40B4-BE49-F238E27FC236}">
                  <a16:creationId xmlns:a16="http://schemas.microsoft.com/office/drawing/2014/main" xmlns="" id="{27A88221-5AA8-4AEC-9276-2840012FBBEA}"/>
                </a:ext>
              </a:extLst>
            </p:cNvPr>
            <p:cNvGrpSpPr/>
            <p:nvPr/>
          </p:nvGrpSpPr>
          <p:grpSpPr>
            <a:xfrm>
              <a:off x="3454400" y="1874496"/>
              <a:ext cx="4699000" cy="4160840"/>
              <a:chOff x="3917950" y="1979613"/>
              <a:chExt cx="4338638" cy="3841750"/>
            </a:xfrm>
          </p:grpSpPr>
          <p:sp>
            <p:nvSpPr>
              <p:cNvPr id="53" name="Freeform 43">
                <a:extLst>
                  <a:ext uri="{FF2B5EF4-FFF2-40B4-BE49-F238E27FC236}">
                    <a16:creationId xmlns:a16="http://schemas.microsoft.com/office/drawing/2014/main" xmlns="" id="{2519E470-8B2C-4CF4-90EE-76AA105DC60C}"/>
                  </a:ext>
                </a:extLst>
              </p:cNvPr>
              <p:cNvSpPr/>
              <p:nvPr/>
            </p:nvSpPr>
            <p:spPr bwMode="auto">
              <a:xfrm>
                <a:off x="5507038" y="3487738"/>
                <a:ext cx="1574800" cy="1436687"/>
              </a:xfrm>
              <a:custGeom>
                <a:avLst/>
                <a:gdLst>
                  <a:gd name="T0" fmla="*/ 0 w 385"/>
                  <a:gd name="T1" fmla="*/ 2147483646 h 351"/>
                  <a:gd name="T2" fmla="*/ 0 w 385"/>
                  <a:gd name="T3" fmla="*/ 2147483646 h 351"/>
                  <a:gd name="T4" fmla="*/ 2147483646 w 385"/>
                  <a:gd name="T5" fmla="*/ 2147483646 h 351"/>
                  <a:gd name="T6" fmla="*/ 2147483646 w 385"/>
                  <a:gd name="T7" fmla="*/ 2147483646 h 351"/>
                  <a:gd name="T8" fmla="*/ 2147483646 w 385"/>
                  <a:gd name="T9" fmla="*/ 2147483646 h 351"/>
                  <a:gd name="T10" fmla="*/ 2147483646 w 385"/>
                  <a:gd name="T11" fmla="*/ 2147483646 h 351"/>
                  <a:gd name="T12" fmla="*/ 2147483646 w 385"/>
                  <a:gd name="T13" fmla="*/ 2147483646 h 351"/>
                  <a:gd name="T14" fmla="*/ 0 w 385"/>
                  <a:gd name="T15" fmla="*/ 2147483646 h 351"/>
                  <a:gd name="T16" fmla="*/ 0 w 385"/>
                  <a:gd name="T17" fmla="*/ 0 h 351"/>
                  <a:gd name="T18" fmla="*/ 2147483646 w 385"/>
                  <a:gd name="T19" fmla="*/ 0 h 351"/>
                  <a:gd name="T20" fmla="*/ 2147483646 w 385"/>
                  <a:gd name="T21" fmla="*/ 0 h 351"/>
                  <a:gd name="T22" fmla="*/ 2147483646 w 385"/>
                  <a:gd name="T23" fmla="*/ 0 h 351"/>
                  <a:gd name="T24" fmla="*/ 2147483646 w 385"/>
                  <a:gd name="T25" fmla="*/ 2147483646 h 351"/>
                  <a:gd name="T26" fmla="*/ 2147483646 w 385"/>
                  <a:gd name="T27" fmla="*/ 2147483646 h 351"/>
                  <a:gd name="T28" fmla="*/ 2147483646 w 385"/>
                  <a:gd name="T29" fmla="*/ 2147483646 h 351"/>
                  <a:gd name="T30" fmla="*/ 2147483646 w 385"/>
                  <a:gd name="T31" fmla="*/ 2147483646 h 351"/>
                  <a:gd name="T32" fmla="*/ 2147483646 w 385"/>
                  <a:gd name="T33" fmla="*/ 2147483646 h 351"/>
                  <a:gd name="T34" fmla="*/ 2147483646 w 385"/>
                  <a:gd name="T35" fmla="*/ 2147483646 h 351"/>
                  <a:gd name="T36" fmla="*/ 2147483646 w 385"/>
                  <a:gd name="T37" fmla="*/ 2147483646 h 351"/>
                  <a:gd name="T38" fmla="*/ 2147483646 w 385"/>
                  <a:gd name="T39" fmla="*/ 2147483646 h 351"/>
                  <a:gd name="T40" fmla="*/ 2147483646 w 385"/>
                  <a:gd name="T41" fmla="*/ 2147483646 h 351"/>
                  <a:gd name="T42" fmla="*/ 2147483646 w 385"/>
                  <a:gd name="T43" fmla="*/ 2147483646 h 351"/>
                  <a:gd name="T44" fmla="*/ 2147483646 w 385"/>
                  <a:gd name="T45" fmla="*/ 2147483646 h 351"/>
                  <a:gd name="T46" fmla="*/ 2147483646 w 385"/>
                  <a:gd name="T47" fmla="*/ 2147483646 h 351"/>
                  <a:gd name="T48" fmla="*/ 2147483646 w 385"/>
                  <a:gd name="T49" fmla="*/ 2147483646 h 351"/>
                  <a:gd name="T50" fmla="*/ 2147483646 w 385"/>
                  <a:gd name="T51" fmla="*/ 2147483646 h 351"/>
                  <a:gd name="T52" fmla="*/ 0 w 385"/>
                  <a:gd name="T53" fmla="*/ 2147483646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85" h="351">
                    <a:moveTo>
                      <a:pt x="0" y="288"/>
                    </a:moveTo>
                    <a:cubicBezTo>
                      <a:pt x="0" y="195"/>
                      <a:pt x="0" y="195"/>
                      <a:pt x="0" y="195"/>
                    </a:cubicBezTo>
                    <a:cubicBezTo>
                      <a:pt x="7" y="203"/>
                      <a:pt x="17" y="209"/>
                      <a:pt x="28" y="209"/>
                    </a:cubicBezTo>
                    <a:cubicBezTo>
                      <a:pt x="39" y="209"/>
                      <a:pt x="49" y="204"/>
                      <a:pt x="56" y="195"/>
                    </a:cubicBezTo>
                    <a:cubicBezTo>
                      <a:pt x="66" y="183"/>
                      <a:pt x="72" y="166"/>
                      <a:pt x="71" y="146"/>
                    </a:cubicBezTo>
                    <a:cubicBezTo>
                      <a:pt x="72" y="127"/>
                      <a:pt x="66" y="110"/>
                      <a:pt x="56" y="98"/>
                    </a:cubicBezTo>
                    <a:cubicBezTo>
                      <a:pt x="49" y="89"/>
                      <a:pt x="39" y="84"/>
                      <a:pt x="28" y="84"/>
                    </a:cubicBezTo>
                    <a:cubicBezTo>
                      <a:pt x="17" y="84"/>
                      <a:pt x="7" y="89"/>
                      <a:pt x="0" y="98"/>
                    </a:cubicBezTo>
                    <a:cubicBezTo>
                      <a:pt x="0" y="0"/>
                      <a:pt x="0" y="0"/>
                      <a:pt x="0" y="0"/>
                    </a:cubicBezTo>
                    <a:cubicBezTo>
                      <a:pt x="189" y="0"/>
                      <a:pt x="189" y="0"/>
                      <a:pt x="189" y="0"/>
                    </a:cubicBezTo>
                    <a:cubicBezTo>
                      <a:pt x="312" y="0"/>
                      <a:pt x="312" y="0"/>
                      <a:pt x="312" y="0"/>
                    </a:cubicBezTo>
                    <a:cubicBezTo>
                      <a:pt x="313" y="0"/>
                      <a:pt x="313" y="0"/>
                      <a:pt x="313" y="0"/>
                    </a:cubicBezTo>
                    <a:cubicBezTo>
                      <a:pt x="313" y="122"/>
                      <a:pt x="313" y="122"/>
                      <a:pt x="313" y="122"/>
                    </a:cubicBezTo>
                    <a:cubicBezTo>
                      <a:pt x="314" y="125"/>
                      <a:pt x="317" y="128"/>
                      <a:pt x="320" y="128"/>
                    </a:cubicBezTo>
                    <a:cubicBezTo>
                      <a:pt x="327" y="129"/>
                      <a:pt x="334" y="129"/>
                      <a:pt x="338" y="122"/>
                    </a:cubicBezTo>
                    <a:cubicBezTo>
                      <a:pt x="341" y="119"/>
                      <a:pt x="342" y="115"/>
                      <a:pt x="345" y="111"/>
                    </a:cubicBezTo>
                    <a:cubicBezTo>
                      <a:pt x="351" y="100"/>
                      <a:pt x="366" y="99"/>
                      <a:pt x="374" y="109"/>
                    </a:cubicBezTo>
                    <a:cubicBezTo>
                      <a:pt x="382" y="119"/>
                      <a:pt x="385" y="133"/>
                      <a:pt x="385" y="146"/>
                    </a:cubicBezTo>
                    <a:cubicBezTo>
                      <a:pt x="385" y="160"/>
                      <a:pt x="382" y="174"/>
                      <a:pt x="374" y="184"/>
                    </a:cubicBezTo>
                    <a:cubicBezTo>
                      <a:pt x="366" y="194"/>
                      <a:pt x="351" y="193"/>
                      <a:pt x="345" y="182"/>
                    </a:cubicBezTo>
                    <a:cubicBezTo>
                      <a:pt x="342" y="178"/>
                      <a:pt x="341" y="174"/>
                      <a:pt x="338" y="170"/>
                    </a:cubicBezTo>
                    <a:cubicBezTo>
                      <a:pt x="334" y="164"/>
                      <a:pt x="327" y="164"/>
                      <a:pt x="320" y="164"/>
                    </a:cubicBezTo>
                    <a:cubicBezTo>
                      <a:pt x="317" y="164"/>
                      <a:pt x="314" y="168"/>
                      <a:pt x="313" y="171"/>
                    </a:cubicBezTo>
                    <a:cubicBezTo>
                      <a:pt x="313" y="351"/>
                      <a:pt x="313" y="351"/>
                      <a:pt x="313" y="351"/>
                    </a:cubicBezTo>
                    <a:cubicBezTo>
                      <a:pt x="107" y="324"/>
                      <a:pt x="107" y="324"/>
                      <a:pt x="107" y="324"/>
                    </a:cubicBezTo>
                    <a:cubicBezTo>
                      <a:pt x="107" y="324"/>
                      <a:pt x="74" y="316"/>
                      <a:pt x="52" y="310"/>
                    </a:cubicBezTo>
                    <a:cubicBezTo>
                      <a:pt x="32" y="305"/>
                      <a:pt x="0" y="288"/>
                      <a:pt x="0" y="28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4" name="Freeform 44">
                <a:extLst>
                  <a:ext uri="{FF2B5EF4-FFF2-40B4-BE49-F238E27FC236}">
                    <a16:creationId xmlns:a16="http://schemas.microsoft.com/office/drawing/2014/main" xmlns="" id="{063F7700-E362-4D28-812A-5C816E0026BC}"/>
                  </a:ext>
                </a:extLst>
              </p:cNvPr>
              <p:cNvSpPr/>
              <p:nvPr/>
            </p:nvSpPr>
            <p:spPr bwMode="auto">
              <a:xfrm>
                <a:off x="6869113" y="3192463"/>
                <a:ext cx="1387475" cy="1785937"/>
              </a:xfrm>
              <a:custGeom>
                <a:avLst/>
                <a:gdLst>
                  <a:gd name="T0" fmla="*/ 2147483646 w 339"/>
                  <a:gd name="T1" fmla="*/ 2147483646 h 436"/>
                  <a:gd name="T2" fmla="*/ 2147483646 w 339"/>
                  <a:gd name="T3" fmla="*/ 2147483646 h 436"/>
                  <a:gd name="T4" fmla="*/ 2147483646 w 339"/>
                  <a:gd name="T5" fmla="*/ 2147483646 h 436"/>
                  <a:gd name="T6" fmla="*/ 2147483646 w 339"/>
                  <a:gd name="T7" fmla="*/ 2147483646 h 436"/>
                  <a:gd name="T8" fmla="*/ 2147483646 w 339"/>
                  <a:gd name="T9" fmla="*/ 0 h 436"/>
                  <a:gd name="T10" fmla="*/ 2147483646 w 339"/>
                  <a:gd name="T11" fmla="*/ 2147483646 h 436"/>
                  <a:gd name="T12" fmla="*/ 2147483646 w 339"/>
                  <a:gd name="T13" fmla="*/ 2147483646 h 436"/>
                  <a:gd name="T14" fmla="*/ 2147483646 w 339"/>
                  <a:gd name="T15" fmla="*/ 2147483646 h 436"/>
                  <a:gd name="T16" fmla="*/ 2147483646 w 339"/>
                  <a:gd name="T17" fmla="*/ 2147483646 h 436"/>
                  <a:gd name="T18" fmla="*/ 2147483646 w 339"/>
                  <a:gd name="T19" fmla="*/ 2147483646 h 436"/>
                  <a:gd name="T20" fmla="*/ 2147483646 w 339"/>
                  <a:gd name="T21" fmla="*/ 2147483646 h 436"/>
                  <a:gd name="T22" fmla="*/ 0 w 339"/>
                  <a:gd name="T23" fmla="*/ 2147483646 h 436"/>
                  <a:gd name="T24" fmla="*/ 0 w 339"/>
                  <a:gd name="T25" fmla="*/ 2147483646 h 436"/>
                  <a:gd name="T26" fmla="*/ 2147483646 w 339"/>
                  <a:gd name="T27" fmla="*/ 2147483646 h 436"/>
                  <a:gd name="T28" fmla="*/ 2147483646 w 339"/>
                  <a:gd name="T29" fmla="*/ 2147483646 h 436"/>
                  <a:gd name="T30" fmla="*/ 2147483646 w 339"/>
                  <a:gd name="T31" fmla="*/ 2147483646 h 436"/>
                  <a:gd name="T32" fmla="*/ 2147483646 w 339"/>
                  <a:gd name="T33" fmla="*/ 2147483646 h 436"/>
                  <a:gd name="T34" fmla="*/ 2147483646 w 339"/>
                  <a:gd name="T35" fmla="*/ 2147483646 h 436"/>
                  <a:gd name="T36" fmla="*/ 0 w 339"/>
                  <a:gd name="T37" fmla="*/ 2147483646 h 436"/>
                  <a:gd name="T38" fmla="*/ 0 w 339"/>
                  <a:gd name="T39" fmla="*/ 2147483646 h 436"/>
                  <a:gd name="T40" fmla="*/ 2147483646 w 339"/>
                  <a:gd name="T41" fmla="*/ 2147483646 h 436"/>
                  <a:gd name="T42" fmla="*/ 2147483646 w 339"/>
                  <a:gd name="T43" fmla="*/ 2147483646 h 436"/>
                  <a:gd name="T44" fmla="*/ 2147483646 w 339"/>
                  <a:gd name="T45" fmla="*/ 2147483646 h 436"/>
                  <a:gd name="T46" fmla="*/ 2147483646 w 339"/>
                  <a:gd name="T47" fmla="*/ 2147483646 h 436"/>
                  <a:gd name="T48" fmla="*/ 2147483646 w 339"/>
                  <a:gd name="T49" fmla="*/ 2147483646 h 436"/>
                  <a:gd name="T50" fmla="*/ 2147483646 w 339"/>
                  <a:gd name="T51" fmla="*/ 2147483646 h 4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39" h="436">
                    <a:moveTo>
                      <a:pt x="187" y="65"/>
                    </a:moveTo>
                    <a:cubicBezTo>
                      <a:pt x="187" y="58"/>
                      <a:pt x="187" y="51"/>
                      <a:pt x="193" y="47"/>
                    </a:cubicBezTo>
                    <a:cubicBezTo>
                      <a:pt x="197" y="45"/>
                      <a:pt x="201" y="43"/>
                      <a:pt x="205" y="41"/>
                    </a:cubicBezTo>
                    <a:cubicBezTo>
                      <a:pt x="216" y="34"/>
                      <a:pt x="217" y="20"/>
                      <a:pt x="207" y="11"/>
                    </a:cubicBezTo>
                    <a:cubicBezTo>
                      <a:pt x="197" y="3"/>
                      <a:pt x="183" y="0"/>
                      <a:pt x="169" y="0"/>
                    </a:cubicBezTo>
                    <a:cubicBezTo>
                      <a:pt x="156" y="0"/>
                      <a:pt x="142" y="3"/>
                      <a:pt x="132" y="11"/>
                    </a:cubicBezTo>
                    <a:cubicBezTo>
                      <a:pt x="122" y="20"/>
                      <a:pt x="123" y="34"/>
                      <a:pt x="134" y="41"/>
                    </a:cubicBezTo>
                    <a:cubicBezTo>
                      <a:pt x="138" y="43"/>
                      <a:pt x="142" y="45"/>
                      <a:pt x="145" y="47"/>
                    </a:cubicBezTo>
                    <a:cubicBezTo>
                      <a:pt x="152" y="51"/>
                      <a:pt x="152" y="58"/>
                      <a:pt x="151" y="65"/>
                    </a:cubicBezTo>
                    <a:cubicBezTo>
                      <a:pt x="151" y="69"/>
                      <a:pt x="148" y="71"/>
                      <a:pt x="145" y="72"/>
                    </a:cubicBezTo>
                    <a:cubicBezTo>
                      <a:pt x="61" y="72"/>
                      <a:pt x="61" y="72"/>
                      <a:pt x="61" y="72"/>
                    </a:cubicBezTo>
                    <a:cubicBezTo>
                      <a:pt x="0" y="72"/>
                      <a:pt x="0" y="72"/>
                      <a:pt x="0" y="72"/>
                    </a:cubicBezTo>
                    <a:cubicBezTo>
                      <a:pt x="0" y="170"/>
                      <a:pt x="0" y="170"/>
                      <a:pt x="0" y="170"/>
                    </a:cubicBezTo>
                    <a:cubicBezTo>
                      <a:pt x="7" y="161"/>
                      <a:pt x="17" y="156"/>
                      <a:pt x="28" y="156"/>
                    </a:cubicBezTo>
                    <a:cubicBezTo>
                      <a:pt x="39" y="156"/>
                      <a:pt x="49" y="161"/>
                      <a:pt x="56" y="170"/>
                    </a:cubicBezTo>
                    <a:cubicBezTo>
                      <a:pt x="66" y="182"/>
                      <a:pt x="71" y="199"/>
                      <a:pt x="71" y="218"/>
                    </a:cubicBezTo>
                    <a:cubicBezTo>
                      <a:pt x="71" y="238"/>
                      <a:pt x="66" y="255"/>
                      <a:pt x="56" y="267"/>
                    </a:cubicBezTo>
                    <a:cubicBezTo>
                      <a:pt x="49" y="276"/>
                      <a:pt x="39" y="281"/>
                      <a:pt x="28" y="281"/>
                    </a:cubicBezTo>
                    <a:cubicBezTo>
                      <a:pt x="17" y="281"/>
                      <a:pt x="7" y="275"/>
                      <a:pt x="0" y="267"/>
                    </a:cubicBezTo>
                    <a:cubicBezTo>
                      <a:pt x="0" y="425"/>
                      <a:pt x="0" y="425"/>
                      <a:pt x="0" y="425"/>
                    </a:cubicBezTo>
                    <a:cubicBezTo>
                      <a:pt x="86" y="436"/>
                      <a:pt x="86" y="436"/>
                      <a:pt x="86" y="436"/>
                    </a:cubicBezTo>
                    <a:cubicBezTo>
                      <a:pt x="128" y="431"/>
                      <a:pt x="201" y="415"/>
                      <a:pt x="248" y="367"/>
                    </a:cubicBezTo>
                    <a:cubicBezTo>
                      <a:pt x="307" y="309"/>
                      <a:pt x="328" y="205"/>
                      <a:pt x="328" y="205"/>
                    </a:cubicBezTo>
                    <a:cubicBezTo>
                      <a:pt x="328" y="205"/>
                      <a:pt x="339" y="143"/>
                      <a:pt x="333" y="72"/>
                    </a:cubicBezTo>
                    <a:cubicBezTo>
                      <a:pt x="193" y="72"/>
                      <a:pt x="193" y="72"/>
                      <a:pt x="193" y="72"/>
                    </a:cubicBezTo>
                    <a:cubicBezTo>
                      <a:pt x="190" y="71"/>
                      <a:pt x="187" y="69"/>
                      <a:pt x="187" y="65"/>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5" name="Freeform 45">
                <a:extLst>
                  <a:ext uri="{FF2B5EF4-FFF2-40B4-BE49-F238E27FC236}">
                    <a16:creationId xmlns:a16="http://schemas.microsoft.com/office/drawing/2014/main" xmlns="" id="{4C74969A-A088-445B-BCDB-DA740658921C}"/>
                  </a:ext>
                </a:extLst>
              </p:cNvPr>
              <p:cNvSpPr/>
              <p:nvPr/>
            </p:nvSpPr>
            <p:spPr bwMode="auto">
              <a:xfrm>
                <a:off x="5507038" y="1979613"/>
                <a:ext cx="1276350" cy="1425575"/>
              </a:xfrm>
              <a:custGeom>
                <a:avLst/>
                <a:gdLst>
                  <a:gd name="T0" fmla="*/ 0 w 312"/>
                  <a:gd name="T1" fmla="*/ 2147483646 h 348"/>
                  <a:gd name="T2" fmla="*/ 2147483646 w 312"/>
                  <a:gd name="T3" fmla="*/ 2147483646 h 348"/>
                  <a:gd name="T4" fmla="*/ 2147483646 w 312"/>
                  <a:gd name="T5" fmla="*/ 2147483646 h 348"/>
                  <a:gd name="T6" fmla="*/ 2147483646 w 312"/>
                  <a:gd name="T7" fmla="*/ 2147483646 h 348"/>
                  <a:gd name="T8" fmla="*/ 2147483646 w 312"/>
                  <a:gd name="T9" fmla="*/ 2147483646 h 348"/>
                  <a:gd name="T10" fmla="*/ 2147483646 w 312"/>
                  <a:gd name="T11" fmla="*/ 2147483646 h 348"/>
                  <a:gd name="T12" fmla="*/ 0 w 312"/>
                  <a:gd name="T13" fmla="*/ 2147483646 h 348"/>
                  <a:gd name="T14" fmla="*/ 0 w 312"/>
                  <a:gd name="T15" fmla="*/ 2147483646 h 348"/>
                  <a:gd name="T16" fmla="*/ 2147483646 w 312"/>
                  <a:gd name="T17" fmla="*/ 2147483646 h 348"/>
                  <a:gd name="T18" fmla="*/ 2147483646 w 312"/>
                  <a:gd name="T19" fmla="*/ 2147483646 h 348"/>
                  <a:gd name="T20" fmla="*/ 2147483646 w 312"/>
                  <a:gd name="T21" fmla="*/ 2147483646 h 348"/>
                  <a:gd name="T22" fmla="*/ 2147483646 w 312"/>
                  <a:gd name="T23" fmla="*/ 2147483646 h 348"/>
                  <a:gd name="T24" fmla="*/ 2147483646 w 312"/>
                  <a:gd name="T25" fmla="*/ 2147483646 h 348"/>
                  <a:gd name="T26" fmla="*/ 2147483646 w 312"/>
                  <a:gd name="T27" fmla="*/ 2147483646 h 348"/>
                  <a:gd name="T28" fmla="*/ 2147483646 w 312"/>
                  <a:gd name="T29" fmla="*/ 2147483646 h 348"/>
                  <a:gd name="T30" fmla="*/ 2147483646 w 312"/>
                  <a:gd name="T31" fmla="*/ 2147483646 h 348"/>
                  <a:gd name="T32" fmla="*/ 2147483646 w 312"/>
                  <a:gd name="T33" fmla="*/ 2147483646 h 348"/>
                  <a:gd name="T34" fmla="*/ 2147483646 w 312"/>
                  <a:gd name="T35" fmla="*/ 2147483646 h 348"/>
                  <a:gd name="T36" fmla="*/ 2147483646 w 312"/>
                  <a:gd name="T37" fmla="*/ 2147483646 h 348"/>
                  <a:gd name="T38" fmla="*/ 0 w 312"/>
                  <a:gd name="T39" fmla="*/ 2147483646 h 348"/>
                  <a:gd name="T40" fmla="*/ 0 w 312"/>
                  <a:gd name="T41" fmla="*/ 2147483646 h 3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12" h="348">
                    <a:moveTo>
                      <a:pt x="0" y="157"/>
                    </a:moveTo>
                    <a:cubicBezTo>
                      <a:pt x="7" y="149"/>
                      <a:pt x="17" y="143"/>
                      <a:pt x="28" y="143"/>
                    </a:cubicBezTo>
                    <a:cubicBezTo>
                      <a:pt x="39" y="143"/>
                      <a:pt x="49" y="148"/>
                      <a:pt x="56" y="157"/>
                    </a:cubicBezTo>
                    <a:cubicBezTo>
                      <a:pt x="66" y="169"/>
                      <a:pt x="72" y="186"/>
                      <a:pt x="71" y="206"/>
                    </a:cubicBezTo>
                    <a:cubicBezTo>
                      <a:pt x="72" y="225"/>
                      <a:pt x="66" y="242"/>
                      <a:pt x="56" y="255"/>
                    </a:cubicBezTo>
                    <a:cubicBezTo>
                      <a:pt x="49" y="263"/>
                      <a:pt x="39" y="268"/>
                      <a:pt x="28" y="268"/>
                    </a:cubicBezTo>
                    <a:cubicBezTo>
                      <a:pt x="17" y="268"/>
                      <a:pt x="7" y="263"/>
                      <a:pt x="0" y="254"/>
                    </a:cubicBezTo>
                    <a:cubicBezTo>
                      <a:pt x="0" y="348"/>
                      <a:pt x="0" y="348"/>
                      <a:pt x="0" y="348"/>
                    </a:cubicBezTo>
                    <a:cubicBezTo>
                      <a:pt x="189" y="348"/>
                      <a:pt x="189" y="348"/>
                      <a:pt x="189" y="348"/>
                    </a:cubicBezTo>
                    <a:cubicBezTo>
                      <a:pt x="312" y="348"/>
                      <a:pt x="312" y="348"/>
                      <a:pt x="312" y="348"/>
                    </a:cubicBezTo>
                    <a:cubicBezTo>
                      <a:pt x="312" y="254"/>
                      <a:pt x="312" y="254"/>
                      <a:pt x="312" y="254"/>
                    </a:cubicBezTo>
                    <a:cubicBezTo>
                      <a:pt x="305" y="263"/>
                      <a:pt x="295" y="268"/>
                      <a:pt x="284" y="268"/>
                    </a:cubicBezTo>
                    <a:cubicBezTo>
                      <a:pt x="274" y="268"/>
                      <a:pt x="264" y="263"/>
                      <a:pt x="257" y="255"/>
                    </a:cubicBezTo>
                    <a:cubicBezTo>
                      <a:pt x="246" y="242"/>
                      <a:pt x="241" y="225"/>
                      <a:pt x="241" y="206"/>
                    </a:cubicBezTo>
                    <a:cubicBezTo>
                      <a:pt x="241" y="186"/>
                      <a:pt x="246" y="169"/>
                      <a:pt x="257" y="157"/>
                    </a:cubicBezTo>
                    <a:cubicBezTo>
                      <a:pt x="264" y="148"/>
                      <a:pt x="274" y="143"/>
                      <a:pt x="284" y="143"/>
                    </a:cubicBezTo>
                    <a:cubicBezTo>
                      <a:pt x="295" y="143"/>
                      <a:pt x="305" y="149"/>
                      <a:pt x="312" y="157"/>
                    </a:cubicBezTo>
                    <a:cubicBezTo>
                      <a:pt x="312" y="23"/>
                      <a:pt x="312" y="23"/>
                      <a:pt x="312" y="23"/>
                    </a:cubicBezTo>
                    <a:cubicBezTo>
                      <a:pt x="292" y="20"/>
                      <a:pt x="273" y="18"/>
                      <a:pt x="256" y="17"/>
                    </a:cubicBezTo>
                    <a:cubicBezTo>
                      <a:pt x="182" y="11"/>
                      <a:pt x="96" y="0"/>
                      <a:pt x="0" y="12"/>
                    </a:cubicBezTo>
                    <a:lnTo>
                      <a:pt x="0" y="157"/>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6" name="Freeform 46">
                <a:extLst>
                  <a:ext uri="{FF2B5EF4-FFF2-40B4-BE49-F238E27FC236}">
                    <a16:creationId xmlns:a16="http://schemas.microsoft.com/office/drawing/2014/main" xmlns="" id="{56744F50-95BF-4B05-A691-48BA5CDEDA8B}"/>
                  </a:ext>
                </a:extLst>
              </p:cNvPr>
              <p:cNvSpPr/>
              <p:nvPr/>
            </p:nvSpPr>
            <p:spPr bwMode="auto">
              <a:xfrm>
                <a:off x="6570663" y="2090738"/>
                <a:ext cx="1652587" cy="1314450"/>
              </a:xfrm>
              <a:custGeom>
                <a:avLst/>
                <a:gdLst>
                  <a:gd name="T0" fmla="*/ 2147483646 w 404"/>
                  <a:gd name="T1" fmla="*/ 2147483646 h 321"/>
                  <a:gd name="T2" fmla="*/ 2147483646 w 404"/>
                  <a:gd name="T3" fmla="*/ 2147483646 h 321"/>
                  <a:gd name="T4" fmla="*/ 2147483646 w 404"/>
                  <a:gd name="T5" fmla="*/ 2147483646 h 321"/>
                  <a:gd name="T6" fmla="*/ 2147483646 w 404"/>
                  <a:gd name="T7" fmla="*/ 2147483646 h 321"/>
                  <a:gd name="T8" fmla="*/ 2147483646 w 404"/>
                  <a:gd name="T9" fmla="*/ 2147483646 h 321"/>
                  <a:gd name="T10" fmla="*/ 0 w 404"/>
                  <a:gd name="T11" fmla="*/ 2147483646 h 321"/>
                  <a:gd name="T12" fmla="*/ 2147483646 w 404"/>
                  <a:gd name="T13" fmla="*/ 2147483646 h 321"/>
                  <a:gd name="T14" fmla="*/ 2147483646 w 404"/>
                  <a:gd name="T15" fmla="*/ 2147483646 h 321"/>
                  <a:gd name="T16" fmla="*/ 2147483646 w 404"/>
                  <a:gd name="T17" fmla="*/ 2147483646 h 321"/>
                  <a:gd name="T18" fmla="*/ 2147483646 w 404"/>
                  <a:gd name="T19" fmla="*/ 2147483646 h 321"/>
                  <a:gd name="T20" fmla="*/ 2147483646 w 404"/>
                  <a:gd name="T21" fmla="*/ 2147483646 h 321"/>
                  <a:gd name="T22" fmla="*/ 2147483646 w 404"/>
                  <a:gd name="T23" fmla="*/ 2147483646 h 321"/>
                  <a:gd name="T24" fmla="*/ 2147483646 w 404"/>
                  <a:gd name="T25" fmla="*/ 2147483646 h 321"/>
                  <a:gd name="T26" fmla="*/ 2147483646 w 404"/>
                  <a:gd name="T27" fmla="*/ 2147483646 h 321"/>
                  <a:gd name="T28" fmla="*/ 2147483646 w 404"/>
                  <a:gd name="T29" fmla="*/ 2147483646 h 321"/>
                  <a:gd name="T30" fmla="*/ 2147483646 w 404"/>
                  <a:gd name="T31" fmla="*/ 2147483646 h 321"/>
                  <a:gd name="T32" fmla="*/ 2147483646 w 404"/>
                  <a:gd name="T33" fmla="*/ 2147483646 h 321"/>
                  <a:gd name="T34" fmla="*/ 2147483646 w 404"/>
                  <a:gd name="T35" fmla="*/ 2147483646 h 321"/>
                  <a:gd name="T36" fmla="*/ 2147483646 w 404"/>
                  <a:gd name="T37" fmla="*/ 2147483646 h 321"/>
                  <a:gd name="T38" fmla="*/ 2147483646 w 404"/>
                  <a:gd name="T39" fmla="*/ 2147483646 h 321"/>
                  <a:gd name="T40" fmla="*/ 2147483646 w 404"/>
                  <a:gd name="T41" fmla="*/ 2147483646 h 321"/>
                  <a:gd name="T42" fmla="*/ 2147483646 w 404"/>
                  <a:gd name="T43" fmla="*/ 2147483646 h 321"/>
                  <a:gd name="T44" fmla="*/ 2147483646 w 404"/>
                  <a:gd name="T45" fmla="*/ 2147483646 h 321"/>
                  <a:gd name="T46" fmla="*/ 2147483646 w 404"/>
                  <a:gd name="T47" fmla="*/ 0 h 321"/>
                  <a:gd name="T48" fmla="*/ 2147483646 w 404"/>
                  <a:gd name="T49" fmla="*/ 2147483646 h 3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04" h="321">
                    <a:moveTo>
                      <a:pt x="72" y="155"/>
                    </a:moveTo>
                    <a:cubicBezTo>
                      <a:pt x="71" y="158"/>
                      <a:pt x="69" y="161"/>
                      <a:pt x="65" y="161"/>
                    </a:cubicBezTo>
                    <a:cubicBezTo>
                      <a:pt x="58" y="161"/>
                      <a:pt x="52" y="161"/>
                      <a:pt x="47" y="155"/>
                    </a:cubicBezTo>
                    <a:cubicBezTo>
                      <a:pt x="45" y="151"/>
                      <a:pt x="43" y="147"/>
                      <a:pt x="41" y="143"/>
                    </a:cubicBezTo>
                    <a:cubicBezTo>
                      <a:pt x="34" y="132"/>
                      <a:pt x="20" y="131"/>
                      <a:pt x="11" y="141"/>
                    </a:cubicBezTo>
                    <a:cubicBezTo>
                      <a:pt x="3" y="151"/>
                      <a:pt x="0" y="165"/>
                      <a:pt x="0" y="179"/>
                    </a:cubicBezTo>
                    <a:cubicBezTo>
                      <a:pt x="0" y="192"/>
                      <a:pt x="3" y="206"/>
                      <a:pt x="11" y="216"/>
                    </a:cubicBezTo>
                    <a:cubicBezTo>
                      <a:pt x="20" y="226"/>
                      <a:pt x="34" y="225"/>
                      <a:pt x="41" y="214"/>
                    </a:cubicBezTo>
                    <a:cubicBezTo>
                      <a:pt x="43" y="210"/>
                      <a:pt x="45" y="206"/>
                      <a:pt x="47" y="203"/>
                    </a:cubicBezTo>
                    <a:cubicBezTo>
                      <a:pt x="52" y="196"/>
                      <a:pt x="58" y="196"/>
                      <a:pt x="65" y="197"/>
                    </a:cubicBezTo>
                    <a:cubicBezTo>
                      <a:pt x="69" y="197"/>
                      <a:pt x="71" y="200"/>
                      <a:pt x="72" y="203"/>
                    </a:cubicBezTo>
                    <a:cubicBezTo>
                      <a:pt x="72" y="321"/>
                      <a:pt x="72" y="321"/>
                      <a:pt x="72" y="321"/>
                    </a:cubicBezTo>
                    <a:cubicBezTo>
                      <a:pt x="134" y="321"/>
                      <a:pt x="134" y="321"/>
                      <a:pt x="134" y="321"/>
                    </a:cubicBezTo>
                    <a:cubicBezTo>
                      <a:pt x="194" y="321"/>
                      <a:pt x="194" y="321"/>
                      <a:pt x="194" y="321"/>
                    </a:cubicBezTo>
                    <a:cubicBezTo>
                      <a:pt x="185" y="314"/>
                      <a:pt x="180" y="304"/>
                      <a:pt x="180" y="293"/>
                    </a:cubicBezTo>
                    <a:cubicBezTo>
                      <a:pt x="180" y="283"/>
                      <a:pt x="185" y="272"/>
                      <a:pt x="193" y="265"/>
                    </a:cubicBezTo>
                    <a:cubicBezTo>
                      <a:pt x="206" y="255"/>
                      <a:pt x="223" y="250"/>
                      <a:pt x="242" y="250"/>
                    </a:cubicBezTo>
                    <a:cubicBezTo>
                      <a:pt x="262" y="250"/>
                      <a:pt x="279" y="255"/>
                      <a:pt x="291" y="265"/>
                    </a:cubicBezTo>
                    <a:cubicBezTo>
                      <a:pt x="300" y="272"/>
                      <a:pt x="305" y="283"/>
                      <a:pt x="305" y="293"/>
                    </a:cubicBezTo>
                    <a:cubicBezTo>
                      <a:pt x="305" y="304"/>
                      <a:pt x="299" y="314"/>
                      <a:pt x="291" y="321"/>
                    </a:cubicBezTo>
                    <a:cubicBezTo>
                      <a:pt x="404" y="321"/>
                      <a:pt x="404" y="321"/>
                      <a:pt x="404" y="321"/>
                    </a:cubicBezTo>
                    <a:cubicBezTo>
                      <a:pt x="403" y="315"/>
                      <a:pt x="402" y="308"/>
                      <a:pt x="401" y="301"/>
                    </a:cubicBezTo>
                    <a:cubicBezTo>
                      <a:pt x="396" y="273"/>
                      <a:pt x="371" y="189"/>
                      <a:pt x="282" y="113"/>
                    </a:cubicBezTo>
                    <a:cubicBezTo>
                      <a:pt x="199" y="42"/>
                      <a:pt x="130" y="13"/>
                      <a:pt x="72" y="0"/>
                    </a:cubicBezTo>
                    <a:lnTo>
                      <a:pt x="72" y="155"/>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7" name="Freeform 47">
                <a:extLst>
                  <a:ext uri="{FF2B5EF4-FFF2-40B4-BE49-F238E27FC236}">
                    <a16:creationId xmlns:a16="http://schemas.microsoft.com/office/drawing/2014/main" xmlns="" id="{216D51B3-C595-4EC5-93AE-3E902ADD23A0}"/>
                  </a:ext>
                </a:extLst>
              </p:cNvPr>
              <p:cNvSpPr/>
              <p:nvPr/>
            </p:nvSpPr>
            <p:spPr bwMode="auto">
              <a:xfrm>
                <a:off x="6013450" y="4903788"/>
                <a:ext cx="1047750" cy="917575"/>
              </a:xfrm>
              <a:custGeom>
                <a:avLst/>
                <a:gdLst>
                  <a:gd name="T0" fmla="*/ 2147483646 w 256"/>
                  <a:gd name="T1" fmla="*/ 2147483646 h 224"/>
                  <a:gd name="T2" fmla="*/ 2147483646 w 256"/>
                  <a:gd name="T3" fmla="*/ 2147483646 h 224"/>
                  <a:gd name="T4" fmla="*/ 0 w 256"/>
                  <a:gd name="T5" fmla="*/ 0 h 224"/>
                  <a:gd name="T6" fmla="*/ 2147483646 w 256"/>
                  <a:gd name="T7" fmla="*/ 2147483646 h 224"/>
                  <a:gd name="T8" fmla="*/ 2147483646 w 256"/>
                  <a:gd name="T9" fmla="*/ 2147483646 h 224"/>
                  <a:gd name="T10" fmla="*/ 2147483646 w 256"/>
                  <a:gd name="T11" fmla="*/ 2147483646 h 224"/>
                  <a:gd name="T12" fmla="*/ 2147483646 w 256"/>
                  <a:gd name="T13" fmla="*/ 2147483646 h 224"/>
                  <a:gd name="T14" fmla="*/ 2147483646 w 256"/>
                  <a:gd name="T15" fmla="*/ 2147483646 h 224"/>
                  <a:gd name="T16" fmla="*/ 2147483646 w 256"/>
                  <a:gd name="T17" fmla="*/ 2147483646 h 224"/>
                  <a:gd name="T18" fmla="*/ 2147483646 w 256"/>
                  <a:gd name="T19" fmla="*/ 2147483646 h 2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6" h="224">
                    <a:moveTo>
                      <a:pt x="253" y="39"/>
                    </a:moveTo>
                    <a:cubicBezTo>
                      <a:pt x="254" y="37"/>
                      <a:pt x="255" y="35"/>
                      <a:pt x="256" y="34"/>
                    </a:cubicBezTo>
                    <a:cubicBezTo>
                      <a:pt x="0" y="0"/>
                      <a:pt x="0" y="0"/>
                      <a:pt x="0" y="0"/>
                    </a:cubicBezTo>
                    <a:cubicBezTo>
                      <a:pt x="142" y="206"/>
                      <a:pt x="142" y="206"/>
                      <a:pt x="142" y="206"/>
                    </a:cubicBezTo>
                    <a:cubicBezTo>
                      <a:pt x="148" y="216"/>
                      <a:pt x="159" y="221"/>
                      <a:pt x="170" y="222"/>
                    </a:cubicBezTo>
                    <a:cubicBezTo>
                      <a:pt x="225" y="224"/>
                      <a:pt x="225" y="224"/>
                      <a:pt x="225" y="224"/>
                    </a:cubicBezTo>
                    <a:cubicBezTo>
                      <a:pt x="233" y="224"/>
                      <a:pt x="235" y="221"/>
                      <a:pt x="233" y="218"/>
                    </a:cubicBezTo>
                    <a:cubicBezTo>
                      <a:pt x="229" y="209"/>
                      <a:pt x="220" y="192"/>
                      <a:pt x="212" y="175"/>
                    </a:cubicBezTo>
                    <a:cubicBezTo>
                      <a:pt x="207" y="166"/>
                      <a:pt x="206" y="154"/>
                      <a:pt x="210" y="144"/>
                    </a:cubicBezTo>
                    <a:lnTo>
                      <a:pt x="253" y="3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8" name="Freeform 48">
                <a:extLst>
                  <a:ext uri="{FF2B5EF4-FFF2-40B4-BE49-F238E27FC236}">
                    <a16:creationId xmlns:a16="http://schemas.microsoft.com/office/drawing/2014/main" xmlns="" id="{F5A90510-6539-46D3-AD84-D8F3871AB5B5}"/>
                  </a:ext>
                </a:extLst>
              </p:cNvPr>
              <p:cNvSpPr/>
              <p:nvPr/>
            </p:nvSpPr>
            <p:spPr bwMode="auto">
              <a:xfrm>
                <a:off x="3984625" y="3192463"/>
                <a:ext cx="1738313" cy="1412875"/>
              </a:xfrm>
              <a:custGeom>
                <a:avLst/>
                <a:gdLst>
                  <a:gd name="T0" fmla="*/ 2147483646 w 425"/>
                  <a:gd name="T1" fmla="*/ 2147483646 h 345"/>
                  <a:gd name="T2" fmla="*/ 2147483646 w 425"/>
                  <a:gd name="T3" fmla="*/ 2147483646 h 345"/>
                  <a:gd name="T4" fmla="*/ 2147483646 w 425"/>
                  <a:gd name="T5" fmla="*/ 2147483646 h 345"/>
                  <a:gd name="T6" fmla="*/ 2147483646 w 425"/>
                  <a:gd name="T7" fmla="*/ 2147483646 h 345"/>
                  <a:gd name="T8" fmla="*/ 2147483646 w 425"/>
                  <a:gd name="T9" fmla="*/ 2147483646 h 345"/>
                  <a:gd name="T10" fmla="*/ 2147483646 w 425"/>
                  <a:gd name="T11" fmla="*/ 2147483646 h 345"/>
                  <a:gd name="T12" fmla="*/ 2147483646 w 425"/>
                  <a:gd name="T13" fmla="*/ 2147483646 h 345"/>
                  <a:gd name="T14" fmla="*/ 2147483646 w 425"/>
                  <a:gd name="T15" fmla="*/ 2147483646 h 345"/>
                  <a:gd name="T16" fmla="*/ 2147483646 w 425"/>
                  <a:gd name="T17" fmla="*/ 2147483646 h 345"/>
                  <a:gd name="T18" fmla="*/ 2147483646 w 425"/>
                  <a:gd name="T19" fmla="*/ 2147483646 h 345"/>
                  <a:gd name="T20" fmla="*/ 2147483646 w 425"/>
                  <a:gd name="T21" fmla="*/ 2147483646 h 345"/>
                  <a:gd name="T22" fmla="*/ 2147483646 w 425"/>
                  <a:gd name="T23" fmla="*/ 2147483646 h 345"/>
                  <a:gd name="T24" fmla="*/ 2147483646 w 425"/>
                  <a:gd name="T25" fmla="*/ 2147483646 h 345"/>
                  <a:gd name="T26" fmla="*/ 2147483646 w 425"/>
                  <a:gd name="T27" fmla="*/ 2147483646 h 345"/>
                  <a:gd name="T28" fmla="*/ 2147483646 w 425"/>
                  <a:gd name="T29" fmla="*/ 2147483646 h 345"/>
                  <a:gd name="T30" fmla="*/ 2147483646 w 425"/>
                  <a:gd name="T31" fmla="*/ 2147483646 h 345"/>
                  <a:gd name="T32" fmla="*/ 2147483646 w 425"/>
                  <a:gd name="T33" fmla="*/ 2147483646 h 345"/>
                  <a:gd name="T34" fmla="*/ 2147483646 w 425"/>
                  <a:gd name="T35" fmla="*/ 2147483646 h 345"/>
                  <a:gd name="T36" fmla="*/ 2147483646 w 425"/>
                  <a:gd name="T37" fmla="*/ 2147483646 h 345"/>
                  <a:gd name="T38" fmla="*/ 2147483646 w 425"/>
                  <a:gd name="T39" fmla="*/ 2147483646 h 345"/>
                  <a:gd name="T40" fmla="*/ 2147483646 w 425"/>
                  <a:gd name="T41" fmla="*/ 0 h 345"/>
                  <a:gd name="T42" fmla="*/ 2147483646 w 425"/>
                  <a:gd name="T43" fmla="*/ 2147483646 h 345"/>
                  <a:gd name="T44" fmla="*/ 2147483646 w 425"/>
                  <a:gd name="T45" fmla="*/ 2147483646 h 345"/>
                  <a:gd name="T46" fmla="*/ 2147483646 w 425"/>
                  <a:gd name="T47" fmla="*/ 2147483646 h 345"/>
                  <a:gd name="T48" fmla="*/ 2147483646 w 425"/>
                  <a:gd name="T49" fmla="*/ 2147483646 h 345"/>
                  <a:gd name="T50" fmla="*/ 2147483646 w 425"/>
                  <a:gd name="T51" fmla="*/ 2147483646 h 345"/>
                  <a:gd name="T52" fmla="*/ 0 w 425"/>
                  <a:gd name="T53" fmla="*/ 2147483646 h 345"/>
                  <a:gd name="T54" fmla="*/ 0 w 425"/>
                  <a:gd name="T55" fmla="*/ 2147483646 h 345"/>
                  <a:gd name="T56" fmla="*/ 2147483646 w 425"/>
                  <a:gd name="T57" fmla="*/ 2147483646 h 345"/>
                  <a:gd name="T58" fmla="*/ 2147483646 w 425"/>
                  <a:gd name="T59" fmla="*/ 2147483646 h 345"/>
                  <a:gd name="T60" fmla="*/ 2147483646 w 425"/>
                  <a:gd name="T61" fmla="*/ 2147483646 h 3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25" h="345">
                    <a:moveTo>
                      <a:pt x="299" y="269"/>
                    </a:moveTo>
                    <a:cubicBezTo>
                      <a:pt x="299" y="269"/>
                      <a:pt x="299" y="269"/>
                      <a:pt x="299" y="269"/>
                    </a:cubicBezTo>
                    <a:cubicBezTo>
                      <a:pt x="308" y="298"/>
                      <a:pt x="328" y="324"/>
                      <a:pt x="352" y="345"/>
                    </a:cubicBezTo>
                    <a:cubicBezTo>
                      <a:pt x="352" y="243"/>
                      <a:pt x="352" y="243"/>
                      <a:pt x="352" y="243"/>
                    </a:cubicBezTo>
                    <a:cubicBezTo>
                      <a:pt x="353" y="240"/>
                      <a:pt x="356" y="236"/>
                      <a:pt x="359" y="236"/>
                    </a:cubicBezTo>
                    <a:cubicBezTo>
                      <a:pt x="366" y="236"/>
                      <a:pt x="373" y="236"/>
                      <a:pt x="377" y="242"/>
                    </a:cubicBezTo>
                    <a:cubicBezTo>
                      <a:pt x="380" y="246"/>
                      <a:pt x="381" y="250"/>
                      <a:pt x="384" y="254"/>
                    </a:cubicBezTo>
                    <a:cubicBezTo>
                      <a:pt x="391" y="265"/>
                      <a:pt x="405" y="266"/>
                      <a:pt x="413" y="256"/>
                    </a:cubicBezTo>
                    <a:cubicBezTo>
                      <a:pt x="421" y="246"/>
                      <a:pt x="425" y="232"/>
                      <a:pt x="424" y="218"/>
                    </a:cubicBezTo>
                    <a:cubicBezTo>
                      <a:pt x="425" y="205"/>
                      <a:pt x="421" y="191"/>
                      <a:pt x="413" y="181"/>
                    </a:cubicBezTo>
                    <a:cubicBezTo>
                      <a:pt x="405" y="171"/>
                      <a:pt x="391" y="172"/>
                      <a:pt x="384" y="183"/>
                    </a:cubicBezTo>
                    <a:cubicBezTo>
                      <a:pt x="381" y="187"/>
                      <a:pt x="380" y="191"/>
                      <a:pt x="377" y="194"/>
                    </a:cubicBezTo>
                    <a:cubicBezTo>
                      <a:pt x="373" y="201"/>
                      <a:pt x="366" y="201"/>
                      <a:pt x="359" y="200"/>
                    </a:cubicBezTo>
                    <a:cubicBezTo>
                      <a:pt x="356" y="200"/>
                      <a:pt x="353" y="197"/>
                      <a:pt x="352" y="194"/>
                    </a:cubicBezTo>
                    <a:cubicBezTo>
                      <a:pt x="352" y="72"/>
                      <a:pt x="352" y="72"/>
                      <a:pt x="352" y="72"/>
                    </a:cubicBezTo>
                    <a:cubicBezTo>
                      <a:pt x="205" y="72"/>
                      <a:pt x="205" y="72"/>
                      <a:pt x="205" y="72"/>
                    </a:cubicBezTo>
                    <a:cubicBezTo>
                      <a:pt x="202" y="71"/>
                      <a:pt x="198" y="69"/>
                      <a:pt x="198" y="65"/>
                    </a:cubicBezTo>
                    <a:cubicBezTo>
                      <a:pt x="198" y="58"/>
                      <a:pt x="198" y="51"/>
                      <a:pt x="204" y="47"/>
                    </a:cubicBezTo>
                    <a:cubicBezTo>
                      <a:pt x="208" y="45"/>
                      <a:pt x="212" y="43"/>
                      <a:pt x="216" y="41"/>
                    </a:cubicBezTo>
                    <a:cubicBezTo>
                      <a:pt x="227" y="34"/>
                      <a:pt x="228" y="20"/>
                      <a:pt x="218" y="11"/>
                    </a:cubicBezTo>
                    <a:cubicBezTo>
                      <a:pt x="208" y="3"/>
                      <a:pt x="194" y="0"/>
                      <a:pt x="180" y="0"/>
                    </a:cubicBezTo>
                    <a:cubicBezTo>
                      <a:pt x="167" y="0"/>
                      <a:pt x="153" y="3"/>
                      <a:pt x="143" y="11"/>
                    </a:cubicBezTo>
                    <a:cubicBezTo>
                      <a:pt x="133" y="20"/>
                      <a:pt x="134" y="34"/>
                      <a:pt x="145" y="41"/>
                    </a:cubicBezTo>
                    <a:cubicBezTo>
                      <a:pt x="149" y="43"/>
                      <a:pt x="153" y="45"/>
                      <a:pt x="156" y="47"/>
                    </a:cubicBezTo>
                    <a:cubicBezTo>
                      <a:pt x="163" y="51"/>
                      <a:pt x="163" y="58"/>
                      <a:pt x="162" y="65"/>
                    </a:cubicBezTo>
                    <a:cubicBezTo>
                      <a:pt x="162" y="69"/>
                      <a:pt x="159" y="71"/>
                      <a:pt x="156" y="72"/>
                    </a:cubicBezTo>
                    <a:cubicBezTo>
                      <a:pt x="0" y="72"/>
                      <a:pt x="0" y="72"/>
                      <a:pt x="0" y="72"/>
                    </a:cubicBezTo>
                    <a:cubicBezTo>
                      <a:pt x="0" y="72"/>
                      <a:pt x="0" y="72"/>
                      <a:pt x="0" y="72"/>
                    </a:cubicBezTo>
                    <a:cubicBezTo>
                      <a:pt x="3" y="89"/>
                      <a:pt x="23" y="134"/>
                      <a:pt x="23" y="134"/>
                    </a:cubicBezTo>
                    <a:cubicBezTo>
                      <a:pt x="53" y="249"/>
                      <a:pt x="185" y="304"/>
                      <a:pt x="299" y="269"/>
                    </a:cubicBezTo>
                    <a:cubicBezTo>
                      <a:pt x="299" y="269"/>
                      <a:pt x="299" y="269"/>
                      <a:pt x="299" y="26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9" name="Freeform 49">
                <a:extLst>
                  <a:ext uri="{FF2B5EF4-FFF2-40B4-BE49-F238E27FC236}">
                    <a16:creationId xmlns:a16="http://schemas.microsoft.com/office/drawing/2014/main" xmlns="" id="{91E059BC-CA3C-473E-8637-D55EF903CA26}"/>
                  </a:ext>
                </a:extLst>
              </p:cNvPr>
              <p:cNvSpPr/>
              <p:nvPr/>
            </p:nvSpPr>
            <p:spPr bwMode="auto">
              <a:xfrm>
                <a:off x="3917950" y="2036763"/>
                <a:ext cx="1804988" cy="1368425"/>
              </a:xfrm>
              <a:custGeom>
                <a:avLst/>
                <a:gdLst>
                  <a:gd name="T0" fmla="*/ 2147483646 w 441"/>
                  <a:gd name="T1" fmla="*/ 2147483646 h 334"/>
                  <a:gd name="T2" fmla="*/ 2147483646 w 441"/>
                  <a:gd name="T3" fmla="*/ 2147483646 h 334"/>
                  <a:gd name="T4" fmla="*/ 2147483646 w 441"/>
                  <a:gd name="T5" fmla="*/ 2147483646 h 334"/>
                  <a:gd name="T6" fmla="*/ 2147483646 w 441"/>
                  <a:gd name="T7" fmla="*/ 2147483646 h 334"/>
                  <a:gd name="T8" fmla="*/ 2147483646 w 441"/>
                  <a:gd name="T9" fmla="*/ 2147483646 h 334"/>
                  <a:gd name="T10" fmla="*/ 2147483646 w 441"/>
                  <a:gd name="T11" fmla="*/ 2147483646 h 334"/>
                  <a:gd name="T12" fmla="*/ 2147483646 w 441"/>
                  <a:gd name="T13" fmla="*/ 2147483646 h 334"/>
                  <a:gd name="T14" fmla="*/ 2147483646 w 441"/>
                  <a:gd name="T15" fmla="*/ 2147483646 h 334"/>
                  <a:gd name="T16" fmla="*/ 2147483646 w 441"/>
                  <a:gd name="T17" fmla="*/ 2147483646 h 334"/>
                  <a:gd name="T18" fmla="*/ 2147483646 w 441"/>
                  <a:gd name="T19" fmla="*/ 2147483646 h 334"/>
                  <a:gd name="T20" fmla="*/ 2147483646 w 441"/>
                  <a:gd name="T21" fmla="*/ 2147483646 h 334"/>
                  <a:gd name="T22" fmla="*/ 2147483646 w 441"/>
                  <a:gd name="T23" fmla="*/ 2147483646 h 334"/>
                  <a:gd name="T24" fmla="*/ 2147483646 w 441"/>
                  <a:gd name="T25" fmla="*/ 2147483646 h 334"/>
                  <a:gd name="T26" fmla="*/ 2147483646 w 441"/>
                  <a:gd name="T27" fmla="*/ 2147483646 h 334"/>
                  <a:gd name="T28" fmla="*/ 2147483646 w 441"/>
                  <a:gd name="T29" fmla="*/ 2147483646 h 334"/>
                  <a:gd name="T30" fmla="*/ 2147483646 w 441"/>
                  <a:gd name="T31" fmla="*/ 2147483646 h 334"/>
                  <a:gd name="T32" fmla="*/ 2147483646 w 441"/>
                  <a:gd name="T33" fmla="*/ 2147483646 h 334"/>
                  <a:gd name="T34" fmla="*/ 2147483646 w 441"/>
                  <a:gd name="T35" fmla="*/ 2147483646 h 334"/>
                  <a:gd name="T36" fmla="*/ 2147483646 w 441"/>
                  <a:gd name="T37" fmla="*/ 2147483646 h 334"/>
                  <a:gd name="T38" fmla="*/ 2147483646 w 441"/>
                  <a:gd name="T39" fmla="*/ 0 h 334"/>
                  <a:gd name="T40" fmla="*/ 2147483646 w 441"/>
                  <a:gd name="T41" fmla="*/ 2147483646 h 334"/>
                  <a:gd name="T42" fmla="*/ 2147483646 w 441"/>
                  <a:gd name="T43" fmla="*/ 2147483646 h 334"/>
                  <a:gd name="T44" fmla="*/ 2147483646 w 441"/>
                  <a:gd name="T45" fmla="*/ 2147483646 h 334"/>
                  <a:gd name="T46" fmla="*/ 2147483646 w 441"/>
                  <a:gd name="T47" fmla="*/ 2147483646 h 334"/>
                  <a:gd name="T48" fmla="*/ 2147483646 w 441"/>
                  <a:gd name="T49" fmla="*/ 2147483646 h 334"/>
                  <a:gd name="T50" fmla="*/ 2147483646 w 441"/>
                  <a:gd name="T51" fmla="*/ 2147483646 h 3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41" h="334">
                    <a:moveTo>
                      <a:pt x="148" y="334"/>
                    </a:moveTo>
                    <a:cubicBezTo>
                      <a:pt x="139" y="327"/>
                      <a:pt x="134" y="317"/>
                      <a:pt x="134" y="306"/>
                    </a:cubicBezTo>
                    <a:cubicBezTo>
                      <a:pt x="134" y="296"/>
                      <a:pt x="139" y="285"/>
                      <a:pt x="147" y="278"/>
                    </a:cubicBezTo>
                    <a:cubicBezTo>
                      <a:pt x="160" y="268"/>
                      <a:pt x="177" y="263"/>
                      <a:pt x="196" y="263"/>
                    </a:cubicBezTo>
                    <a:cubicBezTo>
                      <a:pt x="216" y="263"/>
                      <a:pt x="233" y="268"/>
                      <a:pt x="245" y="278"/>
                    </a:cubicBezTo>
                    <a:cubicBezTo>
                      <a:pt x="254" y="285"/>
                      <a:pt x="259" y="296"/>
                      <a:pt x="259" y="306"/>
                    </a:cubicBezTo>
                    <a:cubicBezTo>
                      <a:pt x="259" y="317"/>
                      <a:pt x="253" y="327"/>
                      <a:pt x="245" y="334"/>
                    </a:cubicBezTo>
                    <a:cubicBezTo>
                      <a:pt x="368" y="334"/>
                      <a:pt x="368" y="334"/>
                      <a:pt x="368" y="334"/>
                    </a:cubicBezTo>
                    <a:cubicBezTo>
                      <a:pt x="368" y="216"/>
                      <a:pt x="368" y="216"/>
                      <a:pt x="368" y="216"/>
                    </a:cubicBezTo>
                    <a:cubicBezTo>
                      <a:pt x="369" y="213"/>
                      <a:pt x="372" y="210"/>
                      <a:pt x="375" y="210"/>
                    </a:cubicBezTo>
                    <a:cubicBezTo>
                      <a:pt x="382" y="209"/>
                      <a:pt x="389" y="209"/>
                      <a:pt x="393" y="216"/>
                    </a:cubicBezTo>
                    <a:cubicBezTo>
                      <a:pt x="396" y="219"/>
                      <a:pt x="397" y="223"/>
                      <a:pt x="400" y="227"/>
                    </a:cubicBezTo>
                    <a:cubicBezTo>
                      <a:pt x="407" y="238"/>
                      <a:pt x="421" y="239"/>
                      <a:pt x="429" y="229"/>
                    </a:cubicBezTo>
                    <a:cubicBezTo>
                      <a:pt x="437" y="219"/>
                      <a:pt x="441" y="205"/>
                      <a:pt x="440" y="192"/>
                    </a:cubicBezTo>
                    <a:cubicBezTo>
                      <a:pt x="441" y="178"/>
                      <a:pt x="437" y="164"/>
                      <a:pt x="429" y="154"/>
                    </a:cubicBezTo>
                    <a:cubicBezTo>
                      <a:pt x="421" y="144"/>
                      <a:pt x="407" y="145"/>
                      <a:pt x="400" y="156"/>
                    </a:cubicBezTo>
                    <a:cubicBezTo>
                      <a:pt x="397" y="160"/>
                      <a:pt x="396" y="164"/>
                      <a:pt x="393" y="168"/>
                    </a:cubicBezTo>
                    <a:cubicBezTo>
                      <a:pt x="389" y="174"/>
                      <a:pt x="382" y="174"/>
                      <a:pt x="375" y="174"/>
                    </a:cubicBezTo>
                    <a:cubicBezTo>
                      <a:pt x="372" y="174"/>
                      <a:pt x="369" y="171"/>
                      <a:pt x="368" y="168"/>
                    </a:cubicBezTo>
                    <a:cubicBezTo>
                      <a:pt x="368" y="0"/>
                      <a:pt x="368" y="0"/>
                      <a:pt x="368" y="0"/>
                    </a:cubicBezTo>
                    <a:cubicBezTo>
                      <a:pt x="367" y="1"/>
                      <a:pt x="366" y="1"/>
                      <a:pt x="365" y="1"/>
                    </a:cubicBezTo>
                    <a:cubicBezTo>
                      <a:pt x="253" y="36"/>
                      <a:pt x="253" y="36"/>
                      <a:pt x="253" y="36"/>
                    </a:cubicBezTo>
                    <a:cubicBezTo>
                      <a:pt x="226" y="45"/>
                      <a:pt x="199" y="57"/>
                      <a:pt x="175" y="72"/>
                    </a:cubicBezTo>
                    <a:cubicBezTo>
                      <a:pt x="175" y="72"/>
                      <a:pt x="109" y="111"/>
                      <a:pt x="90" y="130"/>
                    </a:cubicBezTo>
                    <a:cubicBezTo>
                      <a:pt x="32" y="188"/>
                      <a:pt x="0" y="227"/>
                      <a:pt x="14" y="334"/>
                    </a:cubicBezTo>
                    <a:lnTo>
                      <a:pt x="148" y="33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sp>
          <p:nvSpPr>
            <p:cNvPr id="47" name="椭圆 46">
              <a:extLst>
                <a:ext uri="{FF2B5EF4-FFF2-40B4-BE49-F238E27FC236}">
                  <a16:creationId xmlns:a16="http://schemas.microsoft.com/office/drawing/2014/main" xmlns="" id="{DEF1DD68-DFDB-4AFE-84F5-9626490CAAE0}"/>
                </a:ext>
              </a:extLst>
            </p:cNvPr>
            <p:cNvSpPr/>
            <p:nvPr/>
          </p:nvSpPr>
          <p:spPr>
            <a:xfrm>
              <a:off x="4218494" y="2433126"/>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1</a:t>
              </a:r>
              <a:endParaRPr lang="zh-CN" altLang="en-US" sz="2400">
                <a:solidFill>
                  <a:schemeClr val="tx1"/>
                </a:solidFill>
              </a:endParaRPr>
            </a:p>
          </p:txBody>
        </p:sp>
        <p:sp>
          <p:nvSpPr>
            <p:cNvPr id="48" name="椭圆 47">
              <a:extLst>
                <a:ext uri="{FF2B5EF4-FFF2-40B4-BE49-F238E27FC236}">
                  <a16:creationId xmlns:a16="http://schemas.microsoft.com/office/drawing/2014/main" xmlns="" id="{001B1705-4C41-4483-BE5D-46CAE403A97D}"/>
                </a:ext>
              </a:extLst>
            </p:cNvPr>
            <p:cNvSpPr/>
            <p:nvPr/>
          </p:nvSpPr>
          <p:spPr>
            <a:xfrm>
              <a:off x="5651197" y="2433126"/>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2</a:t>
              </a:r>
              <a:endParaRPr lang="zh-CN" altLang="en-US" sz="2400">
                <a:solidFill>
                  <a:schemeClr val="tx1"/>
                </a:solidFill>
              </a:endParaRPr>
            </a:p>
          </p:txBody>
        </p:sp>
        <p:sp>
          <p:nvSpPr>
            <p:cNvPr id="49" name="椭圆 48">
              <a:extLst>
                <a:ext uri="{FF2B5EF4-FFF2-40B4-BE49-F238E27FC236}">
                  <a16:creationId xmlns:a16="http://schemas.microsoft.com/office/drawing/2014/main" xmlns="" id="{F1EDBB77-27E4-4B7B-B318-3D52862C6D9B}"/>
                </a:ext>
              </a:extLst>
            </p:cNvPr>
            <p:cNvSpPr/>
            <p:nvPr/>
          </p:nvSpPr>
          <p:spPr>
            <a:xfrm>
              <a:off x="6895335" y="2433126"/>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3</a:t>
              </a:r>
              <a:endParaRPr lang="zh-CN" altLang="en-US" sz="2400">
                <a:solidFill>
                  <a:schemeClr val="tx1"/>
                </a:solidFill>
              </a:endParaRPr>
            </a:p>
          </p:txBody>
        </p:sp>
        <p:sp>
          <p:nvSpPr>
            <p:cNvPr id="50" name="椭圆 49">
              <a:extLst>
                <a:ext uri="{FF2B5EF4-FFF2-40B4-BE49-F238E27FC236}">
                  <a16:creationId xmlns:a16="http://schemas.microsoft.com/office/drawing/2014/main" xmlns="" id="{21F11D2A-89F3-4C13-AB3B-3F3BF33FE4D4}"/>
                </a:ext>
              </a:extLst>
            </p:cNvPr>
            <p:cNvSpPr/>
            <p:nvPr/>
          </p:nvSpPr>
          <p:spPr>
            <a:xfrm>
              <a:off x="4285390" y="3716338"/>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4</a:t>
              </a:r>
              <a:endParaRPr lang="zh-CN" altLang="en-US" sz="2400">
                <a:solidFill>
                  <a:schemeClr val="tx1"/>
                </a:solidFill>
              </a:endParaRPr>
            </a:p>
          </p:txBody>
        </p:sp>
        <p:sp>
          <p:nvSpPr>
            <p:cNvPr id="51" name="椭圆 50">
              <a:extLst>
                <a:ext uri="{FF2B5EF4-FFF2-40B4-BE49-F238E27FC236}">
                  <a16:creationId xmlns:a16="http://schemas.microsoft.com/office/drawing/2014/main" xmlns="" id="{4F15A002-E282-49FE-B7DB-2DB485CC93EB}"/>
                </a:ext>
              </a:extLst>
            </p:cNvPr>
            <p:cNvSpPr/>
            <p:nvPr/>
          </p:nvSpPr>
          <p:spPr>
            <a:xfrm>
              <a:off x="5705793" y="3994475"/>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5</a:t>
              </a:r>
              <a:endParaRPr lang="zh-CN" altLang="en-US" sz="2400">
                <a:solidFill>
                  <a:schemeClr val="tx1"/>
                </a:solidFill>
              </a:endParaRPr>
            </a:p>
          </p:txBody>
        </p:sp>
        <p:sp>
          <p:nvSpPr>
            <p:cNvPr id="52" name="椭圆 51">
              <a:extLst>
                <a:ext uri="{FF2B5EF4-FFF2-40B4-BE49-F238E27FC236}">
                  <a16:creationId xmlns:a16="http://schemas.microsoft.com/office/drawing/2014/main" xmlns="" id="{672DC35C-F42D-4851-8A53-8A289FE0CDF3}"/>
                </a:ext>
              </a:extLst>
            </p:cNvPr>
            <p:cNvSpPr/>
            <p:nvPr/>
          </p:nvSpPr>
          <p:spPr>
            <a:xfrm>
              <a:off x="7204316" y="3994475"/>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6</a:t>
              </a:r>
              <a:endParaRPr lang="zh-CN" altLang="en-US" sz="2400">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C29B822-E1E4-4ACC-A84C-BCE4D462CA84}"/>
              </a:ext>
            </a:extLst>
          </p:cNvPr>
          <p:cNvSpPr>
            <a:spLocks noGrp="1"/>
          </p:cNvSpPr>
          <p:nvPr>
            <p:ph type="title"/>
          </p:nvPr>
        </p:nvSpPr>
        <p:spPr/>
        <p:txBody>
          <a:bodyPr/>
          <a:lstStyle/>
          <a:p>
            <a:r>
              <a:rPr lang="zh-CN" altLang="en-US"/>
              <a:t>新年目标计划</a:t>
            </a:r>
          </a:p>
        </p:txBody>
      </p:sp>
      <p:grpSp>
        <p:nvGrpSpPr>
          <p:cNvPr id="35" name="Group 4">
            <a:extLst>
              <a:ext uri="{FF2B5EF4-FFF2-40B4-BE49-F238E27FC236}">
                <a16:creationId xmlns:a16="http://schemas.microsoft.com/office/drawing/2014/main" xmlns="" id="{D7A1AB85-6A20-4596-8C67-04536FA206A0}"/>
              </a:ext>
            </a:extLst>
          </p:cNvPr>
          <p:cNvGrpSpPr/>
          <p:nvPr/>
        </p:nvGrpSpPr>
        <p:grpSpPr>
          <a:xfrm>
            <a:off x="5092695" y="3337954"/>
            <a:ext cx="1680565" cy="1679530"/>
            <a:chOff x="5092695" y="3337954"/>
            <a:chExt cx="1680565" cy="1679530"/>
          </a:xfrm>
        </p:grpSpPr>
        <p:sp>
          <p:nvSpPr>
            <p:cNvPr id="36" name="Freeform 172">
              <a:extLst>
                <a:ext uri="{FF2B5EF4-FFF2-40B4-BE49-F238E27FC236}">
                  <a16:creationId xmlns:a16="http://schemas.microsoft.com/office/drawing/2014/main" xmlns="" id="{AC2350A7-6880-42B3-9535-AE61A42E9F92}"/>
                </a:ext>
              </a:extLst>
            </p:cNvPr>
            <p:cNvSpPr>
              <a:spLocks noEditPoints="1"/>
            </p:cNvSpPr>
            <p:nvPr/>
          </p:nvSpPr>
          <p:spPr bwMode="auto">
            <a:xfrm>
              <a:off x="5092695" y="3337954"/>
              <a:ext cx="1680565" cy="1679530"/>
            </a:xfrm>
            <a:custGeom>
              <a:avLst/>
              <a:gdLst>
                <a:gd name="T0" fmla="*/ 1041 w 1041"/>
                <a:gd name="T1" fmla="*/ 521 h 1040"/>
                <a:gd name="T2" fmla="*/ 981 w 1041"/>
                <a:gd name="T3" fmla="*/ 446 h 1040"/>
                <a:gd name="T4" fmla="*/ 1019 w 1041"/>
                <a:gd name="T5" fmla="*/ 369 h 1040"/>
                <a:gd name="T6" fmla="*/ 939 w 1041"/>
                <a:gd name="T7" fmla="*/ 314 h 1040"/>
                <a:gd name="T8" fmla="*/ 951 w 1041"/>
                <a:gd name="T9" fmla="*/ 228 h 1040"/>
                <a:gd name="T10" fmla="*/ 859 w 1041"/>
                <a:gd name="T11" fmla="*/ 199 h 1040"/>
                <a:gd name="T12" fmla="*/ 845 w 1041"/>
                <a:gd name="T13" fmla="*/ 114 h 1040"/>
                <a:gd name="T14" fmla="*/ 748 w 1041"/>
                <a:gd name="T15" fmla="*/ 114 h 1040"/>
                <a:gd name="T16" fmla="*/ 709 w 1041"/>
                <a:gd name="T17" fmla="*/ 36 h 1040"/>
                <a:gd name="T18" fmla="*/ 617 w 1041"/>
                <a:gd name="T19" fmla="*/ 64 h 1040"/>
                <a:gd name="T20" fmla="*/ 557 w 1041"/>
                <a:gd name="T21" fmla="*/ 2 h 1040"/>
                <a:gd name="T22" fmla="*/ 485 w 1041"/>
                <a:gd name="T23" fmla="*/ 2 h 1040"/>
                <a:gd name="T24" fmla="*/ 425 w 1041"/>
                <a:gd name="T25" fmla="*/ 64 h 1040"/>
                <a:gd name="T26" fmla="*/ 332 w 1041"/>
                <a:gd name="T27" fmla="*/ 36 h 1040"/>
                <a:gd name="T28" fmla="*/ 293 w 1041"/>
                <a:gd name="T29" fmla="*/ 114 h 1040"/>
                <a:gd name="T30" fmla="*/ 197 w 1041"/>
                <a:gd name="T31" fmla="*/ 114 h 1040"/>
                <a:gd name="T32" fmla="*/ 183 w 1041"/>
                <a:gd name="T33" fmla="*/ 199 h 1040"/>
                <a:gd name="T34" fmla="*/ 91 w 1041"/>
                <a:gd name="T35" fmla="*/ 228 h 1040"/>
                <a:gd name="T36" fmla="*/ 103 w 1041"/>
                <a:gd name="T37" fmla="*/ 314 h 1040"/>
                <a:gd name="T38" fmla="*/ 23 w 1041"/>
                <a:gd name="T39" fmla="*/ 369 h 1040"/>
                <a:gd name="T40" fmla="*/ 60 w 1041"/>
                <a:gd name="T41" fmla="*/ 446 h 1040"/>
                <a:gd name="T42" fmla="*/ 0 w 1041"/>
                <a:gd name="T43" fmla="*/ 521 h 1040"/>
                <a:gd name="T44" fmla="*/ 55 w 1041"/>
                <a:gd name="T45" fmla="*/ 535 h 1040"/>
                <a:gd name="T46" fmla="*/ 7 w 1041"/>
                <a:gd name="T47" fmla="*/ 605 h 1040"/>
                <a:gd name="T48" fmla="*/ 79 w 1041"/>
                <a:gd name="T49" fmla="*/ 672 h 1040"/>
                <a:gd name="T50" fmla="*/ 54 w 1041"/>
                <a:gd name="T51" fmla="*/ 752 h 1040"/>
                <a:gd name="T52" fmla="*/ 143 w 1041"/>
                <a:gd name="T53" fmla="*/ 795 h 1040"/>
                <a:gd name="T54" fmla="*/ 143 w 1041"/>
                <a:gd name="T55" fmla="*/ 878 h 1040"/>
                <a:gd name="T56" fmla="*/ 240 w 1041"/>
                <a:gd name="T57" fmla="*/ 893 h 1040"/>
                <a:gd name="T58" fmla="*/ 264 w 1041"/>
                <a:gd name="T59" fmla="*/ 974 h 1040"/>
                <a:gd name="T60" fmla="*/ 362 w 1041"/>
                <a:gd name="T61" fmla="*/ 959 h 1040"/>
                <a:gd name="T62" fmla="*/ 407 w 1041"/>
                <a:gd name="T63" fmla="*/ 1029 h 1040"/>
                <a:gd name="T64" fmla="*/ 497 w 1041"/>
                <a:gd name="T65" fmla="*/ 987 h 1040"/>
                <a:gd name="T66" fmla="*/ 545 w 1041"/>
                <a:gd name="T67" fmla="*/ 987 h 1040"/>
                <a:gd name="T68" fmla="*/ 634 w 1041"/>
                <a:gd name="T69" fmla="*/ 1029 h 1040"/>
                <a:gd name="T70" fmla="*/ 680 w 1041"/>
                <a:gd name="T71" fmla="*/ 959 h 1040"/>
                <a:gd name="T72" fmla="*/ 778 w 1041"/>
                <a:gd name="T73" fmla="*/ 974 h 1040"/>
                <a:gd name="T74" fmla="*/ 801 w 1041"/>
                <a:gd name="T75" fmla="*/ 893 h 1040"/>
                <a:gd name="T76" fmla="*/ 899 w 1041"/>
                <a:gd name="T77" fmla="*/ 878 h 1040"/>
                <a:gd name="T78" fmla="*/ 898 w 1041"/>
                <a:gd name="T79" fmla="*/ 795 h 1040"/>
                <a:gd name="T80" fmla="*/ 987 w 1041"/>
                <a:gd name="T81" fmla="*/ 752 h 1040"/>
                <a:gd name="T82" fmla="*/ 962 w 1041"/>
                <a:gd name="T83" fmla="*/ 672 h 1040"/>
                <a:gd name="T84" fmla="*/ 1034 w 1041"/>
                <a:gd name="T85" fmla="*/ 605 h 1040"/>
                <a:gd name="T86" fmla="*/ 987 w 1041"/>
                <a:gd name="T87" fmla="*/ 535 h 1040"/>
                <a:gd name="T88" fmla="*/ 521 w 1041"/>
                <a:gd name="T89" fmla="*/ 906 h 1040"/>
                <a:gd name="T90" fmla="*/ 521 w 1041"/>
                <a:gd name="T91" fmla="*/ 134 h 1040"/>
                <a:gd name="T92" fmla="*/ 521 w 1041"/>
                <a:gd name="T93" fmla="*/ 90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1" h="1040">
                  <a:moveTo>
                    <a:pt x="1041" y="523"/>
                  </a:moveTo>
                  <a:cubicBezTo>
                    <a:pt x="1041" y="522"/>
                    <a:pt x="1041" y="521"/>
                    <a:pt x="1041" y="521"/>
                  </a:cubicBezTo>
                  <a:cubicBezTo>
                    <a:pt x="1041" y="497"/>
                    <a:pt x="1040" y="473"/>
                    <a:pt x="1036" y="450"/>
                  </a:cubicBezTo>
                  <a:cubicBezTo>
                    <a:pt x="981" y="446"/>
                    <a:pt x="981" y="446"/>
                    <a:pt x="981" y="446"/>
                  </a:cubicBezTo>
                  <a:cubicBezTo>
                    <a:pt x="978" y="429"/>
                    <a:pt x="975" y="413"/>
                    <a:pt x="970" y="396"/>
                  </a:cubicBezTo>
                  <a:cubicBezTo>
                    <a:pt x="1019" y="369"/>
                    <a:pt x="1019" y="369"/>
                    <a:pt x="1019" y="369"/>
                  </a:cubicBezTo>
                  <a:cubicBezTo>
                    <a:pt x="1011" y="345"/>
                    <a:pt x="1003" y="323"/>
                    <a:pt x="993" y="301"/>
                  </a:cubicBezTo>
                  <a:cubicBezTo>
                    <a:pt x="939" y="314"/>
                    <a:pt x="939" y="314"/>
                    <a:pt x="939" y="314"/>
                  </a:cubicBezTo>
                  <a:cubicBezTo>
                    <a:pt x="931" y="298"/>
                    <a:pt x="922" y="283"/>
                    <a:pt x="913" y="269"/>
                  </a:cubicBezTo>
                  <a:cubicBezTo>
                    <a:pt x="951" y="228"/>
                    <a:pt x="951" y="228"/>
                    <a:pt x="951" y="228"/>
                  </a:cubicBezTo>
                  <a:cubicBezTo>
                    <a:pt x="938" y="208"/>
                    <a:pt x="923" y="189"/>
                    <a:pt x="907" y="172"/>
                  </a:cubicBezTo>
                  <a:cubicBezTo>
                    <a:pt x="859" y="199"/>
                    <a:pt x="859" y="199"/>
                    <a:pt x="859" y="199"/>
                  </a:cubicBezTo>
                  <a:cubicBezTo>
                    <a:pt x="847" y="187"/>
                    <a:pt x="834" y="175"/>
                    <a:pt x="821" y="164"/>
                  </a:cubicBezTo>
                  <a:cubicBezTo>
                    <a:pt x="845" y="114"/>
                    <a:pt x="845" y="114"/>
                    <a:pt x="845" y="114"/>
                  </a:cubicBezTo>
                  <a:cubicBezTo>
                    <a:pt x="826" y="99"/>
                    <a:pt x="806" y="85"/>
                    <a:pt x="786" y="73"/>
                  </a:cubicBezTo>
                  <a:cubicBezTo>
                    <a:pt x="748" y="114"/>
                    <a:pt x="748" y="114"/>
                    <a:pt x="748" y="114"/>
                  </a:cubicBezTo>
                  <a:cubicBezTo>
                    <a:pt x="733" y="105"/>
                    <a:pt x="717" y="97"/>
                    <a:pt x="701" y="91"/>
                  </a:cubicBezTo>
                  <a:cubicBezTo>
                    <a:pt x="709" y="36"/>
                    <a:pt x="709" y="36"/>
                    <a:pt x="709" y="36"/>
                  </a:cubicBezTo>
                  <a:cubicBezTo>
                    <a:pt x="687" y="27"/>
                    <a:pt x="664" y="20"/>
                    <a:pt x="641" y="14"/>
                  </a:cubicBezTo>
                  <a:cubicBezTo>
                    <a:pt x="617" y="64"/>
                    <a:pt x="617" y="64"/>
                    <a:pt x="617" y="64"/>
                  </a:cubicBezTo>
                  <a:cubicBezTo>
                    <a:pt x="600" y="61"/>
                    <a:pt x="582" y="58"/>
                    <a:pt x="565" y="57"/>
                  </a:cubicBezTo>
                  <a:cubicBezTo>
                    <a:pt x="557" y="2"/>
                    <a:pt x="557" y="2"/>
                    <a:pt x="557" y="2"/>
                  </a:cubicBezTo>
                  <a:cubicBezTo>
                    <a:pt x="545" y="1"/>
                    <a:pt x="533" y="0"/>
                    <a:pt x="521" y="0"/>
                  </a:cubicBezTo>
                  <a:cubicBezTo>
                    <a:pt x="509" y="0"/>
                    <a:pt x="497" y="1"/>
                    <a:pt x="485" y="2"/>
                  </a:cubicBezTo>
                  <a:cubicBezTo>
                    <a:pt x="477" y="57"/>
                    <a:pt x="477" y="57"/>
                    <a:pt x="477" y="57"/>
                  </a:cubicBezTo>
                  <a:cubicBezTo>
                    <a:pt x="459" y="58"/>
                    <a:pt x="442" y="61"/>
                    <a:pt x="425" y="64"/>
                  </a:cubicBezTo>
                  <a:cubicBezTo>
                    <a:pt x="401" y="14"/>
                    <a:pt x="401" y="14"/>
                    <a:pt x="401" y="14"/>
                  </a:cubicBezTo>
                  <a:cubicBezTo>
                    <a:pt x="377" y="20"/>
                    <a:pt x="354" y="27"/>
                    <a:pt x="332" y="36"/>
                  </a:cubicBezTo>
                  <a:cubicBezTo>
                    <a:pt x="341" y="91"/>
                    <a:pt x="341" y="91"/>
                    <a:pt x="341" y="91"/>
                  </a:cubicBezTo>
                  <a:cubicBezTo>
                    <a:pt x="325" y="97"/>
                    <a:pt x="309" y="105"/>
                    <a:pt x="293" y="114"/>
                  </a:cubicBezTo>
                  <a:cubicBezTo>
                    <a:pt x="256" y="73"/>
                    <a:pt x="256" y="73"/>
                    <a:pt x="256" y="73"/>
                  </a:cubicBezTo>
                  <a:cubicBezTo>
                    <a:pt x="235" y="85"/>
                    <a:pt x="215" y="99"/>
                    <a:pt x="197" y="114"/>
                  </a:cubicBezTo>
                  <a:cubicBezTo>
                    <a:pt x="221" y="164"/>
                    <a:pt x="221" y="164"/>
                    <a:pt x="221" y="164"/>
                  </a:cubicBezTo>
                  <a:cubicBezTo>
                    <a:pt x="208" y="175"/>
                    <a:pt x="195" y="187"/>
                    <a:pt x="183" y="199"/>
                  </a:cubicBezTo>
                  <a:cubicBezTo>
                    <a:pt x="135" y="172"/>
                    <a:pt x="135" y="172"/>
                    <a:pt x="135" y="172"/>
                  </a:cubicBezTo>
                  <a:cubicBezTo>
                    <a:pt x="119" y="189"/>
                    <a:pt x="104" y="208"/>
                    <a:pt x="91" y="228"/>
                  </a:cubicBezTo>
                  <a:cubicBezTo>
                    <a:pt x="128" y="269"/>
                    <a:pt x="128" y="269"/>
                    <a:pt x="128" y="269"/>
                  </a:cubicBezTo>
                  <a:cubicBezTo>
                    <a:pt x="119" y="283"/>
                    <a:pt x="111" y="298"/>
                    <a:pt x="103" y="314"/>
                  </a:cubicBezTo>
                  <a:cubicBezTo>
                    <a:pt x="49" y="301"/>
                    <a:pt x="49" y="301"/>
                    <a:pt x="49" y="301"/>
                  </a:cubicBezTo>
                  <a:cubicBezTo>
                    <a:pt x="39" y="323"/>
                    <a:pt x="30" y="345"/>
                    <a:pt x="23" y="369"/>
                  </a:cubicBezTo>
                  <a:cubicBezTo>
                    <a:pt x="71" y="396"/>
                    <a:pt x="71" y="396"/>
                    <a:pt x="71" y="396"/>
                  </a:cubicBezTo>
                  <a:cubicBezTo>
                    <a:pt x="67" y="413"/>
                    <a:pt x="63" y="429"/>
                    <a:pt x="60" y="446"/>
                  </a:cubicBezTo>
                  <a:cubicBezTo>
                    <a:pt x="5" y="450"/>
                    <a:pt x="5" y="450"/>
                    <a:pt x="5" y="450"/>
                  </a:cubicBezTo>
                  <a:cubicBezTo>
                    <a:pt x="2" y="473"/>
                    <a:pt x="0" y="497"/>
                    <a:pt x="0" y="521"/>
                  </a:cubicBezTo>
                  <a:cubicBezTo>
                    <a:pt x="0" y="521"/>
                    <a:pt x="0" y="522"/>
                    <a:pt x="0" y="523"/>
                  </a:cubicBezTo>
                  <a:cubicBezTo>
                    <a:pt x="55" y="535"/>
                    <a:pt x="55" y="535"/>
                    <a:pt x="55" y="535"/>
                  </a:cubicBezTo>
                  <a:cubicBezTo>
                    <a:pt x="55" y="552"/>
                    <a:pt x="57" y="568"/>
                    <a:pt x="59" y="585"/>
                  </a:cubicBezTo>
                  <a:cubicBezTo>
                    <a:pt x="7" y="605"/>
                    <a:pt x="7" y="605"/>
                    <a:pt x="7" y="605"/>
                  </a:cubicBezTo>
                  <a:cubicBezTo>
                    <a:pt x="11" y="629"/>
                    <a:pt x="17" y="653"/>
                    <a:pt x="24" y="676"/>
                  </a:cubicBezTo>
                  <a:cubicBezTo>
                    <a:pt x="79" y="672"/>
                    <a:pt x="79" y="672"/>
                    <a:pt x="79" y="672"/>
                  </a:cubicBezTo>
                  <a:cubicBezTo>
                    <a:pt x="85" y="687"/>
                    <a:pt x="91" y="703"/>
                    <a:pt x="98" y="718"/>
                  </a:cubicBezTo>
                  <a:cubicBezTo>
                    <a:pt x="54" y="752"/>
                    <a:pt x="54" y="752"/>
                    <a:pt x="54" y="752"/>
                  </a:cubicBezTo>
                  <a:cubicBezTo>
                    <a:pt x="65" y="774"/>
                    <a:pt x="78" y="795"/>
                    <a:pt x="92" y="815"/>
                  </a:cubicBezTo>
                  <a:cubicBezTo>
                    <a:pt x="143" y="795"/>
                    <a:pt x="143" y="795"/>
                    <a:pt x="143" y="795"/>
                  </a:cubicBezTo>
                  <a:cubicBezTo>
                    <a:pt x="153" y="808"/>
                    <a:pt x="163" y="821"/>
                    <a:pt x="174" y="833"/>
                  </a:cubicBezTo>
                  <a:cubicBezTo>
                    <a:pt x="143" y="878"/>
                    <a:pt x="143" y="878"/>
                    <a:pt x="143" y="878"/>
                  </a:cubicBezTo>
                  <a:cubicBezTo>
                    <a:pt x="160" y="896"/>
                    <a:pt x="178" y="913"/>
                    <a:pt x="197" y="928"/>
                  </a:cubicBezTo>
                  <a:cubicBezTo>
                    <a:pt x="240" y="893"/>
                    <a:pt x="240" y="893"/>
                    <a:pt x="240" y="893"/>
                  </a:cubicBezTo>
                  <a:cubicBezTo>
                    <a:pt x="253" y="903"/>
                    <a:pt x="267" y="912"/>
                    <a:pt x="280" y="921"/>
                  </a:cubicBezTo>
                  <a:cubicBezTo>
                    <a:pt x="264" y="974"/>
                    <a:pt x="264" y="974"/>
                    <a:pt x="264" y="974"/>
                  </a:cubicBezTo>
                  <a:cubicBezTo>
                    <a:pt x="285" y="986"/>
                    <a:pt x="307" y="996"/>
                    <a:pt x="331" y="1005"/>
                  </a:cubicBezTo>
                  <a:cubicBezTo>
                    <a:pt x="362" y="959"/>
                    <a:pt x="362" y="959"/>
                    <a:pt x="362" y="959"/>
                  </a:cubicBezTo>
                  <a:cubicBezTo>
                    <a:pt x="377" y="965"/>
                    <a:pt x="392" y="969"/>
                    <a:pt x="408" y="973"/>
                  </a:cubicBezTo>
                  <a:cubicBezTo>
                    <a:pt x="407" y="1029"/>
                    <a:pt x="407" y="1029"/>
                    <a:pt x="407" y="1029"/>
                  </a:cubicBezTo>
                  <a:cubicBezTo>
                    <a:pt x="431" y="1034"/>
                    <a:pt x="456" y="1038"/>
                    <a:pt x="481" y="1040"/>
                  </a:cubicBezTo>
                  <a:cubicBezTo>
                    <a:pt x="497" y="987"/>
                    <a:pt x="497" y="987"/>
                    <a:pt x="497" y="987"/>
                  </a:cubicBezTo>
                  <a:cubicBezTo>
                    <a:pt x="505" y="987"/>
                    <a:pt x="513" y="987"/>
                    <a:pt x="521" y="987"/>
                  </a:cubicBezTo>
                  <a:cubicBezTo>
                    <a:pt x="529" y="987"/>
                    <a:pt x="537" y="987"/>
                    <a:pt x="545" y="987"/>
                  </a:cubicBezTo>
                  <a:cubicBezTo>
                    <a:pt x="561" y="1040"/>
                    <a:pt x="561" y="1040"/>
                    <a:pt x="561" y="1040"/>
                  </a:cubicBezTo>
                  <a:cubicBezTo>
                    <a:pt x="586" y="1038"/>
                    <a:pt x="610" y="1034"/>
                    <a:pt x="634" y="1029"/>
                  </a:cubicBezTo>
                  <a:cubicBezTo>
                    <a:pt x="634" y="973"/>
                    <a:pt x="634" y="973"/>
                    <a:pt x="634" y="973"/>
                  </a:cubicBezTo>
                  <a:cubicBezTo>
                    <a:pt x="650" y="969"/>
                    <a:pt x="665" y="965"/>
                    <a:pt x="680" y="959"/>
                  </a:cubicBezTo>
                  <a:cubicBezTo>
                    <a:pt x="711" y="1005"/>
                    <a:pt x="711" y="1005"/>
                    <a:pt x="711" y="1005"/>
                  </a:cubicBezTo>
                  <a:cubicBezTo>
                    <a:pt x="734" y="996"/>
                    <a:pt x="756" y="986"/>
                    <a:pt x="778" y="974"/>
                  </a:cubicBezTo>
                  <a:cubicBezTo>
                    <a:pt x="761" y="921"/>
                    <a:pt x="761" y="921"/>
                    <a:pt x="761" y="921"/>
                  </a:cubicBezTo>
                  <a:cubicBezTo>
                    <a:pt x="775" y="912"/>
                    <a:pt x="788" y="903"/>
                    <a:pt x="801" y="893"/>
                  </a:cubicBezTo>
                  <a:cubicBezTo>
                    <a:pt x="845" y="928"/>
                    <a:pt x="845" y="928"/>
                    <a:pt x="845" y="928"/>
                  </a:cubicBezTo>
                  <a:cubicBezTo>
                    <a:pt x="864" y="913"/>
                    <a:pt x="882" y="896"/>
                    <a:pt x="899" y="878"/>
                  </a:cubicBezTo>
                  <a:cubicBezTo>
                    <a:pt x="867" y="833"/>
                    <a:pt x="867" y="833"/>
                    <a:pt x="867" y="833"/>
                  </a:cubicBezTo>
                  <a:cubicBezTo>
                    <a:pt x="878" y="821"/>
                    <a:pt x="889" y="808"/>
                    <a:pt x="898" y="795"/>
                  </a:cubicBezTo>
                  <a:cubicBezTo>
                    <a:pt x="950" y="815"/>
                    <a:pt x="950" y="815"/>
                    <a:pt x="950" y="815"/>
                  </a:cubicBezTo>
                  <a:cubicBezTo>
                    <a:pt x="964" y="795"/>
                    <a:pt x="976" y="774"/>
                    <a:pt x="987" y="752"/>
                  </a:cubicBezTo>
                  <a:cubicBezTo>
                    <a:pt x="944" y="718"/>
                    <a:pt x="944" y="718"/>
                    <a:pt x="944" y="718"/>
                  </a:cubicBezTo>
                  <a:cubicBezTo>
                    <a:pt x="951" y="703"/>
                    <a:pt x="957" y="687"/>
                    <a:pt x="962" y="672"/>
                  </a:cubicBezTo>
                  <a:cubicBezTo>
                    <a:pt x="1018" y="676"/>
                    <a:pt x="1018" y="676"/>
                    <a:pt x="1018" y="676"/>
                  </a:cubicBezTo>
                  <a:cubicBezTo>
                    <a:pt x="1025" y="653"/>
                    <a:pt x="1030" y="629"/>
                    <a:pt x="1034" y="605"/>
                  </a:cubicBezTo>
                  <a:cubicBezTo>
                    <a:pt x="983" y="585"/>
                    <a:pt x="983" y="585"/>
                    <a:pt x="983" y="585"/>
                  </a:cubicBezTo>
                  <a:cubicBezTo>
                    <a:pt x="985" y="568"/>
                    <a:pt x="986" y="552"/>
                    <a:pt x="987" y="535"/>
                  </a:cubicBezTo>
                  <a:lnTo>
                    <a:pt x="1041" y="523"/>
                  </a:lnTo>
                  <a:close/>
                  <a:moveTo>
                    <a:pt x="521" y="906"/>
                  </a:moveTo>
                  <a:cubicBezTo>
                    <a:pt x="308" y="906"/>
                    <a:pt x="135" y="733"/>
                    <a:pt x="135" y="520"/>
                  </a:cubicBezTo>
                  <a:cubicBezTo>
                    <a:pt x="135" y="307"/>
                    <a:pt x="308" y="134"/>
                    <a:pt x="521" y="134"/>
                  </a:cubicBezTo>
                  <a:cubicBezTo>
                    <a:pt x="734" y="134"/>
                    <a:pt x="907" y="307"/>
                    <a:pt x="907" y="520"/>
                  </a:cubicBezTo>
                  <a:cubicBezTo>
                    <a:pt x="907" y="733"/>
                    <a:pt x="734" y="906"/>
                    <a:pt x="521" y="906"/>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37" name="Oval 193">
              <a:extLst>
                <a:ext uri="{FF2B5EF4-FFF2-40B4-BE49-F238E27FC236}">
                  <a16:creationId xmlns:a16="http://schemas.microsoft.com/office/drawing/2014/main" xmlns="" id="{55AC9F49-CD31-4EFF-8C28-C7CAEE8EC53A}"/>
                </a:ext>
              </a:extLst>
            </p:cNvPr>
            <p:cNvSpPr>
              <a:spLocks noChangeArrowheads="1"/>
            </p:cNvSpPr>
            <p:nvPr/>
          </p:nvSpPr>
          <p:spPr bwMode="auto">
            <a:xfrm>
              <a:off x="5453852" y="3698075"/>
              <a:ext cx="959288" cy="959288"/>
            </a:xfrm>
            <a:prstGeom prst="ellipse">
              <a:avLst/>
            </a:prstGeom>
            <a:solidFill>
              <a:schemeClr val="accent3"/>
            </a:solidFill>
            <a:ln>
              <a:noFill/>
            </a:ln>
          </p:spPr>
          <p:txBody>
            <a:bodyPr vert="horz" wrap="square" lIns="91440" tIns="45720" rIns="91440" bIns="45720" numCol="1" anchor="t" anchorCtr="0" compatLnSpc="1"/>
            <a:lstStyle/>
            <a:p>
              <a:endParaRPr lang="en-US"/>
            </a:p>
          </p:txBody>
        </p:sp>
        <p:grpSp>
          <p:nvGrpSpPr>
            <p:cNvPr id="38" name="Group 7">
              <a:extLst>
                <a:ext uri="{FF2B5EF4-FFF2-40B4-BE49-F238E27FC236}">
                  <a16:creationId xmlns:a16="http://schemas.microsoft.com/office/drawing/2014/main" xmlns="" id="{02A48D22-5F2C-4A79-A0AC-00748C567271}"/>
                </a:ext>
              </a:extLst>
            </p:cNvPr>
            <p:cNvGrpSpPr/>
            <p:nvPr/>
          </p:nvGrpSpPr>
          <p:grpSpPr>
            <a:xfrm>
              <a:off x="5710490" y="4003349"/>
              <a:ext cx="497753" cy="358052"/>
              <a:chOff x="5470526" y="3849688"/>
              <a:chExt cx="763587" cy="549276"/>
            </a:xfrm>
            <a:solidFill>
              <a:schemeClr val="bg1"/>
            </a:solidFill>
          </p:grpSpPr>
          <p:sp>
            <p:nvSpPr>
              <p:cNvPr id="39" name="Freeform 194">
                <a:extLst>
                  <a:ext uri="{FF2B5EF4-FFF2-40B4-BE49-F238E27FC236}">
                    <a16:creationId xmlns:a16="http://schemas.microsoft.com/office/drawing/2014/main" xmlns="" id="{076AFE95-06B7-4BC0-BAF9-A999A3D2BD82}"/>
                  </a:ext>
                </a:extLst>
              </p:cNvPr>
              <p:cNvSpPr/>
              <p:nvPr/>
            </p:nvSpPr>
            <p:spPr bwMode="auto">
              <a:xfrm>
                <a:off x="5694363" y="4197351"/>
                <a:ext cx="155575" cy="66675"/>
              </a:xfrm>
              <a:custGeom>
                <a:avLst/>
                <a:gdLst>
                  <a:gd name="T0" fmla="*/ 93 w 98"/>
                  <a:gd name="T1" fmla="*/ 42 h 42"/>
                  <a:gd name="T2" fmla="*/ 98 w 98"/>
                  <a:gd name="T3" fmla="*/ 0 h 42"/>
                  <a:gd name="T4" fmla="*/ 0 w 98"/>
                  <a:gd name="T5" fmla="*/ 0 h 42"/>
                  <a:gd name="T6" fmla="*/ 3 w 98"/>
                  <a:gd name="T7" fmla="*/ 42 h 42"/>
                  <a:gd name="T8" fmla="*/ 93 w 98"/>
                  <a:gd name="T9" fmla="*/ 42 h 42"/>
                </a:gdLst>
                <a:ahLst/>
                <a:cxnLst>
                  <a:cxn ang="0">
                    <a:pos x="T0" y="T1"/>
                  </a:cxn>
                  <a:cxn ang="0">
                    <a:pos x="T2" y="T3"/>
                  </a:cxn>
                  <a:cxn ang="0">
                    <a:pos x="T4" y="T5"/>
                  </a:cxn>
                  <a:cxn ang="0">
                    <a:pos x="T6" y="T7"/>
                  </a:cxn>
                  <a:cxn ang="0">
                    <a:pos x="T8" y="T9"/>
                  </a:cxn>
                </a:cxnLst>
                <a:rect l="0" t="0" r="r" b="b"/>
                <a:pathLst>
                  <a:path w="98" h="42">
                    <a:moveTo>
                      <a:pt x="93" y="42"/>
                    </a:moveTo>
                    <a:lnTo>
                      <a:pt x="98" y="0"/>
                    </a:lnTo>
                    <a:lnTo>
                      <a:pt x="0" y="0"/>
                    </a:lnTo>
                    <a:lnTo>
                      <a:pt x="3" y="42"/>
                    </a:lnTo>
                    <a:lnTo>
                      <a:pt x="93"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195">
                <a:extLst>
                  <a:ext uri="{FF2B5EF4-FFF2-40B4-BE49-F238E27FC236}">
                    <a16:creationId xmlns:a16="http://schemas.microsoft.com/office/drawing/2014/main" xmlns="" id="{C258E494-08DA-4419-92E8-ED10B0BD1505}"/>
                  </a:ext>
                </a:extLst>
              </p:cNvPr>
              <p:cNvSpPr/>
              <p:nvPr/>
            </p:nvSpPr>
            <p:spPr bwMode="auto">
              <a:xfrm>
                <a:off x="5872163" y="4057651"/>
                <a:ext cx="173038" cy="117475"/>
              </a:xfrm>
              <a:custGeom>
                <a:avLst/>
                <a:gdLst>
                  <a:gd name="T0" fmla="*/ 0 w 109"/>
                  <a:gd name="T1" fmla="*/ 74 h 74"/>
                  <a:gd name="T2" fmla="*/ 90 w 109"/>
                  <a:gd name="T3" fmla="*/ 74 h 74"/>
                  <a:gd name="T4" fmla="*/ 109 w 109"/>
                  <a:gd name="T5" fmla="*/ 0 h 74"/>
                  <a:gd name="T6" fmla="*/ 6 w 109"/>
                  <a:gd name="T7" fmla="*/ 0 h 74"/>
                  <a:gd name="T8" fmla="*/ 0 w 109"/>
                  <a:gd name="T9" fmla="*/ 74 h 74"/>
                </a:gdLst>
                <a:ahLst/>
                <a:cxnLst>
                  <a:cxn ang="0">
                    <a:pos x="T0" y="T1"/>
                  </a:cxn>
                  <a:cxn ang="0">
                    <a:pos x="T2" y="T3"/>
                  </a:cxn>
                  <a:cxn ang="0">
                    <a:pos x="T4" y="T5"/>
                  </a:cxn>
                  <a:cxn ang="0">
                    <a:pos x="T6" y="T7"/>
                  </a:cxn>
                  <a:cxn ang="0">
                    <a:pos x="T8" y="T9"/>
                  </a:cxn>
                </a:cxnLst>
                <a:rect l="0" t="0" r="r" b="b"/>
                <a:pathLst>
                  <a:path w="109" h="74">
                    <a:moveTo>
                      <a:pt x="0" y="74"/>
                    </a:moveTo>
                    <a:lnTo>
                      <a:pt x="90" y="74"/>
                    </a:lnTo>
                    <a:lnTo>
                      <a:pt x="109" y="0"/>
                    </a:lnTo>
                    <a:lnTo>
                      <a:pt x="6" y="0"/>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196">
                <a:extLst>
                  <a:ext uri="{FF2B5EF4-FFF2-40B4-BE49-F238E27FC236}">
                    <a16:creationId xmlns:a16="http://schemas.microsoft.com/office/drawing/2014/main" xmlns="" id="{468B8F98-8A7C-4736-A4E5-469642D1495B}"/>
                  </a:ext>
                </a:extLst>
              </p:cNvPr>
              <p:cNvSpPr/>
              <p:nvPr/>
            </p:nvSpPr>
            <p:spPr bwMode="auto">
              <a:xfrm>
                <a:off x="5532438" y="4197351"/>
                <a:ext cx="144463" cy="66675"/>
              </a:xfrm>
              <a:custGeom>
                <a:avLst/>
                <a:gdLst>
                  <a:gd name="T0" fmla="*/ 0 w 91"/>
                  <a:gd name="T1" fmla="*/ 0 h 42"/>
                  <a:gd name="T2" fmla="*/ 11 w 91"/>
                  <a:gd name="T3" fmla="*/ 42 h 42"/>
                  <a:gd name="T4" fmla="*/ 91 w 91"/>
                  <a:gd name="T5" fmla="*/ 42 h 42"/>
                  <a:gd name="T6" fmla="*/ 87 w 91"/>
                  <a:gd name="T7" fmla="*/ 0 h 42"/>
                  <a:gd name="T8" fmla="*/ 0 w 91"/>
                  <a:gd name="T9" fmla="*/ 0 h 42"/>
                </a:gdLst>
                <a:ahLst/>
                <a:cxnLst>
                  <a:cxn ang="0">
                    <a:pos x="T0" y="T1"/>
                  </a:cxn>
                  <a:cxn ang="0">
                    <a:pos x="T2" y="T3"/>
                  </a:cxn>
                  <a:cxn ang="0">
                    <a:pos x="T4" y="T5"/>
                  </a:cxn>
                  <a:cxn ang="0">
                    <a:pos x="T6" y="T7"/>
                  </a:cxn>
                  <a:cxn ang="0">
                    <a:pos x="T8" y="T9"/>
                  </a:cxn>
                </a:cxnLst>
                <a:rect l="0" t="0" r="r" b="b"/>
                <a:pathLst>
                  <a:path w="91" h="42">
                    <a:moveTo>
                      <a:pt x="0" y="0"/>
                    </a:moveTo>
                    <a:lnTo>
                      <a:pt x="11" y="42"/>
                    </a:lnTo>
                    <a:lnTo>
                      <a:pt x="91" y="42"/>
                    </a:lnTo>
                    <a:lnTo>
                      <a:pt x="8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197">
                <a:extLst>
                  <a:ext uri="{FF2B5EF4-FFF2-40B4-BE49-F238E27FC236}">
                    <a16:creationId xmlns:a16="http://schemas.microsoft.com/office/drawing/2014/main" xmlns="" id="{97AD4B2B-6B94-4E80-9A31-962955F89D00}"/>
                  </a:ext>
                </a:extLst>
              </p:cNvPr>
              <p:cNvSpPr/>
              <p:nvPr/>
            </p:nvSpPr>
            <p:spPr bwMode="auto">
              <a:xfrm>
                <a:off x="5864226" y="4197351"/>
                <a:ext cx="144463" cy="66675"/>
              </a:xfrm>
              <a:custGeom>
                <a:avLst/>
                <a:gdLst>
                  <a:gd name="T0" fmla="*/ 91 w 91"/>
                  <a:gd name="T1" fmla="*/ 0 h 42"/>
                  <a:gd name="T2" fmla="*/ 5 w 91"/>
                  <a:gd name="T3" fmla="*/ 0 h 42"/>
                  <a:gd name="T4" fmla="*/ 0 w 91"/>
                  <a:gd name="T5" fmla="*/ 42 h 42"/>
                  <a:gd name="T6" fmla="*/ 80 w 91"/>
                  <a:gd name="T7" fmla="*/ 42 h 42"/>
                  <a:gd name="T8" fmla="*/ 91 w 91"/>
                  <a:gd name="T9" fmla="*/ 0 h 42"/>
                </a:gdLst>
                <a:ahLst/>
                <a:cxnLst>
                  <a:cxn ang="0">
                    <a:pos x="T0" y="T1"/>
                  </a:cxn>
                  <a:cxn ang="0">
                    <a:pos x="T2" y="T3"/>
                  </a:cxn>
                  <a:cxn ang="0">
                    <a:pos x="T4" y="T5"/>
                  </a:cxn>
                  <a:cxn ang="0">
                    <a:pos x="T6" y="T7"/>
                  </a:cxn>
                  <a:cxn ang="0">
                    <a:pos x="T8" y="T9"/>
                  </a:cxn>
                </a:cxnLst>
                <a:rect l="0" t="0" r="r" b="b"/>
                <a:pathLst>
                  <a:path w="91" h="42">
                    <a:moveTo>
                      <a:pt x="91" y="0"/>
                    </a:moveTo>
                    <a:lnTo>
                      <a:pt x="5" y="0"/>
                    </a:lnTo>
                    <a:lnTo>
                      <a:pt x="0" y="42"/>
                    </a:lnTo>
                    <a:lnTo>
                      <a:pt x="80" y="42"/>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98">
                <a:extLst>
                  <a:ext uri="{FF2B5EF4-FFF2-40B4-BE49-F238E27FC236}">
                    <a16:creationId xmlns:a16="http://schemas.microsoft.com/office/drawing/2014/main" xmlns="" id="{7197A429-6E8B-476F-A34F-787DA5607ACF}"/>
                  </a:ext>
                </a:extLst>
              </p:cNvPr>
              <p:cNvSpPr/>
              <p:nvPr/>
            </p:nvSpPr>
            <p:spPr bwMode="auto">
              <a:xfrm>
                <a:off x="5884863" y="3849688"/>
                <a:ext cx="349250" cy="185738"/>
              </a:xfrm>
              <a:custGeom>
                <a:avLst/>
                <a:gdLst>
                  <a:gd name="T0" fmla="*/ 96 w 141"/>
                  <a:gd name="T1" fmla="*/ 0 h 75"/>
                  <a:gd name="T2" fmla="*/ 89 w 141"/>
                  <a:gd name="T3" fmla="*/ 3 h 75"/>
                  <a:gd name="T4" fmla="*/ 85 w 141"/>
                  <a:gd name="T5" fmla="*/ 5 h 75"/>
                  <a:gd name="T6" fmla="*/ 49 w 141"/>
                  <a:gd name="T7" fmla="*/ 41 h 75"/>
                  <a:gd name="T8" fmla="*/ 46 w 141"/>
                  <a:gd name="T9" fmla="*/ 46 h 75"/>
                  <a:gd name="T10" fmla="*/ 2 w 141"/>
                  <a:gd name="T11" fmla="*/ 46 h 75"/>
                  <a:gd name="T12" fmla="*/ 0 w 141"/>
                  <a:gd name="T13" fmla="*/ 75 h 75"/>
                  <a:gd name="T14" fmla="*/ 67 w 141"/>
                  <a:gd name="T15" fmla="*/ 75 h 75"/>
                  <a:gd name="T16" fmla="*/ 72 w 141"/>
                  <a:gd name="T17" fmla="*/ 56 h 75"/>
                  <a:gd name="T18" fmla="*/ 101 w 141"/>
                  <a:gd name="T19" fmla="*/ 28 h 75"/>
                  <a:gd name="T20" fmla="*/ 124 w 141"/>
                  <a:gd name="T21" fmla="*/ 28 h 75"/>
                  <a:gd name="T22" fmla="*/ 124 w 141"/>
                  <a:gd name="T23" fmla="*/ 0 h 75"/>
                  <a:gd name="T24" fmla="*/ 96 w 141"/>
                  <a:gd name="T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 h="75">
                    <a:moveTo>
                      <a:pt x="96" y="0"/>
                    </a:moveTo>
                    <a:cubicBezTo>
                      <a:pt x="93" y="0"/>
                      <a:pt x="91" y="1"/>
                      <a:pt x="89" y="3"/>
                    </a:cubicBezTo>
                    <a:cubicBezTo>
                      <a:pt x="88" y="3"/>
                      <a:pt x="86" y="4"/>
                      <a:pt x="85" y="5"/>
                    </a:cubicBezTo>
                    <a:cubicBezTo>
                      <a:pt x="73" y="17"/>
                      <a:pt x="61" y="29"/>
                      <a:pt x="49" y="41"/>
                    </a:cubicBezTo>
                    <a:cubicBezTo>
                      <a:pt x="48" y="43"/>
                      <a:pt x="47" y="44"/>
                      <a:pt x="46" y="46"/>
                    </a:cubicBezTo>
                    <a:cubicBezTo>
                      <a:pt x="2" y="46"/>
                      <a:pt x="2" y="46"/>
                      <a:pt x="2" y="46"/>
                    </a:cubicBezTo>
                    <a:cubicBezTo>
                      <a:pt x="0" y="75"/>
                      <a:pt x="0" y="75"/>
                      <a:pt x="0" y="75"/>
                    </a:cubicBezTo>
                    <a:cubicBezTo>
                      <a:pt x="67" y="75"/>
                      <a:pt x="67" y="75"/>
                      <a:pt x="67" y="75"/>
                    </a:cubicBezTo>
                    <a:cubicBezTo>
                      <a:pt x="72" y="56"/>
                      <a:pt x="72" y="56"/>
                      <a:pt x="72" y="56"/>
                    </a:cubicBezTo>
                    <a:cubicBezTo>
                      <a:pt x="82" y="47"/>
                      <a:pt x="91" y="37"/>
                      <a:pt x="101" y="28"/>
                    </a:cubicBezTo>
                    <a:cubicBezTo>
                      <a:pt x="124" y="28"/>
                      <a:pt x="124" y="28"/>
                      <a:pt x="124" y="28"/>
                    </a:cubicBezTo>
                    <a:cubicBezTo>
                      <a:pt x="141" y="28"/>
                      <a:pt x="141" y="0"/>
                      <a:pt x="124" y="0"/>
                    </a:cubicBez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199">
                <a:extLst>
                  <a:ext uri="{FF2B5EF4-FFF2-40B4-BE49-F238E27FC236}">
                    <a16:creationId xmlns:a16="http://schemas.microsoft.com/office/drawing/2014/main" xmlns="" id="{4E53CAAB-019B-40DF-8810-5EAAFCBD0D78}"/>
                  </a:ext>
                </a:extLst>
              </p:cNvPr>
              <p:cNvSpPr/>
              <p:nvPr/>
            </p:nvSpPr>
            <p:spPr bwMode="auto">
              <a:xfrm>
                <a:off x="5673726" y="3963988"/>
                <a:ext cx="193675" cy="71438"/>
              </a:xfrm>
              <a:custGeom>
                <a:avLst/>
                <a:gdLst>
                  <a:gd name="T0" fmla="*/ 3 w 122"/>
                  <a:gd name="T1" fmla="*/ 45 h 45"/>
                  <a:gd name="T2" fmla="*/ 119 w 122"/>
                  <a:gd name="T3" fmla="*/ 45 h 45"/>
                  <a:gd name="T4" fmla="*/ 122 w 122"/>
                  <a:gd name="T5" fmla="*/ 0 h 45"/>
                  <a:gd name="T6" fmla="*/ 0 w 122"/>
                  <a:gd name="T7" fmla="*/ 0 h 45"/>
                  <a:gd name="T8" fmla="*/ 3 w 122"/>
                  <a:gd name="T9" fmla="*/ 45 h 45"/>
                </a:gdLst>
                <a:ahLst/>
                <a:cxnLst>
                  <a:cxn ang="0">
                    <a:pos x="T0" y="T1"/>
                  </a:cxn>
                  <a:cxn ang="0">
                    <a:pos x="T2" y="T3"/>
                  </a:cxn>
                  <a:cxn ang="0">
                    <a:pos x="T4" y="T5"/>
                  </a:cxn>
                  <a:cxn ang="0">
                    <a:pos x="T6" y="T7"/>
                  </a:cxn>
                  <a:cxn ang="0">
                    <a:pos x="T8" y="T9"/>
                  </a:cxn>
                </a:cxnLst>
                <a:rect l="0" t="0" r="r" b="b"/>
                <a:pathLst>
                  <a:path w="122" h="45">
                    <a:moveTo>
                      <a:pt x="3" y="45"/>
                    </a:moveTo>
                    <a:lnTo>
                      <a:pt x="119" y="45"/>
                    </a:lnTo>
                    <a:lnTo>
                      <a:pt x="122" y="0"/>
                    </a:lnTo>
                    <a:lnTo>
                      <a:pt x="0" y="0"/>
                    </a:lnTo>
                    <a:lnTo>
                      <a:pt x="3"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200">
                <a:extLst>
                  <a:ext uri="{FF2B5EF4-FFF2-40B4-BE49-F238E27FC236}">
                    <a16:creationId xmlns:a16="http://schemas.microsoft.com/office/drawing/2014/main" xmlns="" id="{24C6E822-A057-45B5-9760-181548C04E63}"/>
                  </a:ext>
                </a:extLst>
              </p:cNvPr>
              <p:cNvSpPr/>
              <p:nvPr/>
            </p:nvSpPr>
            <p:spPr bwMode="auto">
              <a:xfrm>
                <a:off x="5497513" y="4057651"/>
                <a:ext cx="171450" cy="117475"/>
              </a:xfrm>
              <a:custGeom>
                <a:avLst/>
                <a:gdLst>
                  <a:gd name="T0" fmla="*/ 108 w 108"/>
                  <a:gd name="T1" fmla="*/ 74 h 74"/>
                  <a:gd name="T2" fmla="*/ 102 w 108"/>
                  <a:gd name="T3" fmla="*/ 0 h 74"/>
                  <a:gd name="T4" fmla="*/ 0 w 108"/>
                  <a:gd name="T5" fmla="*/ 0 h 74"/>
                  <a:gd name="T6" fmla="*/ 19 w 108"/>
                  <a:gd name="T7" fmla="*/ 74 h 74"/>
                  <a:gd name="T8" fmla="*/ 108 w 108"/>
                  <a:gd name="T9" fmla="*/ 74 h 74"/>
                </a:gdLst>
                <a:ahLst/>
                <a:cxnLst>
                  <a:cxn ang="0">
                    <a:pos x="T0" y="T1"/>
                  </a:cxn>
                  <a:cxn ang="0">
                    <a:pos x="T2" y="T3"/>
                  </a:cxn>
                  <a:cxn ang="0">
                    <a:pos x="T4" y="T5"/>
                  </a:cxn>
                  <a:cxn ang="0">
                    <a:pos x="T6" y="T7"/>
                  </a:cxn>
                  <a:cxn ang="0">
                    <a:pos x="T8" y="T9"/>
                  </a:cxn>
                </a:cxnLst>
                <a:rect l="0" t="0" r="r" b="b"/>
                <a:pathLst>
                  <a:path w="108" h="74">
                    <a:moveTo>
                      <a:pt x="108" y="74"/>
                    </a:moveTo>
                    <a:lnTo>
                      <a:pt x="102" y="0"/>
                    </a:lnTo>
                    <a:lnTo>
                      <a:pt x="0" y="0"/>
                    </a:lnTo>
                    <a:lnTo>
                      <a:pt x="19" y="74"/>
                    </a:lnTo>
                    <a:lnTo>
                      <a:pt x="108"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01">
                <a:extLst>
                  <a:ext uri="{FF2B5EF4-FFF2-40B4-BE49-F238E27FC236}">
                    <a16:creationId xmlns:a16="http://schemas.microsoft.com/office/drawing/2014/main" xmlns="" id="{31B50451-455F-4C65-A0D5-918157D1EAB7}"/>
                  </a:ext>
                </a:extLst>
              </p:cNvPr>
              <p:cNvSpPr/>
              <p:nvPr/>
            </p:nvSpPr>
            <p:spPr bwMode="auto">
              <a:xfrm>
                <a:off x="5470526" y="3963988"/>
                <a:ext cx="188913" cy="71438"/>
              </a:xfrm>
              <a:custGeom>
                <a:avLst/>
                <a:gdLst>
                  <a:gd name="T0" fmla="*/ 0 w 119"/>
                  <a:gd name="T1" fmla="*/ 0 h 45"/>
                  <a:gd name="T2" fmla="*/ 13 w 119"/>
                  <a:gd name="T3" fmla="*/ 45 h 45"/>
                  <a:gd name="T4" fmla="*/ 119 w 119"/>
                  <a:gd name="T5" fmla="*/ 45 h 45"/>
                  <a:gd name="T6" fmla="*/ 114 w 119"/>
                  <a:gd name="T7" fmla="*/ 0 h 45"/>
                  <a:gd name="T8" fmla="*/ 0 w 119"/>
                  <a:gd name="T9" fmla="*/ 0 h 45"/>
                </a:gdLst>
                <a:ahLst/>
                <a:cxnLst>
                  <a:cxn ang="0">
                    <a:pos x="T0" y="T1"/>
                  </a:cxn>
                  <a:cxn ang="0">
                    <a:pos x="T2" y="T3"/>
                  </a:cxn>
                  <a:cxn ang="0">
                    <a:pos x="T4" y="T5"/>
                  </a:cxn>
                  <a:cxn ang="0">
                    <a:pos x="T6" y="T7"/>
                  </a:cxn>
                  <a:cxn ang="0">
                    <a:pos x="T8" y="T9"/>
                  </a:cxn>
                </a:cxnLst>
                <a:rect l="0" t="0" r="r" b="b"/>
                <a:pathLst>
                  <a:path w="119" h="45">
                    <a:moveTo>
                      <a:pt x="0" y="0"/>
                    </a:moveTo>
                    <a:lnTo>
                      <a:pt x="13" y="45"/>
                    </a:lnTo>
                    <a:lnTo>
                      <a:pt x="119" y="45"/>
                    </a:lnTo>
                    <a:lnTo>
                      <a:pt x="11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202">
                <a:extLst>
                  <a:ext uri="{FF2B5EF4-FFF2-40B4-BE49-F238E27FC236}">
                    <a16:creationId xmlns:a16="http://schemas.microsoft.com/office/drawing/2014/main" xmlns="" id="{0FF1C102-A575-438B-A815-6D53701BDF18}"/>
                  </a:ext>
                </a:extLst>
              </p:cNvPr>
              <p:cNvSpPr/>
              <p:nvPr/>
            </p:nvSpPr>
            <p:spPr bwMode="auto">
              <a:xfrm>
                <a:off x="5681663" y="4057651"/>
                <a:ext cx="177800" cy="117475"/>
              </a:xfrm>
              <a:custGeom>
                <a:avLst/>
                <a:gdLst>
                  <a:gd name="T0" fmla="*/ 112 w 112"/>
                  <a:gd name="T1" fmla="*/ 0 h 74"/>
                  <a:gd name="T2" fmla="*/ 0 w 112"/>
                  <a:gd name="T3" fmla="*/ 0 h 74"/>
                  <a:gd name="T4" fmla="*/ 6 w 112"/>
                  <a:gd name="T5" fmla="*/ 74 h 74"/>
                  <a:gd name="T6" fmla="*/ 106 w 112"/>
                  <a:gd name="T7" fmla="*/ 74 h 74"/>
                  <a:gd name="T8" fmla="*/ 112 w 112"/>
                  <a:gd name="T9" fmla="*/ 0 h 74"/>
                </a:gdLst>
                <a:ahLst/>
                <a:cxnLst>
                  <a:cxn ang="0">
                    <a:pos x="T0" y="T1"/>
                  </a:cxn>
                  <a:cxn ang="0">
                    <a:pos x="T2" y="T3"/>
                  </a:cxn>
                  <a:cxn ang="0">
                    <a:pos x="T4" y="T5"/>
                  </a:cxn>
                  <a:cxn ang="0">
                    <a:pos x="T6" y="T7"/>
                  </a:cxn>
                  <a:cxn ang="0">
                    <a:pos x="T8" y="T9"/>
                  </a:cxn>
                </a:cxnLst>
                <a:rect l="0" t="0" r="r" b="b"/>
                <a:pathLst>
                  <a:path w="112" h="74">
                    <a:moveTo>
                      <a:pt x="112" y="0"/>
                    </a:moveTo>
                    <a:lnTo>
                      <a:pt x="0" y="0"/>
                    </a:lnTo>
                    <a:lnTo>
                      <a:pt x="6" y="74"/>
                    </a:lnTo>
                    <a:lnTo>
                      <a:pt x="106" y="74"/>
                    </a:lnTo>
                    <a:lnTo>
                      <a:pt x="1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Oval 203">
                <a:extLst>
                  <a:ext uri="{FF2B5EF4-FFF2-40B4-BE49-F238E27FC236}">
                    <a16:creationId xmlns:a16="http://schemas.microsoft.com/office/drawing/2014/main" xmlns="" id="{588A168C-A02F-4263-A2BF-8F2560307365}"/>
                  </a:ext>
                </a:extLst>
              </p:cNvPr>
              <p:cNvSpPr>
                <a:spLocks noChangeArrowheads="1"/>
              </p:cNvSpPr>
              <p:nvPr/>
            </p:nvSpPr>
            <p:spPr bwMode="auto">
              <a:xfrm>
                <a:off x="5559426" y="4283076"/>
                <a:ext cx="114300" cy="115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Oval 204">
                <a:extLst>
                  <a:ext uri="{FF2B5EF4-FFF2-40B4-BE49-F238E27FC236}">
                    <a16:creationId xmlns:a16="http://schemas.microsoft.com/office/drawing/2014/main" xmlns="" id="{26CDAB27-A48A-4B42-BCCD-EEDB8CE51B6C}"/>
                  </a:ext>
                </a:extLst>
              </p:cNvPr>
              <p:cNvSpPr>
                <a:spLocks noChangeArrowheads="1"/>
              </p:cNvSpPr>
              <p:nvPr/>
            </p:nvSpPr>
            <p:spPr bwMode="auto">
              <a:xfrm>
                <a:off x="5867401" y="4283076"/>
                <a:ext cx="115888" cy="115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50" name="Group 19">
            <a:extLst>
              <a:ext uri="{FF2B5EF4-FFF2-40B4-BE49-F238E27FC236}">
                <a16:creationId xmlns:a16="http://schemas.microsoft.com/office/drawing/2014/main" xmlns="" id="{C0D395F5-7A5E-46B2-AFAF-1F3F58A4C5A1}"/>
              </a:ext>
            </a:extLst>
          </p:cNvPr>
          <p:cNvGrpSpPr/>
          <p:nvPr/>
        </p:nvGrpSpPr>
        <p:grpSpPr>
          <a:xfrm>
            <a:off x="3857108" y="3653576"/>
            <a:ext cx="786471" cy="796819"/>
            <a:chOff x="3857108" y="3653576"/>
            <a:chExt cx="786471" cy="796819"/>
          </a:xfrm>
        </p:grpSpPr>
        <p:sp>
          <p:nvSpPr>
            <p:cNvPr id="51" name="Freeform 205">
              <a:extLst>
                <a:ext uri="{FF2B5EF4-FFF2-40B4-BE49-F238E27FC236}">
                  <a16:creationId xmlns:a16="http://schemas.microsoft.com/office/drawing/2014/main" xmlns="" id="{8CD343CA-8629-4BC0-8D7E-BB9EA7976BB8}"/>
                </a:ext>
              </a:extLst>
            </p:cNvPr>
            <p:cNvSpPr>
              <a:spLocks noEditPoints="1"/>
            </p:cNvSpPr>
            <p:nvPr/>
          </p:nvSpPr>
          <p:spPr bwMode="auto">
            <a:xfrm>
              <a:off x="3857108" y="3653576"/>
              <a:ext cx="786471" cy="796819"/>
            </a:xfrm>
            <a:custGeom>
              <a:avLst/>
              <a:gdLst>
                <a:gd name="T0" fmla="*/ 487 w 487"/>
                <a:gd name="T1" fmla="*/ 277 h 494"/>
                <a:gd name="T2" fmla="*/ 487 w 487"/>
                <a:gd name="T3" fmla="*/ 213 h 494"/>
                <a:gd name="T4" fmla="*/ 439 w 487"/>
                <a:gd name="T5" fmla="*/ 206 h 494"/>
                <a:gd name="T6" fmla="*/ 418 w 487"/>
                <a:gd name="T7" fmla="*/ 149 h 494"/>
                <a:gd name="T8" fmla="*/ 449 w 487"/>
                <a:gd name="T9" fmla="*/ 113 h 494"/>
                <a:gd name="T10" fmla="*/ 408 w 487"/>
                <a:gd name="T11" fmla="*/ 63 h 494"/>
                <a:gd name="T12" fmla="*/ 366 w 487"/>
                <a:gd name="T13" fmla="*/ 89 h 494"/>
                <a:gd name="T14" fmla="*/ 313 w 487"/>
                <a:gd name="T15" fmla="*/ 59 h 494"/>
                <a:gd name="T16" fmla="*/ 314 w 487"/>
                <a:gd name="T17" fmla="*/ 11 h 494"/>
                <a:gd name="T18" fmla="*/ 251 w 487"/>
                <a:gd name="T19" fmla="*/ 0 h 494"/>
                <a:gd name="T20" fmla="*/ 235 w 487"/>
                <a:gd name="T21" fmla="*/ 47 h 494"/>
                <a:gd name="T22" fmla="*/ 176 w 487"/>
                <a:gd name="T23" fmla="*/ 59 h 494"/>
                <a:gd name="T24" fmla="*/ 145 w 487"/>
                <a:gd name="T25" fmla="*/ 20 h 494"/>
                <a:gd name="T26" fmla="*/ 90 w 487"/>
                <a:gd name="T27" fmla="*/ 52 h 494"/>
                <a:gd name="T28" fmla="*/ 108 w 487"/>
                <a:gd name="T29" fmla="*/ 100 h 494"/>
                <a:gd name="T30" fmla="*/ 71 w 487"/>
                <a:gd name="T31" fmla="*/ 145 h 494"/>
                <a:gd name="T32" fmla="*/ 22 w 487"/>
                <a:gd name="T33" fmla="*/ 135 h 494"/>
                <a:gd name="T34" fmla="*/ 0 w 487"/>
                <a:gd name="T35" fmla="*/ 196 h 494"/>
                <a:gd name="T36" fmla="*/ 45 w 487"/>
                <a:gd name="T37" fmla="*/ 220 h 494"/>
                <a:gd name="T38" fmla="*/ 43 w 487"/>
                <a:gd name="T39" fmla="*/ 247 h 494"/>
                <a:gd name="T40" fmla="*/ 46 w 487"/>
                <a:gd name="T41" fmla="*/ 279 h 494"/>
                <a:gd name="T42" fmla="*/ 1 w 487"/>
                <a:gd name="T43" fmla="*/ 303 h 494"/>
                <a:gd name="T44" fmla="*/ 23 w 487"/>
                <a:gd name="T45" fmla="*/ 363 h 494"/>
                <a:gd name="T46" fmla="*/ 74 w 487"/>
                <a:gd name="T47" fmla="*/ 353 h 494"/>
                <a:gd name="T48" fmla="*/ 112 w 487"/>
                <a:gd name="T49" fmla="*/ 398 h 494"/>
                <a:gd name="T50" fmla="*/ 93 w 487"/>
                <a:gd name="T51" fmla="*/ 445 h 494"/>
                <a:gd name="T52" fmla="*/ 149 w 487"/>
                <a:gd name="T53" fmla="*/ 477 h 494"/>
                <a:gd name="T54" fmla="*/ 181 w 487"/>
                <a:gd name="T55" fmla="*/ 437 h 494"/>
                <a:gd name="T56" fmla="*/ 239 w 487"/>
                <a:gd name="T57" fmla="*/ 447 h 494"/>
                <a:gd name="T58" fmla="*/ 255 w 487"/>
                <a:gd name="T59" fmla="*/ 494 h 494"/>
                <a:gd name="T60" fmla="*/ 318 w 487"/>
                <a:gd name="T61" fmla="*/ 483 h 494"/>
                <a:gd name="T62" fmla="*/ 317 w 487"/>
                <a:gd name="T63" fmla="*/ 433 h 494"/>
                <a:gd name="T64" fmla="*/ 369 w 487"/>
                <a:gd name="T65" fmla="*/ 403 h 494"/>
                <a:gd name="T66" fmla="*/ 411 w 487"/>
                <a:gd name="T67" fmla="*/ 428 h 494"/>
                <a:gd name="T68" fmla="*/ 452 w 487"/>
                <a:gd name="T69" fmla="*/ 379 h 494"/>
                <a:gd name="T70" fmla="*/ 419 w 487"/>
                <a:gd name="T71" fmla="*/ 342 h 494"/>
                <a:gd name="T72" fmla="*/ 440 w 487"/>
                <a:gd name="T73" fmla="*/ 285 h 494"/>
                <a:gd name="T74" fmla="*/ 487 w 487"/>
                <a:gd name="T75" fmla="*/ 277 h 494"/>
                <a:gd name="T76" fmla="*/ 243 w 487"/>
                <a:gd name="T77" fmla="*/ 393 h 494"/>
                <a:gd name="T78" fmla="*/ 97 w 487"/>
                <a:gd name="T79" fmla="*/ 247 h 494"/>
                <a:gd name="T80" fmla="*/ 243 w 487"/>
                <a:gd name="T81" fmla="*/ 101 h 494"/>
                <a:gd name="T82" fmla="*/ 390 w 487"/>
                <a:gd name="T83" fmla="*/ 247 h 494"/>
                <a:gd name="T84" fmla="*/ 243 w 487"/>
                <a:gd name="T85" fmla="*/ 39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7" h="494">
                  <a:moveTo>
                    <a:pt x="487" y="277"/>
                  </a:moveTo>
                  <a:cubicBezTo>
                    <a:pt x="487" y="213"/>
                    <a:pt x="487" y="213"/>
                    <a:pt x="487" y="213"/>
                  </a:cubicBezTo>
                  <a:cubicBezTo>
                    <a:pt x="439" y="206"/>
                    <a:pt x="439" y="206"/>
                    <a:pt x="439" y="206"/>
                  </a:cubicBezTo>
                  <a:cubicBezTo>
                    <a:pt x="435" y="186"/>
                    <a:pt x="428" y="166"/>
                    <a:pt x="418" y="149"/>
                  </a:cubicBezTo>
                  <a:cubicBezTo>
                    <a:pt x="449" y="113"/>
                    <a:pt x="449" y="113"/>
                    <a:pt x="449" y="113"/>
                  </a:cubicBezTo>
                  <a:cubicBezTo>
                    <a:pt x="408" y="63"/>
                    <a:pt x="408" y="63"/>
                    <a:pt x="408" y="63"/>
                  </a:cubicBezTo>
                  <a:cubicBezTo>
                    <a:pt x="366" y="89"/>
                    <a:pt x="366" y="89"/>
                    <a:pt x="366" y="89"/>
                  </a:cubicBezTo>
                  <a:cubicBezTo>
                    <a:pt x="350" y="77"/>
                    <a:pt x="332" y="67"/>
                    <a:pt x="313" y="59"/>
                  </a:cubicBezTo>
                  <a:cubicBezTo>
                    <a:pt x="314" y="11"/>
                    <a:pt x="314" y="11"/>
                    <a:pt x="314" y="11"/>
                  </a:cubicBezTo>
                  <a:cubicBezTo>
                    <a:pt x="251" y="0"/>
                    <a:pt x="251" y="0"/>
                    <a:pt x="251" y="0"/>
                  </a:cubicBezTo>
                  <a:cubicBezTo>
                    <a:pt x="235" y="47"/>
                    <a:pt x="235" y="47"/>
                    <a:pt x="235" y="47"/>
                  </a:cubicBezTo>
                  <a:cubicBezTo>
                    <a:pt x="214" y="48"/>
                    <a:pt x="195" y="52"/>
                    <a:pt x="176" y="59"/>
                  </a:cubicBezTo>
                  <a:cubicBezTo>
                    <a:pt x="145" y="20"/>
                    <a:pt x="145" y="20"/>
                    <a:pt x="145" y="20"/>
                  </a:cubicBezTo>
                  <a:cubicBezTo>
                    <a:pt x="90" y="52"/>
                    <a:pt x="90" y="52"/>
                    <a:pt x="90" y="52"/>
                  </a:cubicBezTo>
                  <a:cubicBezTo>
                    <a:pt x="108" y="100"/>
                    <a:pt x="108" y="100"/>
                    <a:pt x="108" y="100"/>
                  </a:cubicBezTo>
                  <a:cubicBezTo>
                    <a:pt x="94" y="113"/>
                    <a:pt x="81" y="128"/>
                    <a:pt x="71" y="145"/>
                  </a:cubicBezTo>
                  <a:cubicBezTo>
                    <a:pt x="22" y="135"/>
                    <a:pt x="22" y="135"/>
                    <a:pt x="22" y="135"/>
                  </a:cubicBezTo>
                  <a:cubicBezTo>
                    <a:pt x="0" y="196"/>
                    <a:pt x="0" y="196"/>
                    <a:pt x="0" y="196"/>
                  </a:cubicBezTo>
                  <a:cubicBezTo>
                    <a:pt x="45" y="220"/>
                    <a:pt x="45" y="220"/>
                    <a:pt x="45" y="220"/>
                  </a:cubicBezTo>
                  <a:cubicBezTo>
                    <a:pt x="44" y="229"/>
                    <a:pt x="43" y="238"/>
                    <a:pt x="43" y="247"/>
                  </a:cubicBezTo>
                  <a:cubicBezTo>
                    <a:pt x="43" y="258"/>
                    <a:pt x="44" y="268"/>
                    <a:pt x="46" y="279"/>
                  </a:cubicBezTo>
                  <a:cubicBezTo>
                    <a:pt x="1" y="303"/>
                    <a:pt x="1" y="303"/>
                    <a:pt x="1" y="303"/>
                  </a:cubicBezTo>
                  <a:cubicBezTo>
                    <a:pt x="23" y="363"/>
                    <a:pt x="23" y="363"/>
                    <a:pt x="23" y="363"/>
                  </a:cubicBezTo>
                  <a:cubicBezTo>
                    <a:pt x="74" y="353"/>
                    <a:pt x="74" y="353"/>
                    <a:pt x="74" y="353"/>
                  </a:cubicBezTo>
                  <a:cubicBezTo>
                    <a:pt x="84" y="370"/>
                    <a:pt x="97" y="385"/>
                    <a:pt x="112" y="398"/>
                  </a:cubicBezTo>
                  <a:cubicBezTo>
                    <a:pt x="93" y="445"/>
                    <a:pt x="93" y="445"/>
                    <a:pt x="93" y="445"/>
                  </a:cubicBezTo>
                  <a:cubicBezTo>
                    <a:pt x="149" y="477"/>
                    <a:pt x="149" y="477"/>
                    <a:pt x="149" y="477"/>
                  </a:cubicBezTo>
                  <a:cubicBezTo>
                    <a:pt x="181" y="437"/>
                    <a:pt x="181" y="437"/>
                    <a:pt x="181" y="437"/>
                  </a:cubicBezTo>
                  <a:cubicBezTo>
                    <a:pt x="199" y="443"/>
                    <a:pt x="219" y="446"/>
                    <a:pt x="239" y="447"/>
                  </a:cubicBezTo>
                  <a:cubicBezTo>
                    <a:pt x="255" y="494"/>
                    <a:pt x="255" y="494"/>
                    <a:pt x="255" y="494"/>
                  </a:cubicBezTo>
                  <a:cubicBezTo>
                    <a:pt x="318" y="483"/>
                    <a:pt x="318" y="483"/>
                    <a:pt x="318" y="483"/>
                  </a:cubicBezTo>
                  <a:cubicBezTo>
                    <a:pt x="317" y="433"/>
                    <a:pt x="317" y="433"/>
                    <a:pt x="317" y="433"/>
                  </a:cubicBezTo>
                  <a:cubicBezTo>
                    <a:pt x="336" y="426"/>
                    <a:pt x="353" y="415"/>
                    <a:pt x="369" y="403"/>
                  </a:cubicBezTo>
                  <a:cubicBezTo>
                    <a:pt x="411" y="428"/>
                    <a:pt x="411" y="428"/>
                    <a:pt x="411" y="428"/>
                  </a:cubicBezTo>
                  <a:cubicBezTo>
                    <a:pt x="452" y="379"/>
                    <a:pt x="452" y="379"/>
                    <a:pt x="452" y="379"/>
                  </a:cubicBezTo>
                  <a:cubicBezTo>
                    <a:pt x="419" y="342"/>
                    <a:pt x="419" y="342"/>
                    <a:pt x="419" y="342"/>
                  </a:cubicBezTo>
                  <a:cubicBezTo>
                    <a:pt x="429" y="324"/>
                    <a:pt x="436" y="305"/>
                    <a:pt x="440" y="285"/>
                  </a:cubicBezTo>
                  <a:lnTo>
                    <a:pt x="487" y="277"/>
                  </a:lnTo>
                  <a:close/>
                  <a:moveTo>
                    <a:pt x="243" y="393"/>
                  </a:moveTo>
                  <a:cubicBezTo>
                    <a:pt x="163" y="393"/>
                    <a:pt x="97" y="328"/>
                    <a:pt x="97" y="247"/>
                  </a:cubicBezTo>
                  <a:cubicBezTo>
                    <a:pt x="97" y="166"/>
                    <a:pt x="163" y="101"/>
                    <a:pt x="243" y="101"/>
                  </a:cubicBezTo>
                  <a:cubicBezTo>
                    <a:pt x="324" y="101"/>
                    <a:pt x="390" y="166"/>
                    <a:pt x="390" y="247"/>
                  </a:cubicBezTo>
                  <a:cubicBezTo>
                    <a:pt x="390" y="328"/>
                    <a:pt x="324" y="393"/>
                    <a:pt x="243" y="393"/>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2" name="Oval 216">
              <a:extLst>
                <a:ext uri="{FF2B5EF4-FFF2-40B4-BE49-F238E27FC236}">
                  <a16:creationId xmlns:a16="http://schemas.microsoft.com/office/drawing/2014/main" xmlns="" id="{77B90677-3363-488C-BA64-5836150C39D3}"/>
                </a:ext>
              </a:extLst>
            </p:cNvPr>
            <p:cNvSpPr>
              <a:spLocks noChangeArrowheads="1"/>
            </p:cNvSpPr>
            <p:nvPr/>
          </p:nvSpPr>
          <p:spPr bwMode="auto">
            <a:xfrm>
              <a:off x="4073388" y="3873995"/>
              <a:ext cx="353912" cy="355982"/>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53" name="Freeform 217">
              <a:extLst>
                <a:ext uri="{FF2B5EF4-FFF2-40B4-BE49-F238E27FC236}">
                  <a16:creationId xmlns:a16="http://schemas.microsoft.com/office/drawing/2014/main" xmlns="" id="{8CD37DC1-F799-4A29-A248-EC9DF365ACCD}"/>
                </a:ext>
              </a:extLst>
            </p:cNvPr>
            <p:cNvSpPr>
              <a:spLocks noEditPoints="1"/>
            </p:cNvSpPr>
            <p:nvPr/>
          </p:nvSpPr>
          <p:spPr bwMode="auto">
            <a:xfrm>
              <a:off x="4173767" y="3950573"/>
              <a:ext cx="187305" cy="213175"/>
            </a:xfrm>
            <a:custGeom>
              <a:avLst/>
              <a:gdLst>
                <a:gd name="T0" fmla="*/ 6 w 116"/>
                <a:gd name="T1" fmla="*/ 126 h 132"/>
                <a:gd name="T2" fmla="*/ 9 w 116"/>
                <a:gd name="T3" fmla="*/ 129 h 132"/>
                <a:gd name="T4" fmla="*/ 24 w 116"/>
                <a:gd name="T5" fmla="*/ 126 h 132"/>
                <a:gd name="T6" fmla="*/ 52 w 116"/>
                <a:gd name="T7" fmla="*/ 89 h 132"/>
                <a:gd name="T8" fmla="*/ 54 w 116"/>
                <a:gd name="T9" fmla="*/ 86 h 132"/>
                <a:gd name="T10" fmla="*/ 86 w 116"/>
                <a:gd name="T11" fmla="*/ 84 h 132"/>
                <a:gd name="T12" fmla="*/ 107 w 116"/>
                <a:gd name="T13" fmla="*/ 29 h 132"/>
                <a:gd name="T14" fmla="*/ 51 w 116"/>
                <a:gd name="T15" fmla="*/ 10 h 132"/>
                <a:gd name="T16" fmla="*/ 30 w 116"/>
                <a:gd name="T17" fmla="*/ 65 h 132"/>
                <a:gd name="T18" fmla="*/ 34 w 116"/>
                <a:gd name="T19" fmla="*/ 72 h 132"/>
                <a:gd name="T20" fmla="*/ 32 w 116"/>
                <a:gd name="T21" fmla="*/ 74 h 132"/>
                <a:gd name="T22" fmla="*/ 4 w 116"/>
                <a:gd name="T23" fmla="*/ 112 h 132"/>
                <a:gd name="T24" fmla="*/ 6 w 116"/>
                <a:gd name="T25" fmla="*/ 126 h 132"/>
                <a:gd name="T26" fmla="*/ 56 w 116"/>
                <a:gd name="T27" fmla="*/ 22 h 132"/>
                <a:gd name="T28" fmla="*/ 95 w 116"/>
                <a:gd name="T29" fmla="*/ 34 h 132"/>
                <a:gd name="T30" fmla="*/ 80 w 116"/>
                <a:gd name="T31" fmla="*/ 72 h 132"/>
                <a:gd name="T32" fmla="*/ 42 w 116"/>
                <a:gd name="T33" fmla="*/ 59 h 132"/>
                <a:gd name="T34" fmla="*/ 56 w 116"/>
                <a:gd name="T35" fmla="*/ 2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32">
                  <a:moveTo>
                    <a:pt x="6" y="126"/>
                  </a:moveTo>
                  <a:cubicBezTo>
                    <a:pt x="9" y="129"/>
                    <a:pt x="9" y="129"/>
                    <a:pt x="9" y="129"/>
                  </a:cubicBezTo>
                  <a:cubicBezTo>
                    <a:pt x="14" y="132"/>
                    <a:pt x="20" y="131"/>
                    <a:pt x="24" y="126"/>
                  </a:cubicBezTo>
                  <a:cubicBezTo>
                    <a:pt x="52" y="89"/>
                    <a:pt x="52" y="89"/>
                    <a:pt x="52" y="89"/>
                  </a:cubicBezTo>
                  <a:cubicBezTo>
                    <a:pt x="53" y="88"/>
                    <a:pt x="53" y="87"/>
                    <a:pt x="54" y="86"/>
                  </a:cubicBezTo>
                  <a:cubicBezTo>
                    <a:pt x="64" y="89"/>
                    <a:pt x="75" y="89"/>
                    <a:pt x="86" y="84"/>
                  </a:cubicBezTo>
                  <a:cubicBezTo>
                    <a:pt x="107" y="74"/>
                    <a:pt x="116" y="49"/>
                    <a:pt x="107" y="29"/>
                  </a:cubicBezTo>
                  <a:cubicBezTo>
                    <a:pt x="97" y="8"/>
                    <a:pt x="72" y="0"/>
                    <a:pt x="51" y="10"/>
                  </a:cubicBezTo>
                  <a:cubicBezTo>
                    <a:pt x="30" y="20"/>
                    <a:pt x="20" y="45"/>
                    <a:pt x="30" y="65"/>
                  </a:cubicBezTo>
                  <a:cubicBezTo>
                    <a:pt x="31" y="68"/>
                    <a:pt x="33" y="70"/>
                    <a:pt x="34" y="72"/>
                  </a:cubicBezTo>
                  <a:cubicBezTo>
                    <a:pt x="33" y="72"/>
                    <a:pt x="33" y="73"/>
                    <a:pt x="32" y="74"/>
                  </a:cubicBezTo>
                  <a:cubicBezTo>
                    <a:pt x="4" y="112"/>
                    <a:pt x="4" y="112"/>
                    <a:pt x="4" y="112"/>
                  </a:cubicBezTo>
                  <a:cubicBezTo>
                    <a:pt x="0" y="116"/>
                    <a:pt x="1" y="123"/>
                    <a:pt x="6" y="126"/>
                  </a:cubicBezTo>
                  <a:close/>
                  <a:moveTo>
                    <a:pt x="56" y="22"/>
                  </a:moveTo>
                  <a:cubicBezTo>
                    <a:pt x="71" y="15"/>
                    <a:pt x="88" y="21"/>
                    <a:pt x="95" y="34"/>
                  </a:cubicBezTo>
                  <a:cubicBezTo>
                    <a:pt x="101" y="48"/>
                    <a:pt x="95" y="65"/>
                    <a:pt x="80" y="72"/>
                  </a:cubicBezTo>
                  <a:cubicBezTo>
                    <a:pt x="66" y="79"/>
                    <a:pt x="49" y="73"/>
                    <a:pt x="42" y="59"/>
                  </a:cubicBezTo>
                  <a:cubicBezTo>
                    <a:pt x="35" y="45"/>
                    <a:pt x="42" y="29"/>
                    <a:pt x="56" y="22"/>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54" name="Group 23">
            <a:extLst>
              <a:ext uri="{FF2B5EF4-FFF2-40B4-BE49-F238E27FC236}">
                <a16:creationId xmlns:a16="http://schemas.microsoft.com/office/drawing/2014/main" xmlns="" id="{B3805041-F365-4CD1-9CDD-8A20874A9219}"/>
              </a:ext>
            </a:extLst>
          </p:cNvPr>
          <p:cNvGrpSpPr/>
          <p:nvPr/>
        </p:nvGrpSpPr>
        <p:grpSpPr>
          <a:xfrm>
            <a:off x="6581817" y="2941613"/>
            <a:ext cx="792680" cy="795785"/>
            <a:chOff x="6581817" y="2941613"/>
            <a:chExt cx="792680" cy="795785"/>
          </a:xfrm>
        </p:grpSpPr>
        <p:sp>
          <p:nvSpPr>
            <p:cNvPr id="55" name="Freeform 218">
              <a:extLst>
                <a:ext uri="{FF2B5EF4-FFF2-40B4-BE49-F238E27FC236}">
                  <a16:creationId xmlns:a16="http://schemas.microsoft.com/office/drawing/2014/main" xmlns="" id="{06BA42E7-3D5D-4E4C-84B7-C90CAD057FB3}"/>
                </a:ext>
              </a:extLst>
            </p:cNvPr>
            <p:cNvSpPr>
              <a:spLocks noEditPoints="1"/>
            </p:cNvSpPr>
            <p:nvPr/>
          </p:nvSpPr>
          <p:spPr bwMode="auto">
            <a:xfrm>
              <a:off x="6581817" y="2941613"/>
              <a:ext cx="792680" cy="795785"/>
            </a:xfrm>
            <a:custGeom>
              <a:avLst/>
              <a:gdLst>
                <a:gd name="T0" fmla="*/ 491 w 491"/>
                <a:gd name="T1" fmla="*/ 209 h 493"/>
                <a:gd name="T2" fmla="*/ 473 w 491"/>
                <a:gd name="T3" fmla="*/ 147 h 493"/>
                <a:gd name="T4" fmla="*/ 425 w 491"/>
                <a:gd name="T5" fmla="*/ 153 h 493"/>
                <a:gd name="T6" fmla="*/ 389 w 491"/>
                <a:gd name="T7" fmla="*/ 104 h 493"/>
                <a:gd name="T8" fmla="*/ 409 w 491"/>
                <a:gd name="T9" fmla="*/ 61 h 493"/>
                <a:gd name="T10" fmla="*/ 356 w 491"/>
                <a:gd name="T11" fmla="*/ 25 h 493"/>
                <a:gd name="T12" fmla="*/ 323 w 491"/>
                <a:gd name="T13" fmla="*/ 61 h 493"/>
                <a:gd name="T14" fmla="*/ 264 w 491"/>
                <a:gd name="T15" fmla="*/ 47 h 493"/>
                <a:gd name="T16" fmla="*/ 252 w 491"/>
                <a:gd name="T17" fmla="*/ 0 h 493"/>
                <a:gd name="T18" fmla="*/ 188 w 491"/>
                <a:gd name="T19" fmla="*/ 6 h 493"/>
                <a:gd name="T20" fmla="*/ 185 w 491"/>
                <a:gd name="T21" fmla="*/ 56 h 493"/>
                <a:gd name="T22" fmla="*/ 132 w 491"/>
                <a:gd name="T23" fmla="*/ 83 h 493"/>
                <a:gd name="T24" fmla="*/ 92 w 491"/>
                <a:gd name="T25" fmla="*/ 54 h 493"/>
                <a:gd name="T26" fmla="*/ 47 w 491"/>
                <a:gd name="T27" fmla="*/ 101 h 493"/>
                <a:gd name="T28" fmla="*/ 78 w 491"/>
                <a:gd name="T29" fmla="*/ 141 h 493"/>
                <a:gd name="T30" fmla="*/ 55 w 491"/>
                <a:gd name="T31" fmla="*/ 195 h 493"/>
                <a:gd name="T32" fmla="*/ 4 w 491"/>
                <a:gd name="T33" fmla="*/ 199 h 493"/>
                <a:gd name="T34" fmla="*/ 0 w 491"/>
                <a:gd name="T35" fmla="*/ 263 h 493"/>
                <a:gd name="T36" fmla="*/ 50 w 491"/>
                <a:gd name="T37" fmla="*/ 275 h 493"/>
                <a:gd name="T38" fmla="*/ 56 w 491"/>
                <a:gd name="T39" fmla="*/ 301 h 493"/>
                <a:gd name="T40" fmla="*/ 67 w 491"/>
                <a:gd name="T41" fmla="*/ 330 h 493"/>
                <a:gd name="T42" fmla="*/ 30 w 491"/>
                <a:gd name="T43" fmla="*/ 366 h 493"/>
                <a:gd name="T44" fmla="*/ 68 w 491"/>
                <a:gd name="T45" fmla="*/ 418 h 493"/>
                <a:gd name="T46" fmla="*/ 114 w 491"/>
                <a:gd name="T47" fmla="*/ 394 h 493"/>
                <a:gd name="T48" fmla="*/ 162 w 491"/>
                <a:gd name="T49" fmla="*/ 427 h 493"/>
                <a:gd name="T50" fmla="*/ 157 w 491"/>
                <a:gd name="T51" fmla="*/ 477 h 493"/>
                <a:gd name="T52" fmla="*/ 220 w 491"/>
                <a:gd name="T53" fmla="*/ 493 h 493"/>
                <a:gd name="T54" fmla="*/ 240 w 491"/>
                <a:gd name="T55" fmla="*/ 446 h 493"/>
                <a:gd name="T56" fmla="*/ 298 w 491"/>
                <a:gd name="T57" fmla="*/ 440 h 493"/>
                <a:gd name="T58" fmla="*/ 327 w 491"/>
                <a:gd name="T59" fmla="*/ 481 h 493"/>
                <a:gd name="T60" fmla="*/ 384 w 491"/>
                <a:gd name="T61" fmla="*/ 453 h 493"/>
                <a:gd name="T62" fmla="*/ 370 w 491"/>
                <a:gd name="T63" fmla="*/ 405 h 493"/>
                <a:gd name="T64" fmla="*/ 411 w 491"/>
                <a:gd name="T65" fmla="*/ 362 h 493"/>
                <a:gd name="T66" fmla="*/ 458 w 491"/>
                <a:gd name="T67" fmla="*/ 375 h 493"/>
                <a:gd name="T68" fmla="*/ 485 w 491"/>
                <a:gd name="T69" fmla="*/ 316 h 493"/>
                <a:gd name="T70" fmla="*/ 443 w 491"/>
                <a:gd name="T71" fmla="*/ 290 h 493"/>
                <a:gd name="T72" fmla="*/ 447 w 491"/>
                <a:gd name="T73" fmla="*/ 229 h 493"/>
                <a:gd name="T74" fmla="*/ 491 w 491"/>
                <a:gd name="T75" fmla="*/ 209 h 493"/>
                <a:gd name="T76" fmla="*/ 288 w 491"/>
                <a:gd name="T77" fmla="*/ 387 h 493"/>
                <a:gd name="T78" fmla="*/ 107 w 491"/>
                <a:gd name="T79" fmla="*/ 286 h 493"/>
                <a:gd name="T80" fmla="*/ 208 w 491"/>
                <a:gd name="T81" fmla="*/ 105 h 493"/>
                <a:gd name="T82" fmla="*/ 389 w 491"/>
                <a:gd name="T83" fmla="*/ 206 h 493"/>
                <a:gd name="T84" fmla="*/ 288 w 491"/>
                <a:gd name="T85" fmla="*/ 387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1" h="493">
                  <a:moveTo>
                    <a:pt x="491" y="209"/>
                  </a:moveTo>
                  <a:cubicBezTo>
                    <a:pt x="473" y="147"/>
                    <a:pt x="473" y="147"/>
                    <a:pt x="473" y="147"/>
                  </a:cubicBezTo>
                  <a:cubicBezTo>
                    <a:pt x="425" y="153"/>
                    <a:pt x="425" y="153"/>
                    <a:pt x="425" y="153"/>
                  </a:cubicBezTo>
                  <a:cubicBezTo>
                    <a:pt x="416" y="135"/>
                    <a:pt x="403" y="118"/>
                    <a:pt x="389" y="104"/>
                  </a:cubicBezTo>
                  <a:cubicBezTo>
                    <a:pt x="409" y="61"/>
                    <a:pt x="409" y="61"/>
                    <a:pt x="409" y="61"/>
                  </a:cubicBezTo>
                  <a:cubicBezTo>
                    <a:pt x="356" y="25"/>
                    <a:pt x="356" y="25"/>
                    <a:pt x="356" y="25"/>
                  </a:cubicBezTo>
                  <a:cubicBezTo>
                    <a:pt x="323" y="61"/>
                    <a:pt x="323" y="61"/>
                    <a:pt x="323" y="61"/>
                  </a:cubicBezTo>
                  <a:cubicBezTo>
                    <a:pt x="304" y="53"/>
                    <a:pt x="284" y="48"/>
                    <a:pt x="264" y="47"/>
                  </a:cubicBezTo>
                  <a:cubicBezTo>
                    <a:pt x="252" y="0"/>
                    <a:pt x="252" y="0"/>
                    <a:pt x="252" y="0"/>
                  </a:cubicBezTo>
                  <a:cubicBezTo>
                    <a:pt x="188" y="6"/>
                    <a:pt x="188" y="6"/>
                    <a:pt x="188" y="6"/>
                  </a:cubicBezTo>
                  <a:cubicBezTo>
                    <a:pt x="185" y="56"/>
                    <a:pt x="185" y="56"/>
                    <a:pt x="185" y="56"/>
                  </a:cubicBezTo>
                  <a:cubicBezTo>
                    <a:pt x="166" y="63"/>
                    <a:pt x="148" y="72"/>
                    <a:pt x="132" y="83"/>
                  </a:cubicBezTo>
                  <a:cubicBezTo>
                    <a:pt x="92" y="54"/>
                    <a:pt x="92" y="54"/>
                    <a:pt x="92" y="54"/>
                  </a:cubicBezTo>
                  <a:cubicBezTo>
                    <a:pt x="47" y="101"/>
                    <a:pt x="47" y="101"/>
                    <a:pt x="47" y="101"/>
                  </a:cubicBezTo>
                  <a:cubicBezTo>
                    <a:pt x="78" y="141"/>
                    <a:pt x="78" y="141"/>
                    <a:pt x="78" y="141"/>
                  </a:cubicBezTo>
                  <a:cubicBezTo>
                    <a:pt x="68" y="158"/>
                    <a:pt x="60" y="176"/>
                    <a:pt x="55" y="195"/>
                  </a:cubicBezTo>
                  <a:cubicBezTo>
                    <a:pt x="4" y="199"/>
                    <a:pt x="4" y="199"/>
                    <a:pt x="4" y="199"/>
                  </a:cubicBezTo>
                  <a:cubicBezTo>
                    <a:pt x="0" y="263"/>
                    <a:pt x="0" y="263"/>
                    <a:pt x="0" y="263"/>
                  </a:cubicBezTo>
                  <a:cubicBezTo>
                    <a:pt x="50" y="275"/>
                    <a:pt x="50" y="275"/>
                    <a:pt x="50" y="275"/>
                  </a:cubicBezTo>
                  <a:cubicBezTo>
                    <a:pt x="51" y="283"/>
                    <a:pt x="53" y="292"/>
                    <a:pt x="56" y="301"/>
                  </a:cubicBezTo>
                  <a:cubicBezTo>
                    <a:pt x="59" y="311"/>
                    <a:pt x="62" y="321"/>
                    <a:pt x="67" y="330"/>
                  </a:cubicBezTo>
                  <a:cubicBezTo>
                    <a:pt x="30" y="366"/>
                    <a:pt x="30" y="366"/>
                    <a:pt x="30" y="366"/>
                  </a:cubicBezTo>
                  <a:cubicBezTo>
                    <a:pt x="68" y="418"/>
                    <a:pt x="68" y="418"/>
                    <a:pt x="68" y="418"/>
                  </a:cubicBezTo>
                  <a:cubicBezTo>
                    <a:pt x="114" y="394"/>
                    <a:pt x="114" y="394"/>
                    <a:pt x="114" y="394"/>
                  </a:cubicBezTo>
                  <a:cubicBezTo>
                    <a:pt x="128" y="408"/>
                    <a:pt x="145" y="418"/>
                    <a:pt x="162" y="427"/>
                  </a:cubicBezTo>
                  <a:cubicBezTo>
                    <a:pt x="157" y="477"/>
                    <a:pt x="157" y="477"/>
                    <a:pt x="157" y="477"/>
                  </a:cubicBezTo>
                  <a:cubicBezTo>
                    <a:pt x="220" y="493"/>
                    <a:pt x="220" y="493"/>
                    <a:pt x="220" y="493"/>
                  </a:cubicBezTo>
                  <a:cubicBezTo>
                    <a:pt x="240" y="446"/>
                    <a:pt x="240" y="446"/>
                    <a:pt x="240" y="446"/>
                  </a:cubicBezTo>
                  <a:cubicBezTo>
                    <a:pt x="259" y="447"/>
                    <a:pt x="279" y="445"/>
                    <a:pt x="298" y="440"/>
                  </a:cubicBezTo>
                  <a:cubicBezTo>
                    <a:pt x="327" y="481"/>
                    <a:pt x="327" y="481"/>
                    <a:pt x="327" y="481"/>
                  </a:cubicBezTo>
                  <a:cubicBezTo>
                    <a:pt x="384" y="453"/>
                    <a:pt x="384" y="453"/>
                    <a:pt x="384" y="453"/>
                  </a:cubicBezTo>
                  <a:cubicBezTo>
                    <a:pt x="370" y="405"/>
                    <a:pt x="370" y="405"/>
                    <a:pt x="370" y="405"/>
                  </a:cubicBezTo>
                  <a:cubicBezTo>
                    <a:pt x="386" y="393"/>
                    <a:pt x="400" y="378"/>
                    <a:pt x="411" y="362"/>
                  </a:cubicBezTo>
                  <a:cubicBezTo>
                    <a:pt x="458" y="375"/>
                    <a:pt x="458" y="375"/>
                    <a:pt x="458" y="375"/>
                  </a:cubicBezTo>
                  <a:cubicBezTo>
                    <a:pt x="485" y="316"/>
                    <a:pt x="485" y="316"/>
                    <a:pt x="485" y="316"/>
                  </a:cubicBezTo>
                  <a:cubicBezTo>
                    <a:pt x="443" y="290"/>
                    <a:pt x="443" y="290"/>
                    <a:pt x="443" y="290"/>
                  </a:cubicBezTo>
                  <a:cubicBezTo>
                    <a:pt x="448" y="270"/>
                    <a:pt x="449" y="249"/>
                    <a:pt x="447" y="229"/>
                  </a:cubicBezTo>
                  <a:lnTo>
                    <a:pt x="491" y="209"/>
                  </a:lnTo>
                  <a:close/>
                  <a:moveTo>
                    <a:pt x="288" y="387"/>
                  </a:moveTo>
                  <a:cubicBezTo>
                    <a:pt x="210" y="409"/>
                    <a:pt x="129" y="364"/>
                    <a:pt x="107" y="286"/>
                  </a:cubicBezTo>
                  <a:cubicBezTo>
                    <a:pt x="85" y="208"/>
                    <a:pt x="130" y="127"/>
                    <a:pt x="208" y="105"/>
                  </a:cubicBezTo>
                  <a:cubicBezTo>
                    <a:pt x="286" y="83"/>
                    <a:pt x="367" y="128"/>
                    <a:pt x="389" y="206"/>
                  </a:cubicBezTo>
                  <a:cubicBezTo>
                    <a:pt x="411" y="284"/>
                    <a:pt x="366" y="365"/>
                    <a:pt x="288" y="387"/>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6" name="Oval 228">
              <a:extLst>
                <a:ext uri="{FF2B5EF4-FFF2-40B4-BE49-F238E27FC236}">
                  <a16:creationId xmlns:a16="http://schemas.microsoft.com/office/drawing/2014/main" xmlns="" id="{D4C8A3CF-F96D-4A89-8832-21CF820F96AC}"/>
                </a:ext>
              </a:extLst>
            </p:cNvPr>
            <p:cNvSpPr>
              <a:spLocks noChangeArrowheads="1"/>
            </p:cNvSpPr>
            <p:nvPr/>
          </p:nvSpPr>
          <p:spPr bwMode="auto">
            <a:xfrm>
              <a:off x="6823968" y="3178590"/>
              <a:ext cx="319763" cy="319763"/>
            </a:xfrm>
            <a:prstGeom prst="ellipse">
              <a:avLst/>
            </a:prstGeom>
            <a:solidFill>
              <a:schemeClr val="accent5"/>
            </a:solidFill>
            <a:ln>
              <a:noFill/>
            </a:ln>
          </p:spPr>
          <p:txBody>
            <a:bodyPr vert="horz" wrap="square" lIns="91440" tIns="45720" rIns="91440" bIns="45720" numCol="1" anchor="t" anchorCtr="0" compatLnSpc="1"/>
            <a:lstStyle/>
            <a:p>
              <a:endParaRPr lang="en-US"/>
            </a:p>
          </p:txBody>
        </p:sp>
        <p:sp>
          <p:nvSpPr>
            <p:cNvPr id="57" name="Freeform 229">
              <a:extLst>
                <a:ext uri="{FF2B5EF4-FFF2-40B4-BE49-F238E27FC236}">
                  <a16:creationId xmlns:a16="http://schemas.microsoft.com/office/drawing/2014/main" xmlns="" id="{B2B793DD-5070-4BC8-B8B8-A55DD107E6F0}"/>
                </a:ext>
              </a:extLst>
            </p:cNvPr>
            <p:cNvSpPr>
              <a:spLocks noEditPoints="1"/>
            </p:cNvSpPr>
            <p:nvPr/>
          </p:nvSpPr>
          <p:spPr bwMode="auto">
            <a:xfrm>
              <a:off x="6919172" y="3233435"/>
              <a:ext cx="131424" cy="241115"/>
            </a:xfrm>
            <a:custGeom>
              <a:avLst/>
              <a:gdLst>
                <a:gd name="T0" fmla="*/ 14 w 81"/>
                <a:gd name="T1" fmla="*/ 127 h 149"/>
                <a:gd name="T2" fmla="*/ 6 w 81"/>
                <a:gd name="T3" fmla="*/ 108 h 149"/>
                <a:gd name="T4" fmla="*/ 11 w 81"/>
                <a:gd name="T5" fmla="*/ 106 h 149"/>
                <a:gd name="T6" fmla="*/ 19 w 81"/>
                <a:gd name="T7" fmla="*/ 110 h 149"/>
                <a:gd name="T8" fmla="*/ 33 w 81"/>
                <a:gd name="T9" fmla="*/ 116 h 149"/>
                <a:gd name="T10" fmla="*/ 24 w 81"/>
                <a:gd name="T11" fmla="*/ 76 h 149"/>
                <a:gd name="T12" fmla="*/ 7 w 81"/>
                <a:gd name="T13" fmla="*/ 61 h 149"/>
                <a:gd name="T14" fmla="*/ 7 w 81"/>
                <a:gd name="T15" fmla="*/ 36 h 149"/>
                <a:gd name="T16" fmla="*/ 26 w 81"/>
                <a:gd name="T17" fmla="*/ 18 h 149"/>
                <a:gd name="T18" fmla="*/ 42 w 81"/>
                <a:gd name="T19" fmla="*/ 5 h 149"/>
                <a:gd name="T20" fmla="*/ 47 w 81"/>
                <a:gd name="T21" fmla="*/ 0 h 149"/>
                <a:gd name="T22" fmla="*/ 53 w 81"/>
                <a:gd name="T23" fmla="*/ 16 h 149"/>
                <a:gd name="T24" fmla="*/ 79 w 81"/>
                <a:gd name="T25" fmla="*/ 28 h 149"/>
                <a:gd name="T26" fmla="*/ 71 w 81"/>
                <a:gd name="T27" fmla="*/ 38 h 149"/>
                <a:gd name="T28" fmla="*/ 66 w 81"/>
                <a:gd name="T29" fmla="*/ 38 h 149"/>
                <a:gd name="T30" fmla="*/ 58 w 81"/>
                <a:gd name="T31" fmla="*/ 34 h 149"/>
                <a:gd name="T32" fmla="*/ 49 w 81"/>
                <a:gd name="T33" fmla="*/ 65 h 149"/>
                <a:gd name="T34" fmla="*/ 71 w 81"/>
                <a:gd name="T35" fmla="*/ 74 h 149"/>
                <a:gd name="T36" fmla="*/ 81 w 81"/>
                <a:gd name="T37" fmla="*/ 95 h 149"/>
                <a:gd name="T38" fmla="*/ 71 w 81"/>
                <a:gd name="T39" fmla="*/ 121 h 149"/>
                <a:gd name="T40" fmla="*/ 43 w 81"/>
                <a:gd name="T41" fmla="*/ 132 h 149"/>
                <a:gd name="T42" fmla="*/ 41 w 81"/>
                <a:gd name="T43" fmla="*/ 148 h 149"/>
                <a:gd name="T44" fmla="*/ 30 w 81"/>
                <a:gd name="T45" fmla="*/ 149 h 149"/>
                <a:gd name="T46" fmla="*/ 23 w 81"/>
                <a:gd name="T47" fmla="*/ 46 h 149"/>
                <a:gd name="T48" fmla="*/ 27 w 81"/>
                <a:gd name="T49" fmla="*/ 55 h 149"/>
                <a:gd name="T50" fmla="*/ 37 w 81"/>
                <a:gd name="T51" fmla="*/ 61 h 149"/>
                <a:gd name="T52" fmla="*/ 32 w 81"/>
                <a:gd name="T53" fmla="*/ 33 h 149"/>
                <a:gd name="T54" fmla="*/ 24 w 81"/>
                <a:gd name="T55" fmla="*/ 41 h 149"/>
                <a:gd name="T56" fmla="*/ 62 w 81"/>
                <a:gd name="T57" fmla="*/ 98 h 149"/>
                <a:gd name="T58" fmla="*/ 58 w 81"/>
                <a:gd name="T59" fmla="*/ 89 h 149"/>
                <a:gd name="T60" fmla="*/ 48 w 81"/>
                <a:gd name="T61" fmla="*/ 84 h 149"/>
                <a:gd name="T62" fmla="*/ 58 w 81"/>
                <a:gd name="T63" fmla="*/ 11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 h="149">
                  <a:moveTo>
                    <a:pt x="31" y="132"/>
                  </a:moveTo>
                  <a:cubicBezTo>
                    <a:pt x="25" y="131"/>
                    <a:pt x="19" y="130"/>
                    <a:pt x="14" y="127"/>
                  </a:cubicBezTo>
                  <a:cubicBezTo>
                    <a:pt x="8" y="124"/>
                    <a:pt x="4" y="121"/>
                    <a:pt x="0" y="117"/>
                  </a:cubicBezTo>
                  <a:cubicBezTo>
                    <a:pt x="6" y="108"/>
                    <a:pt x="6" y="108"/>
                    <a:pt x="6" y="108"/>
                  </a:cubicBezTo>
                  <a:cubicBezTo>
                    <a:pt x="6" y="108"/>
                    <a:pt x="7" y="107"/>
                    <a:pt x="8" y="106"/>
                  </a:cubicBezTo>
                  <a:cubicBezTo>
                    <a:pt x="9" y="106"/>
                    <a:pt x="10" y="106"/>
                    <a:pt x="11" y="106"/>
                  </a:cubicBezTo>
                  <a:cubicBezTo>
                    <a:pt x="12" y="106"/>
                    <a:pt x="13" y="106"/>
                    <a:pt x="14" y="107"/>
                  </a:cubicBezTo>
                  <a:cubicBezTo>
                    <a:pt x="16" y="108"/>
                    <a:pt x="17" y="109"/>
                    <a:pt x="19" y="110"/>
                  </a:cubicBezTo>
                  <a:cubicBezTo>
                    <a:pt x="21" y="111"/>
                    <a:pt x="23" y="112"/>
                    <a:pt x="25" y="113"/>
                  </a:cubicBezTo>
                  <a:cubicBezTo>
                    <a:pt x="27" y="114"/>
                    <a:pt x="30" y="115"/>
                    <a:pt x="33" y="116"/>
                  </a:cubicBezTo>
                  <a:cubicBezTo>
                    <a:pt x="36" y="80"/>
                    <a:pt x="36" y="80"/>
                    <a:pt x="36" y="80"/>
                  </a:cubicBezTo>
                  <a:cubicBezTo>
                    <a:pt x="32" y="79"/>
                    <a:pt x="28" y="78"/>
                    <a:pt x="24" y="76"/>
                  </a:cubicBezTo>
                  <a:cubicBezTo>
                    <a:pt x="21" y="75"/>
                    <a:pt x="17" y="73"/>
                    <a:pt x="14" y="70"/>
                  </a:cubicBezTo>
                  <a:cubicBezTo>
                    <a:pt x="11" y="68"/>
                    <a:pt x="9" y="65"/>
                    <a:pt x="7" y="61"/>
                  </a:cubicBezTo>
                  <a:cubicBezTo>
                    <a:pt x="5" y="58"/>
                    <a:pt x="5" y="53"/>
                    <a:pt x="5" y="48"/>
                  </a:cubicBezTo>
                  <a:cubicBezTo>
                    <a:pt x="5" y="44"/>
                    <a:pt x="5" y="40"/>
                    <a:pt x="7" y="36"/>
                  </a:cubicBezTo>
                  <a:cubicBezTo>
                    <a:pt x="9" y="32"/>
                    <a:pt x="11" y="29"/>
                    <a:pt x="14" y="26"/>
                  </a:cubicBezTo>
                  <a:cubicBezTo>
                    <a:pt x="17" y="22"/>
                    <a:pt x="21" y="20"/>
                    <a:pt x="26" y="18"/>
                  </a:cubicBezTo>
                  <a:cubicBezTo>
                    <a:pt x="30" y="16"/>
                    <a:pt x="35" y="15"/>
                    <a:pt x="41" y="15"/>
                  </a:cubicBezTo>
                  <a:cubicBezTo>
                    <a:pt x="42" y="5"/>
                    <a:pt x="42" y="5"/>
                    <a:pt x="42" y="5"/>
                  </a:cubicBezTo>
                  <a:cubicBezTo>
                    <a:pt x="42" y="4"/>
                    <a:pt x="43" y="2"/>
                    <a:pt x="44" y="1"/>
                  </a:cubicBezTo>
                  <a:cubicBezTo>
                    <a:pt x="45" y="0"/>
                    <a:pt x="46" y="0"/>
                    <a:pt x="47" y="0"/>
                  </a:cubicBezTo>
                  <a:cubicBezTo>
                    <a:pt x="55" y="0"/>
                    <a:pt x="55" y="0"/>
                    <a:pt x="55" y="0"/>
                  </a:cubicBezTo>
                  <a:cubicBezTo>
                    <a:pt x="53" y="16"/>
                    <a:pt x="53" y="16"/>
                    <a:pt x="53" y="16"/>
                  </a:cubicBezTo>
                  <a:cubicBezTo>
                    <a:pt x="59" y="16"/>
                    <a:pt x="64" y="18"/>
                    <a:pt x="68" y="20"/>
                  </a:cubicBezTo>
                  <a:cubicBezTo>
                    <a:pt x="72" y="23"/>
                    <a:pt x="75" y="25"/>
                    <a:pt x="79" y="28"/>
                  </a:cubicBezTo>
                  <a:cubicBezTo>
                    <a:pt x="74" y="35"/>
                    <a:pt x="74" y="35"/>
                    <a:pt x="74" y="35"/>
                  </a:cubicBezTo>
                  <a:cubicBezTo>
                    <a:pt x="73" y="36"/>
                    <a:pt x="72" y="37"/>
                    <a:pt x="71" y="38"/>
                  </a:cubicBezTo>
                  <a:cubicBezTo>
                    <a:pt x="71" y="38"/>
                    <a:pt x="70" y="39"/>
                    <a:pt x="69" y="39"/>
                  </a:cubicBezTo>
                  <a:cubicBezTo>
                    <a:pt x="68" y="39"/>
                    <a:pt x="67" y="38"/>
                    <a:pt x="66" y="38"/>
                  </a:cubicBezTo>
                  <a:cubicBezTo>
                    <a:pt x="65" y="37"/>
                    <a:pt x="64" y="37"/>
                    <a:pt x="62" y="36"/>
                  </a:cubicBezTo>
                  <a:cubicBezTo>
                    <a:pt x="61" y="35"/>
                    <a:pt x="59" y="35"/>
                    <a:pt x="58" y="34"/>
                  </a:cubicBezTo>
                  <a:cubicBezTo>
                    <a:pt x="56" y="33"/>
                    <a:pt x="54" y="32"/>
                    <a:pt x="52" y="32"/>
                  </a:cubicBezTo>
                  <a:cubicBezTo>
                    <a:pt x="49" y="65"/>
                    <a:pt x="49" y="65"/>
                    <a:pt x="49" y="65"/>
                  </a:cubicBezTo>
                  <a:cubicBezTo>
                    <a:pt x="53" y="66"/>
                    <a:pt x="57" y="67"/>
                    <a:pt x="60" y="69"/>
                  </a:cubicBezTo>
                  <a:cubicBezTo>
                    <a:pt x="64" y="70"/>
                    <a:pt x="68" y="72"/>
                    <a:pt x="71" y="74"/>
                  </a:cubicBezTo>
                  <a:cubicBezTo>
                    <a:pt x="74" y="77"/>
                    <a:pt x="76" y="79"/>
                    <a:pt x="78" y="83"/>
                  </a:cubicBezTo>
                  <a:cubicBezTo>
                    <a:pt x="80" y="86"/>
                    <a:pt x="81" y="90"/>
                    <a:pt x="81" y="95"/>
                  </a:cubicBezTo>
                  <a:cubicBezTo>
                    <a:pt x="81" y="100"/>
                    <a:pt x="80" y="105"/>
                    <a:pt x="78" y="109"/>
                  </a:cubicBezTo>
                  <a:cubicBezTo>
                    <a:pt x="77" y="113"/>
                    <a:pt x="74" y="117"/>
                    <a:pt x="71" y="121"/>
                  </a:cubicBezTo>
                  <a:cubicBezTo>
                    <a:pt x="68" y="124"/>
                    <a:pt x="64" y="127"/>
                    <a:pt x="59" y="129"/>
                  </a:cubicBezTo>
                  <a:cubicBezTo>
                    <a:pt x="55" y="131"/>
                    <a:pt x="49" y="132"/>
                    <a:pt x="43" y="132"/>
                  </a:cubicBezTo>
                  <a:cubicBezTo>
                    <a:pt x="42" y="144"/>
                    <a:pt x="42" y="144"/>
                    <a:pt x="42" y="144"/>
                  </a:cubicBezTo>
                  <a:cubicBezTo>
                    <a:pt x="42" y="145"/>
                    <a:pt x="42" y="147"/>
                    <a:pt x="41" y="148"/>
                  </a:cubicBezTo>
                  <a:cubicBezTo>
                    <a:pt x="40" y="149"/>
                    <a:pt x="39" y="149"/>
                    <a:pt x="37" y="149"/>
                  </a:cubicBezTo>
                  <a:cubicBezTo>
                    <a:pt x="30" y="149"/>
                    <a:pt x="30" y="149"/>
                    <a:pt x="30" y="149"/>
                  </a:cubicBezTo>
                  <a:lnTo>
                    <a:pt x="31" y="132"/>
                  </a:lnTo>
                  <a:close/>
                  <a:moveTo>
                    <a:pt x="23" y="46"/>
                  </a:moveTo>
                  <a:cubicBezTo>
                    <a:pt x="23" y="48"/>
                    <a:pt x="24" y="50"/>
                    <a:pt x="24" y="51"/>
                  </a:cubicBezTo>
                  <a:cubicBezTo>
                    <a:pt x="25" y="53"/>
                    <a:pt x="26" y="54"/>
                    <a:pt x="27" y="55"/>
                  </a:cubicBezTo>
                  <a:cubicBezTo>
                    <a:pt x="28" y="57"/>
                    <a:pt x="30" y="58"/>
                    <a:pt x="32" y="59"/>
                  </a:cubicBezTo>
                  <a:cubicBezTo>
                    <a:pt x="33" y="60"/>
                    <a:pt x="35" y="60"/>
                    <a:pt x="37" y="61"/>
                  </a:cubicBezTo>
                  <a:cubicBezTo>
                    <a:pt x="40" y="32"/>
                    <a:pt x="40" y="32"/>
                    <a:pt x="40" y="32"/>
                  </a:cubicBezTo>
                  <a:cubicBezTo>
                    <a:pt x="37" y="32"/>
                    <a:pt x="34" y="33"/>
                    <a:pt x="32" y="33"/>
                  </a:cubicBezTo>
                  <a:cubicBezTo>
                    <a:pt x="30" y="34"/>
                    <a:pt x="28" y="35"/>
                    <a:pt x="27" y="37"/>
                  </a:cubicBezTo>
                  <a:cubicBezTo>
                    <a:pt x="26" y="38"/>
                    <a:pt x="25" y="39"/>
                    <a:pt x="24" y="41"/>
                  </a:cubicBezTo>
                  <a:cubicBezTo>
                    <a:pt x="24" y="43"/>
                    <a:pt x="23" y="44"/>
                    <a:pt x="23" y="46"/>
                  </a:cubicBezTo>
                  <a:close/>
                  <a:moveTo>
                    <a:pt x="62" y="98"/>
                  </a:moveTo>
                  <a:cubicBezTo>
                    <a:pt x="62" y="96"/>
                    <a:pt x="62" y="94"/>
                    <a:pt x="61" y="93"/>
                  </a:cubicBezTo>
                  <a:cubicBezTo>
                    <a:pt x="60" y="91"/>
                    <a:pt x="59" y="90"/>
                    <a:pt x="58" y="89"/>
                  </a:cubicBezTo>
                  <a:cubicBezTo>
                    <a:pt x="57" y="88"/>
                    <a:pt x="55" y="87"/>
                    <a:pt x="53" y="86"/>
                  </a:cubicBezTo>
                  <a:cubicBezTo>
                    <a:pt x="52" y="85"/>
                    <a:pt x="50" y="84"/>
                    <a:pt x="48" y="84"/>
                  </a:cubicBezTo>
                  <a:cubicBezTo>
                    <a:pt x="45" y="116"/>
                    <a:pt x="45" y="116"/>
                    <a:pt x="45" y="116"/>
                  </a:cubicBezTo>
                  <a:cubicBezTo>
                    <a:pt x="50" y="115"/>
                    <a:pt x="55" y="113"/>
                    <a:pt x="58" y="110"/>
                  </a:cubicBezTo>
                  <a:cubicBezTo>
                    <a:pt x="61" y="107"/>
                    <a:pt x="62" y="103"/>
                    <a:pt x="62" y="98"/>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58" name="Group 27">
            <a:extLst>
              <a:ext uri="{FF2B5EF4-FFF2-40B4-BE49-F238E27FC236}">
                <a16:creationId xmlns:a16="http://schemas.microsoft.com/office/drawing/2014/main" xmlns="" id="{0E15D72F-1C9D-444A-B1E8-D27E4BDF2C98}"/>
              </a:ext>
            </a:extLst>
          </p:cNvPr>
          <p:cNvGrpSpPr/>
          <p:nvPr/>
        </p:nvGrpSpPr>
        <p:grpSpPr>
          <a:xfrm>
            <a:off x="5540777" y="1969908"/>
            <a:ext cx="1342175" cy="1335966"/>
            <a:chOff x="5540777" y="1969908"/>
            <a:chExt cx="1342175" cy="1335966"/>
          </a:xfrm>
        </p:grpSpPr>
        <p:sp>
          <p:nvSpPr>
            <p:cNvPr id="59" name="Freeform 230">
              <a:extLst>
                <a:ext uri="{FF2B5EF4-FFF2-40B4-BE49-F238E27FC236}">
                  <a16:creationId xmlns:a16="http://schemas.microsoft.com/office/drawing/2014/main" xmlns="" id="{134C22AD-18FE-4227-8131-3B70D3DBD6A4}"/>
                </a:ext>
              </a:extLst>
            </p:cNvPr>
            <p:cNvSpPr>
              <a:spLocks noEditPoints="1"/>
            </p:cNvSpPr>
            <p:nvPr/>
          </p:nvSpPr>
          <p:spPr bwMode="auto">
            <a:xfrm>
              <a:off x="5540777" y="1969908"/>
              <a:ext cx="1342175" cy="1335966"/>
            </a:xfrm>
            <a:custGeom>
              <a:avLst/>
              <a:gdLst>
                <a:gd name="T0" fmla="*/ 831 w 831"/>
                <a:gd name="T1" fmla="*/ 435 h 828"/>
                <a:gd name="T2" fmla="*/ 756 w 831"/>
                <a:gd name="T3" fmla="*/ 359 h 828"/>
                <a:gd name="T4" fmla="*/ 803 w 831"/>
                <a:gd name="T5" fmla="*/ 264 h 828"/>
                <a:gd name="T6" fmla="*/ 702 w 831"/>
                <a:gd name="T7" fmla="*/ 224 h 828"/>
                <a:gd name="T8" fmla="*/ 707 w 831"/>
                <a:gd name="T9" fmla="*/ 119 h 828"/>
                <a:gd name="T10" fmla="*/ 597 w 831"/>
                <a:gd name="T11" fmla="*/ 122 h 828"/>
                <a:gd name="T12" fmla="*/ 560 w 831"/>
                <a:gd name="T13" fmla="*/ 26 h 828"/>
                <a:gd name="T14" fmla="*/ 460 w 831"/>
                <a:gd name="T15" fmla="*/ 73 h 828"/>
                <a:gd name="T16" fmla="*/ 416 w 831"/>
                <a:gd name="T17" fmla="*/ 0 h 828"/>
                <a:gd name="T18" fmla="*/ 371 w 831"/>
                <a:gd name="T19" fmla="*/ 73 h 828"/>
                <a:gd name="T20" fmla="*/ 271 w 831"/>
                <a:gd name="T21" fmla="*/ 26 h 828"/>
                <a:gd name="T22" fmla="*/ 234 w 831"/>
                <a:gd name="T23" fmla="*/ 122 h 828"/>
                <a:gd name="T24" fmla="*/ 124 w 831"/>
                <a:gd name="T25" fmla="*/ 119 h 828"/>
                <a:gd name="T26" fmla="*/ 129 w 831"/>
                <a:gd name="T27" fmla="*/ 224 h 828"/>
                <a:gd name="T28" fmla="*/ 28 w 831"/>
                <a:gd name="T29" fmla="*/ 264 h 828"/>
                <a:gd name="T30" fmla="*/ 75 w 831"/>
                <a:gd name="T31" fmla="*/ 359 h 828"/>
                <a:gd name="T32" fmla="*/ 0 w 831"/>
                <a:gd name="T33" fmla="*/ 435 h 828"/>
                <a:gd name="T34" fmla="*/ 82 w 831"/>
                <a:gd name="T35" fmla="*/ 503 h 828"/>
                <a:gd name="T36" fmla="*/ 43 w 831"/>
                <a:gd name="T37" fmla="*/ 601 h 828"/>
                <a:gd name="T38" fmla="*/ 146 w 831"/>
                <a:gd name="T39" fmla="*/ 631 h 828"/>
                <a:gd name="T40" fmla="*/ 149 w 831"/>
                <a:gd name="T41" fmla="*/ 735 h 828"/>
                <a:gd name="T42" fmla="*/ 255 w 831"/>
                <a:gd name="T43" fmla="*/ 721 h 828"/>
                <a:gd name="T44" fmla="*/ 299 w 831"/>
                <a:gd name="T45" fmla="*/ 815 h 828"/>
                <a:gd name="T46" fmla="*/ 391 w 831"/>
                <a:gd name="T47" fmla="*/ 760 h 828"/>
                <a:gd name="T48" fmla="*/ 440 w 831"/>
                <a:gd name="T49" fmla="*/ 760 h 828"/>
                <a:gd name="T50" fmla="*/ 532 w 831"/>
                <a:gd name="T51" fmla="*/ 815 h 828"/>
                <a:gd name="T52" fmla="*/ 576 w 831"/>
                <a:gd name="T53" fmla="*/ 721 h 828"/>
                <a:gd name="T54" fmla="*/ 682 w 831"/>
                <a:gd name="T55" fmla="*/ 735 h 828"/>
                <a:gd name="T56" fmla="*/ 685 w 831"/>
                <a:gd name="T57" fmla="*/ 631 h 828"/>
                <a:gd name="T58" fmla="*/ 788 w 831"/>
                <a:gd name="T59" fmla="*/ 601 h 828"/>
                <a:gd name="T60" fmla="*/ 749 w 831"/>
                <a:gd name="T61" fmla="*/ 503 h 828"/>
                <a:gd name="T62" fmla="*/ 416 w 831"/>
                <a:gd name="T63" fmla="*/ 692 h 828"/>
                <a:gd name="T64" fmla="*/ 416 w 831"/>
                <a:gd name="T65" fmla="*/ 136 h 828"/>
                <a:gd name="T66" fmla="*/ 416 w 831"/>
                <a:gd name="T67" fmla="*/ 692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1" h="828">
                  <a:moveTo>
                    <a:pt x="824" y="496"/>
                  </a:moveTo>
                  <a:cubicBezTo>
                    <a:pt x="828" y="476"/>
                    <a:pt x="830" y="456"/>
                    <a:pt x="831" y="435"/>
                  </a:cubicBezTo>
                  <a:cubicBezTo>
                    <a:pt x="761" y="413"/>
                    <a:pt x="761" y="413"/>
                    <a:pt x="761" y="413"/>
                  </a:cubicBezTo>
                  <a:cubicBezTo>
                    <a:pt x="760" y="394"/>
                    <a:pt x="759" y="376"/>
                    <a:pt x="756" y="359"/>
                  </a:cubicBezTo>
                  <a:cubicBezTo>
                    <a:pt x="821" y="322"/>
                    <a:pt x="821" y="322"/>
                    <a:pt x="821" y="322"/>
                  </a:cubicBezTo>
                  <a:cubicBezTo>
                    <a:pt x="816" y="302"/>
                    <a:pt x="810" y="283"/>
                    <a:pt x="803" y="264"/>
                  </a:cubicBezTo>
                  <a:cubicBezTo>
                    <a:pt x="730" y="273"/>
                    <a:pt x="730" y="273"/>
                    <a:pt x="730" y="273"/>
                  </a:cubicBezTo>
                  <a:cubicBezTo>
                    <a:pt x="722" y="256"/>
                    <a:pt x="713" y="239"/>
                    <a:pt x="702" y="224"/>
                  </a:cubicBezTo>
                  <a:cubicBezTo>
                    <a:pt x="747" y="164"/>
                    <a:pt x="747" y="164"/>
                    <a:pt x="747" y="164"/>
                  </a:cubicBezTo>
                  <a:cubicBezTo>
                    <a:pt x="735" y="148"/>
                    <a:pt x="721" y="133"/>
                    <a:pt x="707" y="119"/>
                  </a:cubicBezTo>
                  <a:cubicBezTo>
                    <a:pt x="644" y="157"/>
                    <a:pt x="644" y="157"/>
                    <a:pt x="644" y="157"/>
                  </a:cubicBezTo>
                  <a:cubicBezTo>
                    <a:pt x="629" y="144"/>
                    <a:pt x="614" y="133"/>
                    <a:pt x="597" y="122"/>
                  </a:cubicBezTo>
                  <a:cubicBezTo>
                    <a:pt x="613" y="50"/>
                    <a:pt x="613" y="50"/>
                    <a:pt x="613" y="50"/>
                  </a:cubicBezTo>
                  <a:cubicBezTo>
                    <a:pt x="596" y="40"/>
                    <a:pt x="578" y="32"/>
                    <a:pt x="560" y="26"/>
                  </a:cubicBezTo>
                  <a:cubicBezTo>
                    <a:pt x="517" y="86"/>
                    <a:pt x="517" y="86"/>
                    <a:pt x="517" y="86"/>
                  </a:cubicBezTo>
                  <a:cubicBezTo>
                    <a:pt x="498" y="80"/>
                    <a:pt x="479" y="76"/>
                    <a:pt x="460" y="73"/>
                  </a:cubicBezTo>
                  <a:cubicBezTo>
                    <a:pt x="445" y="1"/>
                    <a:pt x="445" y="1"/>
                    <a:pt x="445" y="1"/>
                  </a:cubicBezTo>
                  <a:cubicBezTo>
                    <a:pt x="435" y="0"/>
                    <a:pt x="425" y="0"/>
                    <a:pt x="416" y="0"/>
                  </a:cubicBezTo>
                  <a:cubicBezTo>
                    <a:pt x="406" y="0"/>
                    <a:pt x="396" y="0"/>
                    <a:pt x="386" y="1"/>
                  </a:cubicBezTo>
                  <a:cubicBezTo>
                    <a:pt x="371" y="73"/>
                    <a:pt x="371" y="73"/>
                    <a:pt x="371" y="73"/>
                  </a:cubicBezTo>
                  <a:cubicBezTo>
                    <a:pt x="352" y="76"/>
                    <a:pt x="333" y="80"/>
                    <a:pt x="314" y="86"/>
                  </a:cubicBezTo>
                  <a:cubicBezTo>
                    <a:pt x="271" y="26"/>
                    <a:pt x="271" y="26"/>
                    <a:pt x="271" y="26"/>
                  </a:cubicBezTo>
                  <a:cubicBezTo>
                    <a:pt x="253" y="32"/>
                    <a:pt x="235" y="40"/>
                    <a:pt x="218" y="50"/>
                  </a:cubicBezTo>
                  <a:cubicBezTo>
                    <a:pt x="234" y="122"/>
                    <a:pt x="234" y="122"/>
                    <a:pt x="234" y="122"/>
                  </a:cubicBezTo>
                  <a:cubicBezTo>
                    <a:pt x="217" y="133"/>
                    <a:pt x="202" y="144"/>
                    <a:pt x="187" y="157"/>
                  </a:cubicBezTo>
                  <a:cubicBezTo>
                    <a:pt x="124" y="119"/>
                    <a:pt x="124" y="119"/>
                    <a:pt x="124" y="119"/>
                  </a:cubicBezTo>
                  <a:cubicBezTo>
                    <a:pt x="110" y="133"/>
                    <a:pt x="97" y="148"/>
                    <a:pt x="84" y="164"/>
                  </a:cubicBezTo>
                  <a:cubicBezTo>
                    <a:pt x="129" y="224"/>
                    <a:pt x="129" y="224"/>
                    <a:pt x="129" y="224"/>
                  </a:cubicBezTo>
                  <a:cubicBezTo>
                    <a:pt x="118" y="239"/>
                    <a:pt x="109" y="256"/>
                    <a:pt x="101" y="273"/>
                  </a:cubicBezTo>
                  <a:cubicBezTo>
                    <a:pt x="28" y="264"/>
                    <a:pt x="28" y="264"/>
                    <a:pt x="28" y="264"/>
                  </a:cubicBezTo>
                  <a:cubicBezTo>
                    <a:pt x="21" y="283"/>
                    <a:pt x="15" y="302"/>
                    <a:pt x="10" y="322"/>
                  </a:cubicBezTo>
                  <a:cubicBezTo>
                    <a:pt x="75" y="359"/>
                    <a:pt x="75" y="359"/>
                    <a:pt x="75" y="359"/>
                  </a:cubicBezTo>
                  <a:cubicBezTo>
                    <a:pt x="72" y="376"/>
                    <a:pt x="71" y="394"/>
                    <a:pt x="70" y="413"/>
                  </a:cubicBezTo>
                  <a:cubicBezTo>
                    <a:pt x="0" y="435"/>
                    <a:pt x="0" y="435"/>
                    <a:pt x="0" y="435"/>
                  </a:cubicBezTo>
                  <a:cubicBezTo>
                    <a:pt x="1" y="456"/>
                    <a:pt x="3" y="476"/>
                    <a:pt x="7" y="496"/>
                  </a:cubicBezTo>
                  <a:cubicBezTo>
                    <a:pt x="82" y="503"/>
                    <a:pt x="82" y="503"/>
                    <a:pt x="82" y="503"/>
                  </a:cubicBezTo>
                  <a:cubicBezTo>
                    <a:pt x="86" y="520"/>
                    <a:pt x="92" y="536"/>
                    <a:pt x="98" y="552"/>
                  </a:cubicBezTo>
                  <a:cubicBezTo>
                    <a:pt x="43" y="601"/>
                    <a:pt x="43" y="601"/>
                    <a:pt x="43" y="601"/>
                  </a:cubicBezTo>
                  <a:cubicBezTo>
                    <a:pt x="52" y="620"/>
                    <a:pt x="63" y="638"/>
                    <a:pt x="75" y="655"/>
                  </a:cubicBezTo>
                  <a:cubicBezTo>
                    <a:pt x="146" y="631"/>
                    <a:pt x="146" y="631"/>
                    <a:pt x="146" y="631"/>
                  </a:cubicBezTo>
                  <a:cubicBezTo>
                    <a:pt x="156" y="644"/>
                    <a:pt x="168" y="656"/>
                    <a:pt x="180" y="668"/>
                  </a:cubicBezTo>
                  <a:cubicBezTo>
                    <a:pt x="149" y="735"/>
                    <a:pt x="149" y="735"/>
                    <a:pt x="149" y="735"/>
                  </a:cubicBezTo>
                  <a:cubicBezTo>
                    <a:pt x="165" y="749"/>
                    <a:pt x="182" y="761"/>
                    <a:pt x="200" y="772"/>
                  </a:cubicBezTo>
                  <a:cubicBezTo>
                    <a:pt x="255" y="721"/>
                    <a:pt x="255" y="721"/>
                    <a:pt x="255" y="721"/>
                  </a:cubicBezTo>
                  <a:cubicBezTo>
                    <a:pt x="270" y="729"/>
                    <a:pt x="285" y="736"/>
                    <a:pt x="300" y="741"/>
                  </a:cubicBezTo>
                  <a:cubicBezTo>
                    <a:pt x="299" y="815"/>
                    <a:pt x="299" y="815"/>
                    <a:pt x="299" y="815"/>
                  </a:cubicBezTo>
                  <a:cubicBezTo>
                    <a:pt x="320" y="821"/>
                    <a:pt x="340" y="825"/>
                    <a:pt x="362" y="828"/>
                  </a:cubicBezTo>
                  <a:cubicBezTo>
                    <a:pt x="391" y="760"/>
                    <a:pt x="391" y="760"/>
                    <a:pt x="391" y="760"/>
                  </a:cubicBezTo>
                  <a:cubicBezTo>
                    <a:pt x="399" y="761"/>
                    <a:pt x="407" y="761"/>
                    <a:pt x="416" y="761"/>
                  </a:cubicBezTo>
                  <a:cubicBezTo>
                    <a:pt x="424" y="761"/>
                    <a:pt x="432" y="761"/>
                    <a:pt x="440" y="760"/>
                  </a:cubicBezTo>
                  <a:cubicBezTo>
                    <a:pt x="469" y="828"/>
                    <a:pt x="469" y="828"/>
                    <a:pt x="469" y="828"/>
                  </a:cubicBezTo>
                  <a:cubicBezTo>
                    <a:pt x="491" y="825"/>
                    <a:pt x="511" y="821"/>
                    <a:pt x="532" y="815"/>
                  </a:cubicBezTo>
                  <a:cubicBezTo>
                    <a:pt x="531" y="741"/>
                    <a:pt x="531" y="741"/>
                    <a:pt x="531" y="741"/>
                  </a:cubicBezTo>
                  <a:cubicBezTo>
                    <a:pt x="546" y="736"/>
                    <a:pt x="561" y="729"/>
                    <a:pt x="576" y="721"/>
                  </a:cubicBezTo>
                  <a:cubicBezTo>
                    <a:pt x="631" y="772"/>
                    <a:pt x="631" y="772"/>
                    <a:pt x="631" y="772"/>
                  </a:cubicBezTo>
                  <a:cubicBezTo>
                    <a:pt x="649" y="761"/>
                    <a:pt x="666" y="749"/>
                    <a:pt x="682" y="735"/>
                  </a:cubicBezTo>
                  <a:cubicBezTo>
                    <a:pt x="651" y="668"/>
                    <a:pt x="651" y="668"/>
                    <a:pt x="651" y="668"/>
                  </a:cubicBezTo>
                  <a:cubicBezTo>
                    <a:pt x="663" y="656"/>
                    <a:pt x="675" y="644"/>
                    <a:pt x="685" y="631"/>
                  </a:cubicBezTo>
                  <a:cubicBezTo>
                    <a:pt x="756" y="655"/>
                    <a:pt x="756" y="655"/>
                    <a:pt x="756" y="655"/>
                  </a:cubicBezTo>
                  <a:cubicBezTo>
                    <a:pt x="768" y="638"/>
                    <a:pt x="779" y="620"/>
                    <a:pt x="788" y="601"/>
                  </a:cubicBezTo>
                  <a:cubicBezTo>
                    <a:pt x="733" y="552"/>
                    <a:pt x="733" y="552"/>
                    <a:pt x="733" y="552"/>
                  </a:cubicBezTo>
                  <a:cubicBezTo>
                    <a:pt x="739" y="536"/>
                    <a:pt x="745" y="520"/>
                    <a:pt x="749" y="503"/>
                  </a:cubicBezTo>
                  <a:lnTo>
                    <a:pt x="824" y="496"/>
                  </a:lnTo>
                  <a:close/>
                  <a:moveTo>
                    <a:pt x="416" y="692"/>
                  </a:moveTo>
                  <a:cubicBezTo>
                    <a:pt x="262" y="692"/>
                    <a:pt x="138" y="567"/>
                    <a:pt x="138" y="414"/>
                  </a:cubicBezTo>
                  <a:cubicBezTo>
                    <a:pt x="138" y="261"/>
                    <a:pt x="262" y="136"/>
                    <a:pt x="416" y="136"/>
                  </a:cubicBezTo>
                  <a:cubicBezTo>
                    <a:pt x="569" y="136"/>
                    <a:pt x="693" y="261"/>
                    <a:pt x="693" y="414"/>
                  </a:cubicBezTo>
                  <a:cubicBezTo>
                    <a:pt x="693" y="567"/>
                    <a:pt x="569" y="692"/>
                    <a:pt x="416" y="69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60" name="Oval 245">
              <a:extLst>
                <a:ext uri="{FF2B5EF4-FFF2-40B4-BE49-F238E27FC236}">
                  <a16:creationId xmlns:a16="http://schemas.microsoft.com/office/drawing/2014/main" xmlns="" id="{54DD2E3E-D9BE-4B97-A535-2250C3429850}"/>
                </a:ext>
              </a:extLst>
            </p:cNvPr>
            <p:cNvSpPr>
              <a:spLocks noChangeArrowheads="1"/>
            </p:cNvSpPr>
            <p:nvPr/>
          </p:nvSpPr>
          <p:spPr bwMode="auto">
            <a:xfrm>
              <a:off x="5857436" y="2287601"/>
              <a:ext cx="709894" cy="711963"/>
            </a:xfrm>
            <a:prstGeom prst="ellipse">
              <a:avLst/>
            </a:prstGeom>
            <a:solidFill>
              <a:schemeClr val="accent4"/>
            </a:solidFill>
            <a:ln>
              <a:noFill/>
            </a:ln>
          </p:spPr>
          <p:txBody>
            <a:bodyPr vert="horz" wrap="square" lIns="91440" tIns="45720" rIns="91440" bIns="45720" numCol="1" anchor="t" anchorCtr="0" compatLnSpc="1"/>
            <a:lstStyle/>
            <a:p>
              <a:endParaRPr lang="en-US"/>
            </a:p>
          </p:txBody>
        </p:sp>
        <p:grpSp>
          <p:nvGrpSpPr>
            <p:cNvPr id="61" name="Group 30">
              <a:extLst>
                <a:ext uri="{FF2B5EF4-FFF2-40B4-BE49-F238E27FC236}">
                  <a16:creationId xmlns:a16="http://schemas.microsoft.com/office/drawing/2014/main" xmlns="" id="{ABC03149-5DE3-4366-8D35-A8DAC0C5D109}"/>
                </a:ext>
              </a:extLst>
            </p:cNvPr>
            <p:cNvGrpSpPr/>
            <p:nvPr/>
          </p:nvGrpSpPr>
          <p:grpSpPr>
            <a:xfrm>
              <a:off x="5978510" y="2411780"/>
              <a:ext cx="446012" cy="449117"/>
              <a:chOff x="5881688" y="1408113"/>
              <a:chExt cx="684213" cy="688976"/>
            </a:xfrm>
            <a:solidFill>
              <a:schemeClr val="bg1"/>
            </a:solidFill>
          </p:grpSpPr>
          <p:sp>
            <p:nvSpPr>
              <p:cNvPr id="62" name="Freeform 246">
                <a:extLst>
                  <a:ext uri="{FF2B5EF4-FFF2-40B4-BE49-F238E27FC236}">
                    <a16:creationId xmlns:a16="http://schemas.microsoft.com/office/drawing/2014/main" xmlns="" id="{E7729958-9DFD-448C-A34D-DF10A09AD82B}"/>
                  </a:ext>
                </a:extLst>
              </p:cNvPr>
              <p:cNvSpPr/>
              <p:nvPr/>
            </p:nvSpPr>
            <p:spPr bwMode="auto">
              <a:xfrm>
                <a:off x="6213476" y="1614488"/>
                <a:ext cx="136525" cy="134938"/>
              </a:xfrm>
              <a:custGeom>
                <a:avLst/>
                <a:gdLst>
                  <a:gd name="T0" fmla="*/ 51 w 55"/>
                  <a:gd name="T1" fmla="*/ 55 h 55"/>
                  <a:gd name="T2" fmla="*/ 47 w 55"/>
                  <a:gd name="T3" fmla="*/ 51 h 55"/>
                  <a:gd name="T4" fmla="*/ 3 w 55"/>
                  <a:gd name="T5" fmla="*/ 8 h 55"/>
                  <a:gd name="T6" fmla="*/ 0 w 55"/>
                  <a:gd name="T7" fmla="*/ 4 h 55"/>
                  <a:gd name="T8" fmla="*/ 3 w 55"/>
                  <a:gd name="T9" fmla="*/ 0 h 55"/>
                  <a:gd name="T10" fmla="*/ 55 w 55"/>
                  <a:gd name="T11" fmla="*/ 51 h 55"/>
                  <a:gd name="T12" fmla="*/ 51 w 55"/>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5" h="55">
                    <a:moveTo>
                      <a:pt x="51" y="55"/>
                    </a:moveTo>
                    <a:cubicBezTo>
                      <a:pt x="49" y="55"/>
                      <a:pt x="47" y="53"/>
                      <a:pt x="47" y="51"/>
                    </a:cubicBezTo>
                    <a:cubicBezTo>
                      <a:pt x="47" y="27"/>
                      <a:pt x="27" y="8"/>
                      <a:pt x="3" y="8"/>
                    </a:cubicBezTo>
                    <a:cubicBezTo>
                      <a:pt x="1" y="8"/>
                      <a:pt x="0" y="6"/>
                      <a:pt x="0" y="4"/>
                    </a:cubicBezTo>
                    <a:cubicBezTo>
                      <a:pt x="0" y="2"/>
                      <a:pt x="1" y="0"/>
                      <a:pt x="3" y="0"/>
                    </a:cubicBezTo>
                    <a:cubicBezTo>
                      <a:pt x="32" y="0"/>
                      <a:pt x="55" y="23"/>
                      <a:pt x="55" y="51"/>
                    </a:cubicBezTo>
                    <a:cubicBezTo>
                      <a:pt x="55" y="53"/>
                      <a:pt x="53" y="55"/>
                      <a:pt x="5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247">
                <a:extLst>
                  <a:ext uri="{FF2B5EF4-FFF2-40B4-BE49-F238E27FC236}">
                    <a16:creationId xmlns:a16="http://schemas.microsoft.com/office/drawing/2014/main" xmlns="" id="{18D67CD8-8EB9-48E4-8E51-327AE473A84B}"/>
                  </a:ext>
                </a:extLst>
              </p:cNvPr>
              <p:cNvSpPr/>
              <p:nvPr/>
            </p:nvSpPr>
            <p:spPr bwMode="auto">
              <a:xfrm>
                <a:off x="6243638" y="1816101"/>
                <a:ext cx="44450" cy="176213"/>
              </a:xfrm>
              <a:custGeom>
                <a:avLst/>
                <a:gdLst>
                  <a:gd name="T0" fmla="*/ 9 w 28"/>
                  <a:gd name="T1" fmla="*/ 111 h 111"/>
                  <a:gd name="T2" fmla="*/ 0 w 28"/>
                  <a:gd name="T3" fmla="*/ 110 h 111"/>
                  <a:gd name="T4" fmla="*/ 19 w 28"/>
                  <a:gd name="T5" fmla="*/ 0 h 111"/>
                  <a:gd name="T6" fmla="*/ 28 w 28"/>
                  <a:gd name="T7" fmla="*/ 2 h 111"/>
                  <a:gd name="T8" fmla="*/ 9 w 28"/>
                  <a:gd name="T9" fmla="*/ 111 h 111"/>
                  <a:gd name="T10" fmla="*/ 9 w 28"/>
                  <a:gd name="T11" fmla="*/ 111 h 111"/>
                </a:gdLst>
                <a:ahLst/>
                <a:cxnLst>
                  <a:cxn ang="0">
                    <a:pos x="T0" y="T1"/>
                  </a:cxn>
                  <a:cxn ang="0">
                    <a:pos x="T2" y="T3"/>
                  </a:cxn>
                  <a:cxn ang="0">
                    <a:pos x="T4" y="T5"/>
                  </a:cxn>
                  <a:cxn ang="0">
                    <a:pos x="T6" y="T7"/>
                  </a:cxn>
                  <a:cxn ang="0">
                    <a:pos x="T8" y="T9"/>
                  </a:cxn>
                  <a:cxn ang="0">
                    <a:pos x="T10" y="T11"/>
                  </a:cxn>
                </a:cxnLst>
                <a:rect l="0" t="0" r="r" b="b"/>
                <a:pathLst>
                  <a:path w="28" h="111">
                    <a:moveTo>
                      <a:pt x="9" y="111"/>
                    </a:moveTo>
                    <a:lnTo>
                      <a:pt x="0" y="110"/>
                    </a:lnTo>
                    <a:lnTo>
                      <a:pt x="19" y="0"/>
                    </a:lnTo>
                    <a:lnTo>
                      <a:pt x="28" y="2"/>
                    </a:lnTo>
                    <a:lnTo>
                      <a:pt x="9" y="111"/>
                    </a:lnTo>
                    <a:lnTo>
                      <a:pt x="9"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248">
                <a:extLst>
                  <a:ext uri="{FF2B5EF4-FFF2-40B4-BE49-F238E27FC236}">
                    <a16:creationId xmlns:a16="http://schemas.microsoft.com/office/drawing/2014/main" xmlns="" id="{008394C9-795F-404E-B620-7157115C085D}"/>
                  </a:ext>
                </a:extLst>
              </p:cNvPr>
              <p:cNvSpPr/>
              <p:nvPr/>
            </p:nvSpPr>
            <p:spPr bwMode="auto">
              <a:xfrm>
                <a:off x="6156326" y="1816101"/>
                <a:ext cx="44450" cy="176213"/>
              </a:xfrm>
              <a:custGeom>
                <a:avLst/>
                <a:gdLst>
                  <a:gd name="T0" fmla="*/ 19 w 28"/>
                  <a:gd name="T1" fmla="*/ 111 h 111"/>
                  <a:gd name="T2" fmla="*/ 0 w 28"/>
                  <a:gd name="T3" fmla="*/ 2 h 111"/>
                  <a:gd name="T4" fmla="*/ 10 w 28"/>
                  <a:gd name="T5" fmla="*/ 0 h 111"/>
                  <a:gd name="T6" fmla="*/ 28 w 28"/>
                  <a:gd name="T7" fmla="*/ 110 h 111"/>
                  <a:gd name="T8" fmla="*/ 19 w 28"/>
                  <a:gd name="T9" fmla="*/ 111 h 111"/>
                  <a:gd name="T10" fmla="*/ 19 w 28"/>
                  <a:gd name="T11" fmla="*/ 111 h 111"/>
                </a:gdLst>
                <a:ahLst/>
                <a:cxnLst>
                  <a:cxn ang="0">
                    <a:pos x="T0" y="T1"/>
                  </a:cxn>
                  <a:cxn ang="0">
                    <a:pos x="T2" y="T3"/>
                  </a:cxn>
                  <a:cxn ang="0">
                    <a:pos x="T4" y="T5"/>
                  </a:cxn>
                  <a:cxn ang="0">
                    <a:pos x="T6" y="T7"/>
                  </a:cxn>
                  <a:cxn ang="0">
                    <a:pos x="T8" y="T9"/>
                  </a:cxn>
                  <a:cxn ang="0">
                    <a:pos x="T10" y="T11"/>
                  </a:cxn>
                </a:cxnLst>
                <a:rect l="0" t="0" r="r" b="b"/>
                <a:pathLst>
                  <a:path w="28" h="111">
                    <a:moveTo>
                      <a:pt x="19" y="111"/>
                    </a:moveTo>
                    <a:lnTo>
                      <a:pt x="0" y="2"/>
                    </a:lnTo>
                    <a:lnTo>
                      <a:pt x="10" y="0"/>
                    </a:lnTo>
                    <a:lnTo>
                      <a:pt x="28" y="110"/>
                    </a:lnTo>
                    <a:lnTo>
                      <a:pt x="19" y="111"/>
                    </a:lnTo>
                    <a:lnTo>
                      <a:pt x="19"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249">
                <a:extLst>
                  <a:ext uri="{FF2B5EF4-FFF2-40B4-BE49-F238E27FC236}">
                    <a16:creationId xmlns:a16="http://schemas.microsoft.com/office/drawing/2014/main" xmlns="" id="{46B7B500-18A6-4D7F-BE75-84931A4B18BF}"/>
                  </a:ext>
                </a:extLst>
              </p:cNvPr>
              <p:cNvSpPr/>
              <p:nvPr/>
            </p:nvSpPr>
            <p:spPr bwMode="auto">
              <a:xfrm>
                <a:off x="6169026" y="1816101"/>
                <a:ext cx="109538" cy="25400"/>
              </a:xfrm>
              <a:custGeom>
                <a:avLst/>
                <a:gdLst>
                  <a:gd name="T0" fmla="*/ 44 w 44"/>
                  <a:gd name="T1" fmla="*/ 10 h 10"/>
                  <a:gd name="T2" fmla="*/ 40 w 44"/>
                  <a:gd name="T3" fmla="*/ 5 h 10"/>
                  <a:gd name="T4" fmla="*/ 39 w 44"/>
                  <a:gd name="T5" fmla="*/ 3 h 10"/>
                  <a:gd name="T6" fmla="*/ 37 w 44"/>
                  <a:gd name="T7" fmla="*/ 5 h 10"/>
                  <a:gd name="T8" fmla="*/ 33 w 44"/>
                  <a:gd name="T9" fmla="*/ 10 h 10"/>
                  <a:gd name="T10" fmla="*/ 29 w 44"/>
                  <a:gd name="T11" fmla="*/ 5 h 10"/>
                  <a:gd name="T12" fmla="*/ 28 w 44"/>
                  <a:gd name="T13" fmla="*/ 3 h 10"/>
                  <a:gd name="T14" fmla="*/ 26 w 44"/>
                  <a:gd name="T15" fmla="*/ 5 h 10"/>
                  <a:gd name="T16" fmla="*/ 22 w 44"/>
                  <a:gd name="T17" fmla="*/ 10 h 10"/>
                  <a:gd name="T18" fmla="*/ 18 w 44"/>
                  <a:gd name="T19" fmla="*/ 5 h 10"/>
                  <a:gd name="T20" fmla="*/ 16 w 44"/>
                  <a:gd name="T21" fmla="*/ 3 h 10"/>
                  <a:gd name="T22" fmla="*/ 15 w 44"/>
                  <a:gd name="T23" fmla="*/ 5 h 10"/>
                  <a:gd name="T24" fmla="*/ 11 w 44"/>
                  <a:gd name="T25" fmla="*/ 10 h 10"/>
                  <a:gd name="T26" fmla="*/ 7 w 44"/>
                  <a:gd name="T27" fmla="*/ 5 h 10"/>
                  <a:gd name="T28" fmla="*/ 5 w 44"/>
                  <a:gd name="T29" fmla="*/ 3 h 10"/>
                  <a:gd name="T30" fmla="*/ 4 w 44"/>
                  <a:gd name="T31" fmla="*/ 5 h 10"/>
                  <a:gd name="T32" fmla="*/ 0 w 44"/>
                  <a:gd name="T33" fmla="*/ 10 h 10"/>
                  <a:gd name="T34" fmla="*/ 0 w 44"/>
                  <a:gd name="T35" fmla="*/ 6 h 10"/>
                  <a:gd name="T36" fmla="*/ 1 w 44"/>
                  <a:gd name="T37" fmla="*/ 4 h 10"/>
                  <a:gd name="T38" fmla="*/ 5 w 44"/>
                  <a:gd name="T39" fmla="*/ 0 h 10"/>
                  <a:gd name="T40" fmla="*/ 9 w 44"/>
                  <a:gd name="T41" fmla="*/ 4 h 10"/>
                  <a:gd name="T42" fmla="*/ 11 w 44"/>
                  <a:gd name="T43" fmla="*/ 6 h 10"/>
                  <a:gd name="T44" fmla="*/ 12 w 44"/>
                  <a:gd name="T45" fmla="*/ 4 h 10"/>
                  <a:gd name="T46" fmla="*/ 16 w 44"/>
                  <a:gd name="T47" fmla="*/ 0 h 10"/>
                  <a:gd name="T48" fmla="*/ 21 w 44"/>
                  <a:gd name="T49" fmla="*/ 4 h 10"/>
                  <a:gd name="T50" fmla="*/ 22 w 44"/>
                  <a:gd name="T51" fmla="*/ 6 h 10"/>
                  <a:gd name="T52" fmla="*/ 23 w 44"/>
                  <a:gd name="T53" fmla="*/ 4 h 10"/>
                  <a:gd name="T54" fmla="*/ 28 w 44"/>
                  <a:gd name="T55" fmla="*/ 0 h 10"/>
                  <a:gd name="T56" fmla="*/ 32 w 44"/>
                  <a:gd name="T57" fmla="*/ 4 h 10"/>
                  <a:gd name="T58" fmla="*/ 33 w 44"/>
                  <a:gd name="T59" fmla="*/ 6 h 10"/>
                  <a:gd name="T60" fmla="*/ 35 w 44"/>
                  <a:gd name="T61" fmla="*/ 4 h 10"/>
                  <a:gd name="T62" fmla="*/ 39 w 44"/>
                  <a:gd name="T63" fmla="*/ 0 h 10"/>
                  <a:gd name="T64" fmla="*/ 43 w 44"/>
                  <a:gd name="T65" fmla="*/ 4 h 10"/>
                  <a:gd name="T66" fmla="*/ 44 w 44"/>
                  <a:gd name="T67" fmla="*/ 6 h 10"/>
                  <a:gd name="T68" fmla="*/ 44 w 44"/>
                  <a:gd name="T6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10">
                    <a:moveTo>
                      <a:pt x="44" y="10"/>
                    </a:moveTo>
                    <a:cubicBezTo>
                      <a:pt x="42" y="10"/>
                      <a:pt x="41" y="7"/>
                      <a:pt x="40" y="5"/>
                    </a:cubicBezTo>
                    <a:cubicBezTo>
                      <a:pt x="40" y="5"/>
                      <a:pt x="39" y="3"/>
                      <a:pt x="39" y="3"/>
                    </a:cubicBezTo>
                    <a:cubicBezTo>
                      <a:pt x="38" y="3"/>
                      <a:pt x="38" y="5"/>
                      <a:pt x="37" y="5"/>
                    </a:cubicBezTo>
                    <a:cubicBezTo>
                      <a:pt x="37" y="7"/>
                      <a:pt x="36" y="10"/>
                      <a:pt x="33" y="10"/>
                    </a:cubicBezTo>
                    <a:cubicBezTo>
                      <a:pt x="31" y="10"/>
                      <a:pt x="30" y="7"/>
                      <a:pt x="29" y="5"/>
                    </a:cubicBezTo>
                    <a:cubicBezTo>
                      <a:pt x="29" y="5"/>
                      <a:pt x="28" y="3"/>
                      <a:pt x="28" y="3"/>
                    </a:cubicBezTo>
                    <a:cubicBezTo>
                      <a:pt x="27" y="3"/>
                      <a:pt x="27" y="5"/>
                      <a:pt x="26" y="5"/>
                    </a:cubicBezTo>
                    <a:cubicBezTo>
                      <a:pt x="25" y="7"/>
                      <a:pt x="24" y="10"/>
                      <a:pt x="22" y="10"/>
                    </a:cubicBezTo>
                    <a:cubicBezTo>
                      <a:pt x="20" y="10"/>
                      <a:pt x="19" y="7"/>
                      <a:pt x="18" y="5"/>
                    </a:cubicBezTo>
                    <a:cubicBezTo>
                      <a:pt x="17" y="5"/>
                      <a:pt x="17" y="3"/>
                      <a:pt x="16" y="3"/>
                    </a:cubicBezTo>
                    <a:cubicBezTo>
                      <a:pt x="16" y="3"/>
                      <a:pt x="15" y="5"/>
                      <a:pt x="15" y="5"/>
                    </a:cubicBezTo>
                    <a:cubicBezTo>
                      <a:pt x="14" y="7"/>
                      <a:pt x="13" y="10"/>
                      <a:pt x="11" y="10"/>
                    </a:cubicBezTo>
                    <a:cubicBezTo>
                      <a:pt x="8" y="10"/>
                      <a:pt x="7" y="7"/>
                      <a:pt x="7" y="5"/>
                    </a:cubicBezTo>
                    <a:cubicBezTo>
                      <a:pt x="6" y="5"/>
                      <a:pt x="6" y="3"/>
                      <a:pt x="5" y="3"/>
                    </a:cubicBezTo>
                    <a:cubicBezTo>
                      <a:pt x="5" y="3"/>
                      <a:pt x="4" y="5"/>
                      <a:pt x="4" y="5"/>
                    </a:cubicBezTo>
                    <a:cubicBezTo>
                      <a:pt x="3" y="7"/>
                      <a:pt x="2" y="10"/>
                      <a:pt x="0" y="10"/>
                    </a:cubicBezTo>
                    <a:cubicBezTo>
                      <a:pt x="0" y="6"/>
                      <a:pt x="0" y="6"/>
                      <a:pt x="0" y="6"/>
                    </a:cubicBezTo>
                    <a:cubicBezTo>
                      <a:pt x="0" y="6"/>
                      <a:pt x="1" y="5"/>
                      <a:pt x="1" y="4"/>
                    </a:cubicBezTo>
                    <a:cubicBezTo>
                      <a:pt x="2" y="2"/>
                      <a:pt x="3" y="0"/>
                      <a:pt x="5" y="0"/>
                    </a:cubicBezTo>
                    <a:cubicBezTo>
                      <a:pt x="8" y="0"/>
                      <a:pt x="9" y="2"/>
                      <a:pt x="9" y="4"/>
                    </a:cubicBezTo>
                    <a:cubicBezTo>
                      <a:pt x="10" y="5"/>
                      <a:pt x="10" y="6"/>
                      <a:pt x="11" y="6"/>
                    </a:cubicBezTo>
                    <a:cubicBezTo>
                      <a:pt x="11" y="6"/>
                      <a:pt x="12" y="5"/>
                      <a:pt x="12" y="4"/>
                    </a:cubicBezTo>
                    <a:cubicBezTo>
                      <a:pt x="13" y="2"/>
                      <a:pt x="14" y="0"/>
                      <a:pt x="16" y="0"/>
                    </a:cubicBezTo>
                    <a:cubicBezTo>
                      <a:pt x="19" y="0"/>
                      <a:pt x="20" y="2"/>
                      <a:pt x="21" y="4"/>
                    </a:cubicBezTo>
                    <a:cubicBezTo>
                      <a:pt x="21" y="5"/>
                      <a:pt x="22" y="6"/>
                      <a:pt x="22" y="6"/>
                    </a:cubicBezTo>
                    <a:cubicBezTo>
                      <a:pt x="22" y="6"/>
                      <a:pt x="23" y="5"/>
                      <a:pt x="23" y="4"/>
                    </a:cubicBezTo>
                    <a:cubicBezTo>
                      <a:pt x="24" y="2"/>
                      <a:pt x="25" y="0"/>
                      <a:pt x="28" y="0"/>
                    </a:cubicBezTo>
                    <a:cubicBezTo>
                      <a:pt x="30" y="0"/>
                      <a:pt x="31" y="2"/>
                      <a:pt x="32" y="4"/>
                    </a:cubicBezTo>
                    <a:cubicBezTo>
                      <a:pt x="32" y="5"/>
                      <a:pt x="33" y="6"/>
                      <a:pt x="33" y="6"/>
                    </a:cubicBezTo>
                    <a:cubicBezTo>
                      <a:pt x="34" y="6"/>
                      <a:pt x="34" y="5"/>
                      <a:pt x="35" y="4"/>
                    </a:cubicBezTo>
                    <a:cubicBezTo>
                      <a:pt x="35" y="2"/>
                      <a:pt x="36" y="0"/>
                      <a:pt x="39" y="0"/>
                    </a:cubicBezTo>
                    <a:cubicBezTo>
                      <a:pt x="41" y="0"/>
                      <a:pt x="42" y="2"/>
                      <a:pt x="43" y="4"/>
                    </a:cubicBezTo>
                    <a:cubicBezTo>
                      <a:pt x="43" y="5"/>
                      <a:pt x="44" y="6"/>
                      <a:pt x="44" y="6"/>
                    </a:cubicBezTo>
                    <a:cubicBezTo>
                      <a:pt x="44" y="10"/>
                      <a:pt x="44" y="10"/>
                      <a:pt x="4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250">
                <a:extLst>
                  <a:ext uri="{FF2B5EF4-FFF2-40B4-BE49-F238E27FC236}">
                    <a16:creationId xmlns:a16="http://schemas.microsoft.com/office/drawing/2014/main" xmlns="" id="{A592F9D2-A8D8-4059-8CDB-18E58F73C627}"/>
                  </a:ext>
                </a:extLst>
              </p:cNvPr>
              <p:cNvSpPr/>
              <p:nvPr/>
            </p:nvSpPr>
            <p:spPr bwMode="auto">
              <a:xfrm>
                <a:off x="6213476" y="1408113"/>
                <a:ext cx="17463" cy="120650"/>
              </a:xfrm>
              <a:custGeom>
                <a:avLst/>
                <a:gdLst>
                  <a:gd name="T0" fmla="*/ 3 w 7"/>
                  <a:gd name="T1" fmla="*/ 49 h 49"/>
                  <a:gd name="T2" fmla="*/ 0 w 7"/>
                  <a:gd name="T3" fmla="*/ 45 h 49"/>
                  <a:gd name="T4" fmla="*/ 0 w 7"/>
                  <a:gd name="T5" fmla="*/ 4 h 49"/>
                  <a:gd name="T6" fmla="*/ 3 w 7"/>
                  <a:gd name="T7" fmla="*/ 0 h 49"/>
                  <a:gd name="T8" fmla="*/ 7 w 7"/>
                  <a:gd name="T9" fmla="*/ 4 h 49"/>
                  <a:gd name="T10" fmla="*/ 7 w 7"/>
                  <a:gd name="T11" fmla="*/ 45 h 49"/>
                  <a:gd name="T12" fmla="*/ 3 w 7"/>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3" y="49"/>
                    </a:moveTo>
                    <a:cubicBezTo>
                      <a:pt x="1" y="49"/>
                      <a:pt x="0" y="47"/>
                      <a:pt x="0" y="45"/>
                    </a:cubicBezTo>
                    <a:cubicBezTo>
                      <a:pt x="0" y="4"/>
                      <a:pt x="0" y="4"/>
                      <a:pt x="0" y="4"/>
                    </a:cubicBezTo>
                    <a:cubicBezTo>
                      <a:pt x="0" y="2"/>
                      <a:pt x="1" y="0"/>
                      <a:pt x="3" y="0"/>
                    </a:cubicBezTo>
                    <a:cubicBezTo>
                      <a:pt x="6" y="0"/>
                      <a:pt x="7" y="2"/>
                      <a:pt x="7" y="4"/>
                    </a:cubicBezTo>
                    <a:cubicBezTo>
                      <a:pt x="7" y="45"/>
                      <a:pt x="7" y="45"/>
                      <a:pt x="7" y="45"/>
                    </a:cubicBezTo>
                    <a:cubicBezTo>
                      <a:pt x="7" y="47"/>
                      <a:pt x="6" y="49"/>
                      <a:pt x="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251">
                <a:extLst>
                  <a:ext uri="{FF2B5EF4-FFF2-40B4-BE49-F238E27FC236}">
                    <a16:creationId xmlns:a16="http://schemas.microsoft.com/office/drawing/2014/main" xmlns="" id="{B7FD36AE-8FE2-41F1-921A-4A6911C1BF80}"/>
                  </a:ext>
                </a:extLst>
              </p:cNvPr>
              <p:cNvSpPr/>
              <p:nvPr/>
            </p:nvSpPr>
            <p:spPr bwMode="auto">
              <a:xfrm>
                <a:off x="6324601" y="1452563"/>
                <a:ext cx="74613" cy="106363"/>
              </a:xfrm>
              <a:custGeom>
                <a:avLst/>
                <a:gdLst>
                  <a:gd name="T0" fmla="*/ 5 w 30"/>
                  <a:gd name="T1" fmla="*/ 43 h 43"/>
                  <a:gd name="T2" fmla="*/ 3 w 30"/>
                  <a:gd name="T3" fmla="*/ 43 h 43"/>
                  <a:gd name="T4" fmla="*/ 1 w 30"/>
                  <a:gd name="T5" fmla="*/ 37 h 43"/>
                  <a:gd name="T6" fmla="*/ 22 w 30"/>
                  <a:gd name="T7" fmla="*/ 2 h 43"/>
                  <a:gd name="T8" fmla="*/ 27 w 30"/>
                  <a:gd name="T9" fmla="*/ 1 h 43"/>
                  <a:gd name="T10" fmla="*/ 28 w 30"/>
                  <a:gd name="T11" fmla="*/ 6 h 43"/>
                  <a:gd name="T12" fmla="*/ 8 w 30"/>
                  <a:gd name="T13" fmla="*/ 41 h 43"/>
                  <a:gd name="T14" fmla="*/ 5 w 30"/>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43">
                    <a:moveTo>
                      <a:pt x="5" y="43"/>
                    </a:moveTo>
                    <a:cubicBezTo>
                      <a:pt x="4" y="43"/>
                      <a:pt x="3" y="43"/>
                      <a:pt x="3" y="43"/>
                    </a:cubicBezTo>
                    <a:cubicBezTo>
                      <a:pt x="1" y="41"/>
                      <a:pt x="0" y="39"/>
                      <a:pt x="1" y="37"/>
                    </a:cubicBezTo>
                    <a:cubicBezTo>
                      <a:pt x="22" y="2"/>
                      <a:pt x="22" y="2"/>
                      <a:pt x="22" y="2"/>
                    </a:cubicBezTo>
                    <a:cubicBezTo>
                      <a:pt x="23" y="0"/>
                      <a:pt x="25" y="0"/>
                      <a:pt x="27" y="1"/>
                    </a:cubicBezTo>
                    <a:cubicBezTo>
                      <a:pt x="29" y="2"/>
                      <a:pt x="30" y="4"/>
                      <a:pt x="28" y="6"/>
                    </a:cubicBezTo>
                    <a:cubicBezTo>
                      <a:pt x="8" y="41"/>
                      <a:pt x="8" y="41"/>
                      <a:pt x="8" y="41"/>
                    </a:cubicBezTo>
                    <a:cubicBezTo>
                      <a:pt x="7" y="42"/>
                      <a:pt x="6"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252">
                <a:extLst>
                  <a:ext uri="{FF2B5EF4-FFF2-40B4-BE49-F238E27FC236}">
                    <a16:creationId xmlns:a16="http://schemas.microsoft.com/office/drawing/2014/main" xmlns="" id="{306C1134-4402-4DBF-B8ED-7393E7920A18}"/>
                  </a:ext>
                </a:extLst>
              </p:cNvPr>
              <p:cNvSpPr/>
              <p:nvPr/>
            </p:nvSpPr>
            <p:spPr bwMode="auto">
              <a:xfrm>
                <a:off x="6408738" y="1571626"/>
                <a:ext cx="109538" cy="71438"/>
              </a:xfrm>
              <a:custGeom>
                <a:avLst/>
                <a:gdLst>
                  <a:gd name="T0" fmla="*/ 5 w 44"/>
                  <a:gd name="T1" fmla="*/ 29 h 29"/>
                  <a:gd name="T2" fmla="*/ 1 w 44"/>
                  <a:gd name="T3" fmla="*/ 27 h 29"/>
                  <a:gd name="T4" fmla="*/ 3 w 44"/>
                  <a:gd name="T5" fmla="*/ 22 h 29"/>
                  <a:gd name="T6" fmla="*/ 38 w 44"/>
                  <a:gd name="T7" fmla="*/ 1 h 29"/>
                  <a:gd name="T8" fmla="*/ 43 w 44"/>
                  <a:gd name="T9" fmla="*/ 3 h 29"/>
                  <a:gd name="T10" fmla="*/ 42 w 44"/>
                  <a:gd name="T11" fmla="*/ 8 h 29"/>
                  <a:gd name="T12" fmla="*/ 7 w 44"/>
                  <a:gd name="T13" fmla="*/ 28 h 29"/>
                  <a:gd name="T14" fmla="*/ 5 w 44"/>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9">
                    <a:moveTo>
                      <a:pt x="5" y="29"/>
                    </a:moveTo>
                    <a:cubicBezTo>
                      <a:pt x="3" y="29"/>
                      <a:pt x="2" y="28"/>
                      <a:pt x="1" y="27"/>
                    </a:cubicBezTo>
                    <a:cubicBezTo>
                      <a:pt x="0" y="25"/>
                      <a:pt x="1" y="23"/>
                      <a:pt x="3" y="22"/>
                    </a:cubicBezTo>
                    <a:cubicBezTo>
                      <a:pt x="38" y="1"/>
                      <a:pt x="38" y="1"/>
                      <a:pt x="38" y="1"/>
                    </a:cubicBezTo>
                    <a:cubicBezTo>
                      <a:pt x="40" y="0"/>
                      <a:pt x="42" y="1"/>
                      <a:pt x="43" y="3"/>
                    </a:cubicBezTo>
                    <a:cubicBezTo>
                      <a:pt x="44" y="5"/>
                      <a:pt x="44" y="7"/>
                      <a:pt x="42" y="8"/>
                    </a:cubicBezTo>
                    <a:cubicBezTo>
                      <a:pt x="7" y="28"/>
                      <a:pt x="7" y="28"/>
                      <a:pt x="7" y="28"/>
                    </a:cubicBezTo>
                    <a:cubicBezTo>
                      <a:pt x="6" y="29"/>
                      <a:pt x="5"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253">
                <a:extLst>
                  <a:ext uri="{FF2B5EF4-FFF2-40B4-BE49-F238E27FC236}">
                    <a16:creationId xmlns:a16="http://schemas.microsoft.com/office/drawing/2014/main" xmlns="" id="{9548193F-21DE-41E8-9879-326D0EA3165F}"/>
                  </a:ext>
                </a:extLst>
              </p:cNvPr>
              <p:cNvSpPr/>
              <p:nvPr/>
            </p:nvSpPr>
            <p:spPr bwMode="auto">
              <a:xfrm>
                <a:off x="6442076" y="1739901"/>
                <a:ext cx="123825" cy="17463"/>
              </a:xfrm>
              <a:custGeom>
                <a:avLst/>
                <a:gdLst>
                  <a:gd name="T0" fmla="*/ 46 w 50"/>
                  <a:gd name="T1" fmla="*/ 7 h 7"/>
                  <a:gd name="T2" fmla="*/ 4 w 50"/>
                  <a:gd name="T3" fmla="*/ 7 h 7"/>
                  <a:gd name="T4" fmla="*/ 0 w 50"/>
                  <a:gd name="T5" fmla="*/ 4 h 7"/>
                  <a:gd name="T6" fmla="*/ 4 w 50"/>
                  <a:gd name="T7" fmla="*/ 0 h 7"/>
                  <a:gd name="T8" fmla="*/ 46 w 50"/>
                  <a:gd name="T9" fmla="*/ 0 h 7"/>
                  <a:gd name="T10" fmla="*/ 50 w 50"/>
                  <a:gd name="T11" fmla="*/ 4 h 7"/>
                  <a:gd name="T12" fmla="*/ 46 w 5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0" h="7">
                    <a:moveTo>
                      <a:pt x="46" y="7"/>
                    </a:moveTo>
                    <a:cubicBezTo>
                      <a:pt x="4" y="7"/>
                      <a:pt x="4" y="7"/>
                      <a:pt x="4" y="7"/>
                    </a:cubicBezTo>
                    <a:cubicBezTo>
                      <a:pt x="2" y="7"/>
                      <a:pt x="0" y="6"/>
                      <a:pt x="0" y="4"/>
                    </a:cubicBezTo>
                    <a:cubicBezTo>
                      <a:pt x="0" y="1"/>
                      <a:pt x="2" y="0"/>
                      <a:pt x="4" y="0"/>
                    </a:cubicBezTo>
                    <a:cubicBezTo>
                      <a:pt x="46" y="0"/>
                      <a:pt x="46" y="0"/>
                      <a:pt x="46" y="0"/>
                    </a:cubicBezTo>
                    <a:cubicBezTo>
                      <a:pt x="48" y="0"/>
                      <a:pt x="50" y="1"/>
                      <a:pt x="50" y="4"/>
                    </a:cubicBezTo>
                    <a:cubicBezTo>
                      <a:pt x="50" y="6"/>
                      <a:pt x="48" y="7"/>
                      <a:pt x="4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254">
                <a:extLst>
                  <a:ext uri="{FF2B5EF4-FFF2-40B4-BE49-F238E27FC236}">
                    <a16:creationId xmlns:a16="http://schemas.microsoft.com/office/drawing/2014/main" xmlns="" id="{DAC0222A-D296-43D4-A181-CFDE434289D5}"/>
                  </a:ext>
                </a:extLst>
              </p:cNvPr>
              <p:cNvSpPr/>
              <p:nvPr/>
            </p:nvSpPr>
            <p:spPr bwMode="auto">
              <a:xfrm>
                <a:off x="6408738" y="1854201"/>
                <a:ext cx="109538" cy="69850"/>
              </a:xfrm>
              <a:custGeom>
                <a:avLst/>
                <a:gdLst>
                  <a:gd name="T0" fmla="*/ 40 w 44"/>
                  <a:gd name="T1" fmla="*/ 28 h 28"/>
                  <a:gd name="T2" fmla="*/ 38 w 44"/>
                  <a:gd name="T3" fmla="*/ 28 h 28"/>
                  <a:gd name="T4" fmla="*/ 3 w 44"/>
                  <a:gd name="T5" fmla="*/ 7 h 28"/>
                  <a:gd name="T6" fmla="*/ 1 w 44"/>
                  <a:gd name="T7" fmla="*/ 2 h 28"/>
                  <a:gd name="T8" fmla="*/ 7 w 44"/>
                  <a:gd name="T9" fmla="*/ 1 h 28"/>
                  <a:gd name="T10" fmla="*/ 42 w 44"/>
                  <a:gd name="T11" fmla="*/ 21 h 28"/>
                  <a:gd name="T12" fmla="*/ 43 w 44"/>
                  <a:gd name="T13" fmla="*/ 26 h 28"/>
                  <a:gd name="T14" fmla="*/ 40 w 44"/>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8">
                    <a:moveTo>
                      <a:pt x="40" y="28"/>
                    </a:moveTo>
                    <a:cubicBezTo>
                      <a:pt x="39" y="28"/>
                      <a:pt x="39" y="28"/>
                      <a:pt x="38" y="28"/>
                    </a:cubicBezTo>
                    <a:cubicBezTo>
                      <a:pt x="3" y="7"/>
                      <a:pt x="3" y="7"/>
                      <a:pt x="3" y="7"/>
                    </a:cubicBezTo>
                    <a:cubicBezTo>
                      <a:pt x="1" y="6"/>
                      <a:pt x="0" y="4"/>
                      <a:pt x="1" y="2"/>
                    </a:cubicBezTo>
                    <a:cubicBezTo>
                      <a:pt x="3" y="0"/>
                      <a:pt x="5" y="0"/>
                      <a:pt x="7" y="1"/>
                    </a:cubicBezTo>
                    <a:cubicBezTo>
                      <a:pt x="42" y="21"/>
                      <a:pt x="42" y="21"/>
                      <a:pt x="42" y="21"/>
                    </a:cubicBezTo>
                    <a:cubicBezTo>
                      <a:pt x="44" y="22"/>
                      <a:pt x="44" y="24"/>
                      <a:pt x="43" y="26"/>
                    </a:cubicBezTo>
                    <a:cubicBezTo>
                      <a:pt x="43" y="27"/>
                      <a:pt x="41" y="28"/>
                      <a:pt x="4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255">
                <a:extLst>
                  <a:ext uri="{FF2B5EF4-FFF2-40B4-BE49-F238E27FC236}">
                    <a16:creationId xmlns:a16="http://schemas.microsoft.com/office/drawing/2014/main" xmlns="" id="{2EC7D565-6CAB-4C5F-8A70-CFDB812E788D}"/>
                  </a:ext>
                </a:extLst>
              </p:cNvPr>
              <p:cNvSpPr/>
              <p:nvPr/>
            </p:nvSpPr>
            <p:spPr bwMode="auto">
              <a:xfrm>
                <a:off x="6045201" y="1452563"/>
                <a:ext cx="71438" cy="106363"/>
              </a:xfrm>
              <a:custGeom>
                <a:avLst/>
                <a:gdLst>
                  <a:gd name="T0" fmla="*/ 25 w 29"/>
                  <a:gd name="T1" fmla="*/ 43 h 43"/>
                  <a:gd name="T2" fmla="*/ 22 w 29"/>
                  <a:gd name="T3" fmla="*/ 41 h 43"/>
                  <a:gd name="T4" fmla="*/ 1 w 29"/>
                  <a:gd name="T5" fmla="*/ 6 h 43"/>
                  <a:gd name="T6" fmla="*/ 3 w 29"/>
                  <a:gd name="T7" fmla="*/ 1 h 43"/>
                  <a:gd name="T8" fmla="*/ 8 w 29"/>
                  <a:gd name="T9" fmla="*/ 2 h 43"/>
                  <a:gd name="T10" fmla="*/ 28 w 29"/>
                  <a:gd name="T11" fmla="*/ 37 h 43"/>
                  <a:gd name="T12" fmla="*/ 27 w 29"/>
                  <a:gd name="T13" fmla="*/ 43 h 43"/>
                  <a:gd name="T14" fmla="*/ 25 w 29"/>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3">
                    <a:moveTo>
                      <a:pt x="25" y="43"/>
                    </a:moveTo>
                    <a:cubicBezTo>
                      <a:pt x="24" y="43"/>
                      <a:pt x="22" y="42"/>
                      <a:pt x="22" y="41"/>
                    </a:cubicBezTo>
                    <a:cubicBezTo>
                      <a:pt x="1" y="6"/>
                      <a:pt x="1" y="6"/>
                      <a:pt x="1" y="6"/>
                    </a:cubicBezTo>
                    <a:cubicBezTo>
                      <a:pt x="0" y="4"/>
                      <a:pt x="1" y="2"/>
                      <a:pt x="3" y="1"/>
                    </a:cubicBezTo>
                    <a:cubicBezTo>
                      <a:pt x="5" y="0"/>
                      <a:pt x="7" y="0"/>
                      <a:pt x="8" y="2"/>
                    </a:cubicBezTo>
                    <a:cubicBezTo>
                      <a:pt x="28" y="37"/>
                      <a:pt x="28" y="37"/>
                      <a:pt x="28" y="37"/>
                    </a:cubicBezTo>
                    <a:cubicBezTo>
                      <a:pt x="29" y="39"/>
                      <a:pt x="29" y="41"/>
                      <a:pt x="27" y="43"/>
                    </a:cubicBezTo>
                    <a:cubicBezTo>
                      <a:pt x="26" y="43"/>
                      <a:pt x="26" y="43"/>
                      <a:pt x="2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256">
                <a:extLst>
                  <a:ext uri="{FF2B5EF4-FFF2-40B4-BE49-F238E27FC236}">
                    <a16:creationId xmlns:a16="http://schemas.microsoft.com/office/drawing/2014/main" xmlns="" id="{426FCF0E-D28C-4663-9A06-54F1FFF1AAB4}"/>
                  </a:ext>
                </a:extLst>
              </p:cNvPr>
              <p:cNvSpPr/>
              <p:nvPr/>
            </p:nvSpPr>
            <p:spPr bwMode="auto">
              <a:xfrm>
                <a:off x="5924551" y="1571626"/>
                <a:ext cx="107950" cy="71438"/>
              </a:xfrm>
              <a:custGeom>
                <a:avLst/>
                <a:gdLst>
                  <a:gd name="T0" fmla="*/ 40 w 44"/>
                  <a:gd name="T1" fmla="*/ 29 h 29"/>
                  <a:gd name="T2" fmla="*/ 38 w 44"/>
                  <a:gd name="T3" fmla="*/ 29 h 29"/>
                  <a:gd name="T4" fmla="*/ 3 w 44"/>
                  <a:gd name="T5" fmla="*/ 8 h 29"/>
                  <a:gd name="T6" fmla="*/ 1 w 44"/>
                  <a:gd name="T7" fmla="*/ 3 h 29"/>
                  <a:gd name="T8" fmla="*/ 7 w 44"/>
                  <a:gd name="T9" fmla="*/ 2 h 29"/>
                  <a:gd name="T10" fmla="*/ 42 w 44"/>
                  <a:gd name="T11" fmla="*/ 22 h 29"/>
                  <a:gd name="T12" fmla="*/ 43 w 44"/>
                  <a:gd name="T13" fmla="*/ 27 h 29"/>
                  <a:gd name="T14" fmla="*/ 40 w 44"/>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9">
                    <a:moveTo>
                      <a:pt x="40" y="29"/>
                    </a:moveTo>
                    <a:cubicBezTo>
                      <a:pt x="39" y="29"/>
                      <a:pt x="39" y="29"/>
                      <a:pt x="38" y="29"/>
                    </a:cubicBezTo>
                    <a:cubicBezTo>
                      <a:pt x="3" y="8"/>
                      <a:pt x="3" y="8"/>
                      <a:pt x="3" y="8"/>
                    </a:cubicBezTo>
                    <a:cubicBezTo>
                      <a:pt x="1" y="7"/>
                      <a:pt x="0" y="5"/>
                      <a:pt x="1" y="3"/>
                    </a:cubicBezTo>
                    <a:cubicBezTo>
                      <a:pt x="3" y="1"/>
                      <a:pt x="5" y="0"/>
                      <a:pt x="7" y="2"/>
                    </a:cubicBezTo>
                    <a:cubicBezTo>
                      <a:pt x="42" y="22"/>
                      <a:pt x="42" y="22"/>
                      <a:pt x="42" y="22"/>
                    </a:cubicBezTo>
                    <a:cubicBezTo>
                      <a:pt x="44" y="23"/>
                      <a:pt x="44" y="25"/>
                      <a:pt x="43" y="27"/>
                    </a:cubicBezTo>
                    <a:cubicBezTo>
                      <a:pt x="43" y="28"/>
                      <a:pt x="41" y="29"/>
                      <a:pt x="4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257">
                <a:extLst>
                  <a:ext uri="{FF2B5EF4-FFF2-40B4-BE49-F238E27FC236}">
                    <a16:creationId xmlns:a16="http://schemas.microsoft.com/office/drawing/2014/main" xmlns="" id="{0CC1FF73-5F96-4260-BA12-01647BFA3041}"/>
                  </a:ext>
                </a:extLst>
              </p:cNvPr>
              <p:cNvSpPr/>
              <p:nvPr/>
            </p:nvSpPr>
            <p:spPr bwMode="auto">
              <a:xfrm>
                <a:off x="5881688" y="1739901"/>
                <a:ext cx="119063" cy="17463"/>
              </a:xfrm>
              <a:custGeom>
                <a:avLst/>
                <a:gdLst>
                  <a:gd name="T0" fmla="*/ 45 w 48"/>
                  <a:gd name="T1" fmla="*/ 7 h 7"/>
                  <a:gd name="T2" fmla="*/ 4 w 48"/>
                  <a:gd name="T3" fmla="*/ 7 h 7"/>
                  <a:gd name="T4" fmla="*/ 0 w 48"/>
                  <a:gd name="T5" fmla="*/ 4 h 7"/>
                  <a:gd name="T6" fmla="*/ 4 w 48"/>
                  <a:gd name="T7" fmla="*/ 0 h 7"/>
                  <a:gd name="T8" fmla="*/ 45 w 48"/>
                  <a:gd name="T9" fmla="*/ 0 h 7"/>
                  <a:gd name="T10" fmla="*/ 48 w 48"/>
                  <a:gd name="T11" fmla="*/ 4 h 7"/>
                  <a:gd name="T12" fmla="*/ 45 w 48"/>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8" h="7">
                    <a:moveTo>
                      <a:pt x="45" y="7"/>
                    </a:moveTo>
                    <a:cubicBezTo>
                      <a:pt x="4" y="7"/>
                      <a:pt x="4" y="7"/>
                      <a:pt x="4" y="7"/>
                    </a:cubicBezTo>
                    <a:cubicBezTo>
                      <a:pt x="2" y="7"/>
                      <a:pt x="0" y="6"/>
                      <a:pt x="0" y="4"/>
                    </a:cubicBezTo>
                    <a:cubicBezTo>
                      <a:pt x="0" y="1"/>
                      <a:pt x="2" y="0"/>
                      <a:pt x="4" y="0"/>
                    </a:cubicBezTo>
                    <a:cubicBezTo>
                      <a:pt x="45" y="0"/>
                      <a:pt x="45" y="0"/>
                      <a:pt x="45" y="0"/>
                    </a:cubicBezTo>
                    <a:cubicBezTo>
                      <a:pt x="47" y="0"/>
                      <a:pt x="48" y="1"/>
                      <a:pt x="48" y="4"/>
                    </a:cubicBezTo>
                    <a:cubicBezTo>
                      <a:pt x="48" y="6"/>
                      <a:pt x="47" y="7"/>
                      <a:pt x="4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258">
                <a:extLst>
                  <a:ext uri="{FF2B5EF4-FFF2-40B4-BE49-F238E27FC236}">
                    <a16:creationId xmlns:a16="http://schemas.microsoft.com/office/drawing/2014/main" xmlns="" id="{305A7DD3-9E0C-45CD-AC5F-3BD1DE3DB5E4}"/>
                  </a:ext>
                </a:extLst>
              </p:cNvPr>
              <p:cNvSpPr/>
              <p:nvPr/>
            </p:nvSpPr>
            <p:spPr bwMode="auto">
              <a:xfrm>
                <a:off x="5924551" y="1854201"/>
                <a:ext cx="107950" cy="69850"/>
              </a:xfrm>
              <a:custGeom>
                <a:avLst/>
                <a:gdLst>
                  <a:gd name="T0" fmla="*/ 5 w 44"/>
                  <a:gd name="T1" fmla="*/ 28 h 28"/>
                  <a:gd name="T2" fmla="*/ 2 w 44"/>
                  <a:gd name="T3" fmla="*/ 26 h 28"/>
                  <a:gd name="T4" fmla="*/ 3 w 44"/>
                  <a:gd name="T5" fmla="*/ 21 h 28"/>
                  <a:gd name="T6" fmla="*/ 38 w 44"/>
                  <a:gd name="T7" fmla="*/ 1 h 28"/>
                  <a:gd name="T8" fmla="*/ 43 w 44"/>
                  <a:gd name="T9" fmla="*/ 2 h 28"/>
                  <a:gd name="T10" fmla="*/ 42 w 44"/>
                  <a:gd name="T11" fmla="*/ 7 h 28"/>
                  <a:gd name="T12" fmla="*/ 7 w 44"/>
                  <a:gd name="T13" fmla="*/ 28 h 28"/>
                  <a:gd name="T14" fmla="*/ 5 w 44"/>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8">
                    <a:moveTo>
                      <a:pt x="5" y="28"/>
                    </a:moveTo>
                    <a:cubicBezTo>
                      <a:pt x="4" y="28"/>
                      <a:pt x="2" y="27"/>
                      <a:pt x="2" y="26"/>
                    </a:cubicBezTo>
                    <a:cubicBezTo>
                      <a:pt x="0" y="24"/>
                      <a:pt x="1" y="22"/>
                      <a:pt x="3" y="21"/>
                    </a:cubicBezTo>
                    <a:cubicBezTo>
                      <a:pt x="38" y="1"/>
                      <a:pt x="38" y="1"/>
                      <a:pt x="38" y="1"/>
                    </a:cubicBezTo>
                    <a:cubicBezTo>
                      <a:pt x="40" y="0"/>
                      <a:pt x="42" y="0"/>
                      <a:pt x="43" y="2"/>
                    </a:cubicBezTo>
                    <a:cubicBezTo>
                      <a:pt x="44" y="4"/>
                      <a:pt x="44" y="6"/>
                      <a:pt x="42" y="7"/>
                    </a:cubicBezTo>
                    <a:cubicBezTo>
                      <a:pt x="7" y="28"/>
                      <a:pt x="7" y="28"/>
                      <a:pt x="7" y="28"/>
                    </a:cubicBezTo>
                    <a:cubicBezTo>
                      <a:pt x="6" y="28"/>
                      <a:pt x="6" y="28"/>
                      <a:pt x="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259">
                <a:extLst>
                  <a:ext uri="{FF2B5EF4-FFF2-40B4-BE49-F238E27FC236}">
                    <a16:creationId xmlns:a16="http://schemas.microsoft.com/office/drawing/2014/main" xmlns="" id="{3504F0DE-9D19-45E4-8C62-563CAFD48656}"/>
                  </a:ext>
                </a:extLst>
              </p:cNvPr>
              <p:cNvSpPr>
                <a:spLocks noEditPoints="1"/>
              </p:cNvSpPr>
              <p:nvPr/>
            </p:nvSpPr>
            <p:spPr bwMode="auto">
              <a:xfrm>
                <a:off x="6037263" y="1557338"/>
                <a:ext cx="366713" cy="438150"/>
              </a:xfrm>
              <a:custGeom>
                <a:avLst/>
                <a:gdLst>
                  <a:gd name="T0" fmla="*/ 109 w 148"/>
                  <a:gd name="T1" fmla="*/ 177 h 177"/>
                  <a:gd name="T2" fmla="*/ 109 w 148"/>
                  <a:gd name="T3" fmla="*/ 177 h 177"/>
                  <a:gd name="T4" fmla="*/ 40 w 148"/>
                  <a:gd name="T5" fmla="*/ 177 h 177"/>
                  <a:gd name="T6" fmla="*/ 33 w 148"/>
                  <a:gd name="T7" fmla="*/ 170 h 177"/>
                  <a:gd name="T8" fmla="*/ 34 w 148"/>
                  <a:gd name="T9" fmla="*/ 169 h 177"/>
                  <a:gd name="T10" fmla="*/ 29 w 148"/>
                  <a:gd name="T11" fmla="*/ 144 h 177"/>
                  <a:gd name="T12" fmla="*/ 0 w 148"/>
                  <a:gd name="T13" fmla="*/ 74 h 177"/>
                  <a:gd name="T14" fmla="*/ 74 w 148"/>
                  <a:gd name="T15" fmla="*/ 0 h 177"/>
                  <a:gd name="T16" fmla="*/ 148 w 148"/>
                  <a:gd name="T17" fmla="*/ 74 h 177"/>
                  <a:gd name="T18" fmla="*/ 120 w 148"/>
                  <a:gd name="T19" fmla="*/ 144 h 177"/>
                  <a:gd name="T20" fmla="*/ 115 w 148"/>
                  <a:gd name="T21" fmla="*/ 169 h 177"/>
                  <a:gd name="T22" fmla="*/ 115 w 148"/>
                  <a:gd name="T23" fmla="*/ 170 h 177"/>
                  <a:gd name="T24" fmla="*/ 109 w 148"/>
                  <a:gd name="T25" fmla="*/ 177 h 177"/>
                  <a:gd name="T26" fmla="*/ 40 w 148"/>
                  <a:gd name="T27" fmla="*/ 164 h 177"/>
                  <a:gd name="T28" fmla="*/ 34 w 148"/>
                  <a:gd name="T29" fmla="*/ 169 h 177"/>
                  <a:gd name="T30" fmla="*/ 40 w 148"/>
                  <a:gd name="T31" fmla="*/ 164 h 177"/>
                  <a:gd name="T32" fmla="*/ 110 w 148"/>
                  <a:gd name="T33" fmla="*/ 164 h 177"/>
                  <a:gd name="T34" fmla="*/ 112 w 148"/>
                  <a:gd name="T35" fmla="*/ 165 h 177"/>
                  <a:gd name="T36" fmla="*/ 110 w 148"/>
                  <a:gd name="T37" fmla="*/ 164 h 177"/>
                  <a:gd name="T38" fmla="*/ 47 w 148"/>
                  <a:gd name="T39" fmla="*/ 164 h 177"/>
                  <a:gd name="T40" fmla="*/ 102 w 148"/>
                  <a:gd name="T41" fmla="*/ 164 h 177"/>
                  <a:gd name="T42" fmla="*/ 103 w 148"/>
                  <a:gd name="T43" fmla="*/ 158 h 177"/>
                  <a:gd name="T44" fmla="*/ 110 w 148"/>
                  <a:gd name="T45" fmla="*/ 137 h 177"/>
                  <a:gd name="T46" fmla="*/ 135 w 148"/>
                  <a:gd name="T47" fmla="*/ 74 h 177"/>
                  <a:gd name="T48" fmla="*/ 74 w 148"/>
                  <a:gd name="T49" fmla="*/ 13 h 177"/>
                  <a:gd name="T50" fmla="*/ 13 w 148"/>
                  <a:gd name="T51" fmla="*/ 74 h 177"/>
                  <a:gd name="T52" fmla="*/ 39 w 148"/>
                  <a:gd name="T53" fmla="*/ 137 h 177"/>
                  <a:gd name="T54" fmla="*/ 46 w 148"/>
                  <a:gd name="T55" fmla="*/ 158 h 177"/>
                  <a:gd name="T56" fmla="*/ 47 w 148"/>
                  <a:gd name="T57" fmla="*/ 16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8" h="177">
                    <a:moveTo>
                      <a:pt x="109" y="177"/>
                    </a:moveTo>
                    <a:cubicBezTo>
                      <a:pt x="109" y="177"/>
                      <a:pt x="109" y="177"/>
                      <a:pt x="109" y="177"/>
                    </a:cubicBezTo>
                    <a:cubicBezTo>
                      <a:pt x="40" y="177"/>
                      <a:pt x="40" y="177"/>
                      <a:pt x="40" y="177"/>
                    </a:cubicBezTo>
                    <a:cubicBezTo>
                      <a:pt x="36" y="177"/>
                      <a:pt x="33" y="174"/>
                      <a:pt x="33" y="170"/>
                    </a:cubicBezTo>
                    <a:cubicBezTo>
                      <a:pt x="33" y="170"/>
                      <a:pt x="34" y="170"/>
                      <a:pt x="34" y="169"/>
                    </a:cubicBezTo>
                    <a:cubicBezTo>
                      <a:pt x="34" y="165"/>
                      <a:pt x="34" y="151"/>
                      <a:pt x="29" y="144"/>
                    </a:cubicBezTo>
                    <a:cubicBezTo>
                      <a:pt x="1" y="109"/>
                      <a:pt x="0" y="75"/>
                      <a:pt x="0" y="74"/>
                    </a:cubicBezTo>
                    <a:cubicBezTo>
                      <a:pt x="0" y="33"/>
                      <a:pt x="34" y="0"/>
                      <a:pt x="74" y="0"/>
                    </a:cubicBezTo>
                    <a:cubicBezTo>
                      <a:pt x="115" y="0"/>
                      <a:pt x="148" y="33"/>
                      <a:pt x="148" y="74"/>
                    </a:cubicBezTo>
                    <a:cubicBezTo>
                      <a:pt x="148" y="75"/>
                      <a:pt x="148" y="109"/>
                      <a:pt x="120" y="144"/>
                    </a:cubicBezTo>
                    <a:cubicBezTo>
                      <a:pt x="115" y="151"/>
                      <a:pt x="115" y="165"/>
                      <a:pt x="115" y="169"/>
                    </a:cubicBezTo>
                    <a:cubicBezTo>
                      <a:pt x="115" y="169"/>
                      <a:pt x="115" y="170"/>
                      <a:pt x="115" y="170"/>
                    </a:cubicBezTo>
                    <a:cubicBezTo>
                      <a:pt x="115" y="174"/>
                      <a:pt x="112" y="177"/>
                      <a:pt x="109" y="177"/>
                    </a:cubicBezTo>
                    <a:close/>
                    <a:moveTo>
                      <a:pt x="40" y="164"/>
                    </a:moveTo>
                    <a:cubicBezTo>
                      <a:pt x="36" y="164"/>
                      <a:pt x="34" y="167"/>
                      <a:pt x="34" y="169"/>
                    </a:cubicBezTo>
                    <a:cubicBezTo>
                      <a:pt x="34" y="166"/>
                      <a:pt x="37" y="164"/>
                      <a:pt x="40" y="164"/>
                    </a:cubicBezTo>
                    <a:close/>
                    <a:moveTo>
                      <a:pt x="110" y="164"/>
                    </a:moveTo>
                    <a:cubicBezTo>
                      <a:pt x="111" y="164"/>
                      <a:pt x="112" y="164"/>
                      <a:pt x="112" y="165"/>
                    </a:cubicBezTo>
                    <a:cubicBezTo>
                      <a:pt x="112" y="164"/>
                      <a:pt x="111" y="164"/>
                      <a:pt x="110" y="164"/>
                    </a:cubicBezTo>
                    <a:close/>
                    <a:moveTo>
                      <a:pt x="47" y="164"/>
                    </a:moveTo>
                    <a:cubicBezTo>
                      <a:pt x="102" y="164"/>
                      <a:pt x="102" y="164"/>
                      <a:pt x="102" y="164"/>
                    </a:cubicBezTo>
                    <a:cubicBezTo>
                      <a:pt x="102" y="161"/>
                      <a:pt x="103" y="158"/>
                      <a:pt x="103" y="158"/>
                    </a:cubicBezTo>
                    <a:cubicBezTo>
                      <a:pt x="104" y="149"/>
                      <a:pt x="106" y="142"/>
                      <a:pt x="110" y="137"/>
                    </a:cubicBezTo>
                    <a:cubicBezTo>
                      <a:pt x="135" y="105"/>
                      <a:pt x="135" y="75"/>
                      <a:pt x="135" y="74"/>
                    </a:cubicBezTo>
                    <a:cubicBezTo>
                      <a:pt x="135" y="41"/>
                      <a:pt x="108" y="13"/>
                      <a:pt x="74" y="13"/>
                    </a:cubicBezTo>
                    <a:cubicBezTo>
                      <a:pt x="41" y="13"/>
                      <a:pt x="13" y="41"/>
                      <a:pt x="13" y="74"/>
                    </a:cubicBezTo>
                    <a:cubicBezTo>
                      <a:pt x="13" y="75"/>
                      <a:pt x="14" y="105"/>
                      <a:pt x="39" y="137"/>
                    </a:cubicBezTo>
                    <a:cubicBezTo>
                      <a:pt x="43" y="142"/>
                      <a:pt x="45" y="149"/>
                      <a:pt x="46" y="158"/>
                    </a:cubicBezTo>
                    <a:cubicBezTo>
                      <a:pt x="46" y="158"/>
                      <a:pt x="46" y="161"/>
                      <a:pt x="47"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260">
                <a:extLst>
                  <a:ext uri="{FF2B5EF4-FFF2-40B4-BE49-F238E27FC236}">
                    <a16:creationId xmlns:a16="http://schemas.microsoft.com/office/drawing/2014/main" xmlns="" id="{256F4FC6-3708-456B-995E-FFC95D945D87}"/>
                  </a:ext>
                </a:extLst>
              </p:cNvPr>
              <p:cNvSpPr/>
              <p:nvPr/>
            </p:nvSpPr>
            <p:spPr bwMode="auto">
              <a:xfrm>
                <a:off x="6126163" y="1997076"/>
                <a:ext cx="192088" cy="33338"/>
              </a:xfrm>
              <a:custGeom>
                <a:avLst/>
                <a:gdLst>
                  <a:gd name="T0" fmla="*/ 71 w 77"/>
                  <a:gd name="T1" fmla="*/ 13 h 13"/>
                  <a:gd name="T2" fmla="*/ 6 w 77"/>
                  <a:gd name="T3" fmla="*/ 13 h 13"/>
                  <a:gd name="T4" fmla="*/ 0 w 77"/>
                  <a:gd name="T5" fmla="*/ 6 h 13"/>
                  <a:gd name="T6" fmla="*/ 6 w 77"/>
                  <a:gd name="T7" fmla="*/ 0 h 13"/>
                  <a:gd name="T8" fmla="*/ 71 w 77"/>
                  <a:gd name="T9" fmla="*/ 0 h 13"/>
                  <a:gd name="T10" fmla="*/ 77 w 77"/>
                  <a:gd name="T11" fmla="*/ 6 h 13"/>
                  <a:gd name="T12" fmla="*/ 71 w 7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7" h="13">
                    <a:moveTo>
                      <a:pt x="71" y="13"/>
                    </a:moveTo>
                    <a:cubicBezTo>
                      <a:pt x="6" y="13"/>
                      <a:pt x="6" y="13"/>
                      <a:pt x="6" y="13"/>
                    </a:cubicBezTo>
                    <a:cubicBezTo>
                      <a:pt x="3" y="13"/>
                      <a:pt x="0" y="10"/>
                      <a:pt x="0" y="6"/>
                    </a:cubicBezTo>
                    <a:cubicBezTo>
                      <a:pt x="0" y="2"/>
                      <a:pt x="3" y="0"/>
                      <a:pt x="6" y="0"/>
                    </a:cubicBezTo>
                    <a:cubicBezTo>
                      <a:pt x="71" y="0"/>
                      <a:pt x="71" y="0"/>
                      <a:pt x="71" y="0"/>
                    </a:cubicBezTo>
                    <a:cubicBezTo>
                      <a:pt x="74" y="0"/>
                      <a:pt x="77" y="2"/>
                      <a:pt x="77" y="6"/>
                    </a:cubicBezTo>
                    <a:cubicBezTo>
                      <a:pt x="77" y="10"/>
                      <a:pt x="74" y="13"/>
                      <a:pt x="7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261">
                <a:extLst>
                  <a:ext uri="{FF2B5EF4-FFF2-40B4-BE49-F238E27FC236}">
                    <a16:creationId xmlns:a16="http://schemas.microsoft.com/office/drawing/2014/main" xmlns="" id="{18E4CEC4-375E-494B-924A-7FB68F516579}"/>
                  </a:ext>
                </a:extLst>
              </p:cNvPr>
              <p:cNvSpPr/>
              <p:nvPr/>
            </p:nvSpPr>
            <p:spPr bwMode="auto">
              <a:xfrm>
                <a:off x="6138863" y="2030413"/>
                <a:ext cx="166688" cy="31750"/>
              </a:xfrm>
              <a:custGeom>
                <a:avLst/>
                <a:gdLst>
                  <a:gd name="T0" fmla="*/ 61 w 67"/>
                  <a:gd name="T1" fmla="*/ 13 h 13"/>
                  <a:gd name="T2" fmla="*/ 6 w 67"/>
                  <a:gd name="T3" fmla="*/ 13 h 13"/>
                  <a:gd name="T4" fmla="*/ 0 w 67"/>
                  <a:gd name="T5" fmla="*/ 7 h 13"/>
                  <a:gd name="T6" fmla="*/ 6 w 67"/>
                  <a:gd name="T7" fmla="*/ 0 h 13"/>
                  <a:gd name="T8" fmla="*/ 61 w 67"/>
                  <a:gd name="T9" fmla="*/ 0 h 13"/>
                  <a:gd name="T10" fmla="*/ 67 w 67"/>
                  <a:gd name="T11" fmla="*/ 7 h 13"/>
                  <a:gd name="T12" fmla="*/ 61 w 6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7" h="13">
                    <a:moveTo>
                      <a:pt x="61" y="13"/>
                    </a:moveTo>
                    <a:cubicBezTo>
                      <a:pt x="6" y="13"/>
                      <a:pt x="6" y="13"/>
                      <a:pt x="6" y="13"/>
                    </a:cubicBezTo>
                    <a:cubicBezTo>
                      <a:pt x="2" y="13"/>
                      <a:pt x="0" y="10"/>
                      <a:pt x="0" y="7"/>
                    </a:cubicBezTo>
                    <a:cubicBezTo>
                      <a:pt x="0" y="3"/>
                      <a:pt x="2" y="0"/>
                      <a:pt x="6" y="0"/>
                    </a:cubicBezTo>
                    <a:cubicBezTo>
                      <a:pt x="61" y="0"/>
                      <a:pt x="61" y="0"/>
                      <a:pt x="61" y="0"/>
                    </a:cubicBezTo>
                    <a:cubicBezTo>
                      <a:pt x="64" y="0"/>
                      <a:pt x="67" y="3"/>
                      <a:pt x="67" y="7"/>
                    </a:cubicBezTo>
                    <a:cubicBezTo>
                      <a:pt x="67" y="10"/>
                      <a:pt x="64" y="13"/>
                      <a:pt x="6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262">
                <a:extLst>
                  <a:ext uri="{FF2B5EF4-FFF2-40B4-BE49-F238E27FC236}">
                    <a16:creationId xmlns:a16="http://schemas.microsoft.com/office/drawing/2014/main" xmlns="" id="{28584BE7-B017-42E1-B431-582EA41270E5}"/>
                  </a:ext>
                </a:extLst>
              </p:cNvPr>
              <p:cNvSpPr/>
              <p:nvPr/>
            </p:nvSpPr>
            <p:spPr bwMode="auto">
              <a:xfrm>
                <a:off x="6159501" y="2063751"/>
                <a:ext cx="125413" cy="33338"/>
              </a:xfrm>
              <a:custGeom>
                <a:avLst/>
                <a:gdLst>
                  <a:gd name="T0" fmla="*/ 45 w 51"/>
                  <a:gd name="T1" fmla="*/ 13 h 13"/>
                  <a:gd name="T2" fmla="*/ 6 w 51"/>
                  <a:gd name="T3" fmla="*/ 13 h 13"/>
                  <a:gd name="T4" fmla="*/ 0 w 51"/>
                  <a:gd name="T5" fmla="*/ 6 h 13"/>
                  <a:gd name="T6" fmla="*/ 6 w 51"/>
                  <a:gd name="T7" fmla="*/ 0 h 13"/>
                  <a:gd name="T8" fmla="*/ 45 w 51"/>
                  <a:gd name="T9" fmla="*/ 0 h 13"/>
                  <a:gd name="T10" fmla="*/ 51 w 51"/>
                  <a:gd name="T11" fmla="*/ 6 h 13"/>
                  <a:gd name="T12" fmla="*/ 45 w 51"/>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51" h="13">
                    <a:moveTo>
                      <a:pt x="45" y="13"/>
                    </a:moveTo>
                    <a:cubicBezTo>
                      <a:pt x="6" y="13"/>
                      <a:pt x="6" y="13"/>
                      <a:pt x="6" y="13"/>
                    </a:cubicBezTo>
                    <a:cubicBezTo>
                      <a:pt x="3" y="13"/>
                      <a:pt x="0" y="10"/>
                      <a:pt x="0" y="6"/>
                    </a:cubicBezTo>
                    <a:cubicBezTo>
                      <a:pt x="0" y="3"/>
                      <a:pt x="3" y="0"/>
                      <a:pt x="6" y="0"/>
                    </a:cubicBezTo>
                    <a:cubicBezTo>
                      <a:pt x="45" y="0"/>
                      <a:pt x="45" y="0"/>
                      <a:pt x="45" y="0"/>
                    </a:cubicBezTo>
                    <a:cubicBezTo>
                      <a:pt x="48" y="0"/>
                      <a:pt x="51" y="3"/>
                      <a:pt x="51" y="6"/>
                    </a:cubicBezTo>
                    <a:cubicBezTo>
                      <a:pt x="51" y="10"/>
                      <a:pt x="48" y="13"/>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79" name="Group 48">
            <a:extLst>
              <a:ext uri="{FF2B5EF4-FFF2-40B4-BE49-F238E27FC236}">
                <a16:creationId xmlns:a16="http://schemas.microsoft.com/office/drawing/2014/main" xmlns="" id="{3E981EB2-3378-42DB-886B-A8E91253A7EC}"/>
              </a:ext>
            </a:extLst>
          </p:cNvPr>
          <p:cNvGrpSpPr/>
          <p:nvPr/>
        </p:nvGrpSpPr>
        <p:grpSpPr>
          <a:xfrm>
            <a:off x="7054734" y="3438332"/>
            <a:ext cx="1322514" cy="1319409"/>
            <a:chOff x="7054734" y="3438332"/>
            <a:chExt cx="1322514" cy="1319409"/>
          </a:xfrm>
        </p:grpSpPr>
        <p:sp>
          <p:nvSpPr>
            <p:cNvPr id="80" name="Freeform 263">
              <a:extLst>
                <a:ext uri="{FF2B5EF4-FFF2-40B4-BE49-F238E27FC236}">
                  <a16:creationId xmlns:a16="http://schemas.microsoft.com/office/drawing/2014/main" xmlns="" id="{AAE61E64-5AD8-47E4-AAD6-54B75A412755}"/>
                </a:ext>
              </a:extLst>
            </p:cNvPr>
            <p:cNvSpPr>
              <a:spLocks noEditPoints="1"/>
            </p:cNvSpPr>
            <p:nvPr/>
          </p:nvSpPr>
          <p:spPr bwMode="auto">
            <a:xfrm>
              <a:off x="7054734" y="3438332"/>
              <a:ext cx="1322514" cy="1319409"/>
            </a:xfrm>
            <a:custGeom>
              <a:avLst/>
              <a:gdLst>
                <a:gd name="T0" fmla="*/ 819 w 819"/>
                <a:gd name="T1" fmla="*/ 409 h 817"/>
                <a:gd name="T2" fmla="*/ 754 w 819"/>
                <a:gd name="T3" fmla="*/ 340 h 817"/>
                <a:gd name="T4" fmla="*/ 791 w 819"/>
                <a:gd name="T5" fmla="*/ 260 h 817"/>
                <a:gd name="T6" fmla="*/ 706 w 819"/>
                <a:gd name="T7" fmla="*/ 220 h 817"/>
                <a:gd name="T8" fmla="*/ 710 w 819"/>
                <a:gd name="T9" fmla="*/ 132 h 817"/>
                <a:gd name="T10" fmla="*/ 617 w 819"/>
                <a:gd name="T11" fmla="*/ 126 h 817"/>
                <a:gd name="T12" fmla="*/ 588 w 819"/>
                <a:gd name="T13" fmla="*/ 41 h 817"/>
                <a:gd name="T14" fmla="*/ 499 w 819"/>
                <a:gd name="T15" fmla="*/ 70 h 817"/>
                <a:gd name="T16" fmla="*/ 441 w 819"/>
                <a:gd name="T17" fmla="*/ 2 h 817"/>
                <a:gd name="T18" fmla="*/ 379 w 819"/>
                <a:gd name="T19" fmla="*/ 2 h 817"/>
                <a:gd name="T20" fmla="*/ 321 w 819"/>
                <a:gd name="T21" fmla="*/ 70 h 817"/>
                <a:gd name="T22" fmla="*/ 231 w 819"/>
                <a:gd name="T23" fmla="*/ 41 h 817"/>
                <a:gd name="T24" fmla="*/ 203 w 819"/>
                <a:gd name="T25" fmla="*/ 126 h 817"/>
                <a:gd name="T26" fmla="*/ 109 w 819"/>
                <a:gd name="T27" fmla="*/ 132 h 817"/>
                <a:gd name="T28" fmla="*/ 114 w 819"/>
                <a:gd name="T29" fmla="*/ 220 h 817"/>
                <a:gd name="T30" fmla="*/ 28 w 819"/>
                <a:gd name="T31" fmla="*/ 260 h 817"/>
                <a:gd name="T32" fmla="*/ 65 w 819"/>
                <a:gd name="T33" fmla="*/ 340 h 817"/>
                <a:gd name="T34" fmla="*/ 0 w 819"/>
                <a:gd name="T35" fmla="*/ 409 h 817"/>
                <a:gd name="T36" fmla="*/ 63 w 819"/>
                <a:gd name="T37" fmla="*/ 469 h 817"/>
                <a:gd name="T38" fmla="*/ 27 w 819"/>
                <a:gd name="T39" fmla="*/ 557 h 817"/>
                <a:gd name="T40" fmla="*/ 107 w 819"/>
                <a:gd name="T41" fmla="*/ 589 h 817"/>
                <a:gd name="T42" fmla="*/ 106 w 819"/>
                <a:gd name="T43" fmla="*/ 685 h 817"/>
                <a:gd name="T44" fmla="*/ 191 w 819"/>
                <a:gd name="T45" fmla="*/ 685 h 817"/>
                <a:gd name="T46" fmla="*/ 225 w 819"/>
                <a:gd name="T47" fmla="*/ 776 h 817"/>
                <a:gd name="T48" fmla="*/ 304 w 819"/>
                <a:gd name="T49" fmla="*/ 745 h 817"/>
                <a:gd name="T50" fmla="*/ 368 w 819"/>
                <a:gd name="T51" fmla="*/ 817 h 817"/>
                <a:gd name="T52" fmla="*/ 410 w 819"/>
                <a:gd name="T53" fmla="*/ 762 h 817"/>
                <a:gd name="T54" fmla="*/ 451 w 819"/>
                <a:gd name="T55" fmla="*/ 817 h 817"/>
                <a:gd name="T56" fmla="*/ 516 w 819"/>
                <a:gd name="T57" fmla="*/ 745 h 817"/>
                <a:gd name="T58" fmla="*/ 594 w 819"/>
                <a:gd name="T59" fmla="*/ 776 h 817"/>
                <a:gd name="T60" fmla="*/ 628 w 819"/>
                <a:gd name="T61" fmla="*/ 685 h 817"/>
                <a:gd name="T62" fmla="*/ 713 w 819"/>
                <a:gd name="T63" fmla="*/ 685 h 817"/>
                <a:gd name="T64" fmla="*/ 712 w 819"/>
                <a:gd name="T65" fmla="*/ 589 h 817"/>
                <a:gd name="T66" fmla="*/ 792 w 819"/>
                <a:gd name="T67" fmla="*/ 557 h 817"/>
                <a:gd name="T68" fmla="*/ 756 w 819"/>
                <a:gd name="T69" fmla="*/ 469 h 817"/>
                <a:gd name="T70" fmla="*/ 410 w 819"/>
                <a:gd name="T71" fmla="*/ 704 h 817"/>
                <a:gd name="T72" fmla="*/ 410 w 819"/>
                <a:gd name="T73" fmla="*/ 114 h 817"/>
                <a:gd name="T74" fmla="*/ 410 w 819"/>
                <a:gd name="T75" fmla="*/ 704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9" h="817">
                  <a:moveTo>
                    <a:pt x="761" y="425"/>
                  </a:moveTo>
                  <a:cubicBezTo>
                    <a:pt x="819" y="409"/>
                    <a:pt x="819" y="409"/>
                    <a:pt x="819" y="409"/>
                  </a:cubicBezTo>
                  <a:cubicBezTo>
                    <a:pt x="819" y="387"/>
                    <a:pt x="818" y="366"/>
                    <a:pt x="814" y="345"/>
                  </a:cubicBezTo>
                  <a:cubicBezTo>
                    <a:pt x="754" y="340"/>
                    <a:pt x="754" y="340"/>
                    <a:pt x="754" y="340"/>
                  </a:cubicBezTo>
                  <a:cubicBezTo>
                    <a:pt x="751" y="325"/>
                    <a:pt x="748" y="311"/>
                    <a:pt x="743" y="297"/>
                  </a:cubicBezTo>
                  <a:cubicBezTo>
                    <a:pt x="791" y="260"/>
                    <a:pt x="791" y="260"/>
                    <a:pt x="791" y="260"/>
                  </a:cubicBezTo>
                  <a:cubicBezTo>
                    <a:pt x="783" y="241"/>
                    <a:pt x="774" y="222"/>
                    <a:pt x="764" y="204"/>
                  </a:cubicBezTo>
                  <a:cubicBezTo>
                    <a:pt x="706" y="220"/>
                    <a:pt x="706" y="220"/>
                    <a:pt x="706" y="220"/>
                  </a:cubicBezTo>
                  <a:cubicBezTo>
                    <a:pt x="698" y="207"/>
                    <a:pt x="688" y="195"/>
                    <a:pt x="678" y="183"/>
                  </a:cubicBezTo>
                  <a:cubicBezTo>
                    <a:pt x="710" y="132"/>
                    <a:pt x="710" y="132"/>
                    <a:pt x="710" y="132"/>
                  </a:cubicBezTo>
                  <a:cubicBezTo>
                    <a:pt x="696" y="116"/>
                    <a:pt x="681" y="102"/>
                    <a:pt x="664" y="89"/>
                  </a:cubicBezTo>
                  <a:cubicBezTo>
                    <a:pt x="617" y="126"/>
                    <a:pt x="617" y="126"/>
                    <a:pt x="617" y="126"/>
                  </a:cubicBezTo>
                  <a:cubicBezTo>
                    <a:pt x="604" y="116"/>
                    <a:pt x="591" y="108"/>
                    <a:pt x="577" y="100"/>
                  </a:cubicBezTo>
                  <a:cubicBezTo>
                    <a:pt x="588" y="41"/>
                    <a:pt x="588" y="41"/>
                    <a:pt x="588" y="41"/>
                  </a:cubicBezTo>
                  <a:cubicBezTo>
                    <a:pt x="569" y="32"/>
                    <a:pt x="550" y="24"/>
                    <a:pt x="530" y="18"/>
                  </a:cubicBezTo>
                  <a:cubicBezTo>
                    <a:pt x="499" y="70"/>
                    <a:pt x="499" y="70"/>
                    <a:pt x="499" y="70"/>
                  </a:cubicBezTo>
                  <a:cubicBezTo>
                    <a:pt x="483" y="66"/>
                    <a:pt x="468" y="63"/>
                    <a:pt x="452" y="61"/>
                  </a:cubicBezTo>
                  <a:cubicBezTo>
                    <a:pt x="441" y="2"/>
                    <a:pt x="441" y="2"/>
                    <a:pt x="441" y="2"/>
                  </a:cubicBezTo>
                  <a:cubicBezTo>
                    <a:pt x="431" y="1"/>
                    <a:pt x="420" y="0"/>
                    <a:pt x="410" y="0"/>
                  </a:cubicBezTo>
                  <a:cubicBezTo>
                    <a:pt x="399" y="0"/>
                    <a:pt x="389" y="1"/>
                    <a:pt x="379" y="2"/>
                  </a:cubicBezTo>
                  <a:cubicBezTo>
                    <a:pt x="368" y="61"/>
                    <a:pt x="368" y="61"/>
                    <a:pt x="368" y="61"/>
                  </a:cubicBezTo>
                  <a:cubicBezTo>
                    <a:pt x="352" y="63"/>
                    <a:pt x="336" y="66"/>
                    <a:pt x="321" y="70"/>
                  </a:cubicBezTo>
                  <a:cubicBezTo>
                    <a:pt x="289" y="18"/>
                    <a:pt x="289" y="18"/>
                    <a:pt x="289" y="18"/>
                  </a:cubicBezTo>
                  <a:cubicBezTo>
                    <a:pt x="269" y="24"/>
                    <a:pt x="250" y="32"/>
                    <a:pt x="231" y="41"/>
                  </a:cubicBezTo>
                  <a:cubicBezTo>
                    <a:pt x="243" y="100"/>
                    <a:pt x="243" y="100"/>
                    <a:pt x="243" y="100"/>
                  </a:cubicBezTo>
                  <a:cubicBezTo>
                    <a:pt x="229" y="108"/>
                    <a:pt x="216" y="116"/>
                    <a:pt x="203" y="126"/>
                  </a:cubicBezTo>
                  <a:cubicBezTo>
                    <a:pt x="155" y="89"/>
                    <a:pt x="155" y="89"/>
                    <a:pt x="155" y="89"/>
                  </a:cubicBezTo>
                  <a:cubicBezTo>
                    <a:pt x="139" y="102"/>
                    <a:pt x="123" y="116"/>
                    <a:pt x="109" y="132"/>
                  </a:cubicBezTo>
                  <a:cubicBezTo>
                    <a:pt x="141" y="183"/>
                    <a:pt x="141" y="183"/>
                    <a:pt x="141" y="183"/>
                  </a:cubicBezTo>
                  <a:cubicBezTo>
                    <a:pt x="131" y="195"/>
                    <a:pt x="122" y="207"/>
                    <a:pt x="114" y="220"/>
                  </a:cubicBezTo>
                  <a:cubicBezTo>
                    <a:pt x="56" y="204"/>
                    <a:pt x="56" y="204"/>
                    <a:pt x="56" y="204"/>
                  </a:cubicBezTo>
                  <a:cubicBezTo>
                    <a:pt x="45" y="222"/>
                    <a:pt x="36" y="241"/>
                    <a:pt x="28" y="260"/>
                  </a:cubicBezTo>
                  <a:cubicBezTo>
                    <a:pt x="77" y="297"/>
                    <a:pt x="77" y="297"/>
                    <a:pt x="77" y="297"/>
                  </a:cubicBezTo>
                  <a:cubicBezTo>
                    <a:pt x="72" y="311"/>
                    <a:pt x="68" y="325"/>
                    <a:pt x="65" y="340"/>
                  </a:cubicBezTo>
                  <a:cubicBezTo>
                    <a:pt x="5" y="345"/>
                    <a:pt x="5" y="345"/>
                    <a:pt x="5" y="345"/>
                  </a:cubicBezTo>
                  <a:cubicBezTo>
                    <a:pt x="2" y="366"/>
                    <a:pt x="0" y="387"/>
                    <a:pt x="0" y="409"/>
                  </a:cubicBezTo>
                  <a:cubicBezTo>
                    <a:pt x="58" y="425"/>
                    <a:pt x="58" y="425"/>
                    <a:pt x="58" y="425"/>
                  </a:cubicBezTo>
                  <a:cubicBezTo>
                    <a:pt x="59" y="440"/>
                    <a:pt x="61" y="455"/>
                    <a:pt x="63" y="469"/>
                  </a:cubicBezTo>
                  <a:cubicBezTo>
                    <a:pt x="9" y="495"/>
                    <a:pt x="9" y="495"/>
                    <a:pt x="9" y="495"/>
                  </a:cubicBezTo>
                  <a:cubicBezTo>
                    <a:pt x="14" y="517"/>
                    <a:pt x="20" y="537"/>
                    <a:pt x="27" y="557"/>
                  </a:cubicBezTo>
                  <a:cubicBezTo>
                    <a:pt x="88" y="551"/>
                    <a:pt x="88" y="551"/>
                    <a:pt x="88" y="551"/>
                  </a:cubicBezTo>
                  <a:cubicBezTo>
                    <a:pt x="93" y="564"/>
                    <a:pt x="100" y="577"/>
                    <a:pt x="107" y="589"/>
                  </a:cubicBezTo>
                  <a:cubicBezTo>
                    <a:pt x="66" y="633"/>
                    <a:pt x="66" y="633"/>
                    <a:pt x="66" y="633"/>
                  </a:cubicBezTo>
                  <a:cubicBezTo>
                    <a:pt x="78" y="652"/>
                    <a:pt x="92" y="669"/>
                    <a:pt x="106" y="685"/>
                  </a:cubicBezTo>
                  <a:cubicBezTo>
                    <a:pt x="160" y="658"/>
                    <a:pt x="160" y="658"/>
                    <a:pt x="160" y="658"/>
                  </a:cubicBezTo>
                  <a:cubicBezTo>
                    <a:pt x="170" y="668"/>
                    <a:pt x="180" y="677"/>
                    <a:pt x="191" y="685"/>
                  </a:cubicBezTo>
                  <a:cubicBezTo>
                    <a:pt x="169" y="741"/>
                    <a:pt x="169" y="741"/>
                    <a:pt x="169" y="741"/>
                  </a:cubicBezTo>
                  <a:cubicBezTo>
                    <a:pt x="187" y="754"/>
                    <a:pt x="205" y="766"/>
                    <a:pt x="225" y="776"/>
                  </a:cubicBezTo>
                  <a:cubicBezTo>
                    <a:pt x="265" y="731"/>
                    <a:pt x="265" y="731"/>
                    <a:pt x="265" y="731"/>
                  </a:cubicBezTo>
                  <a:cubicBezTo>
                    <a:pt x="278" y="736"/>
                    <a:pt x="291" y="741"/>
                    <a:pt x="304" y="745"/>
                  </a:cubicBezTo>
                  <a:cubicBezTo>
                    <a:pt x="303" y="806"/>
                    <a:pt x="303" y="806"/>
                    <a:pt x="303" y="806"/>
                  </a:cubicBezTo>
                  <a:cubicBezTo>
                    <a:pt x="324" y="811"/>
                    <a:pt x="346" y="815"/>
                    <a:pt x="368" y="817"/>
                  </a:cubicBezTo>
                  <a:cubicBezTo>
                    <a:pt x="389" y="761"/>
                    <a:pt x="389" y="761"/>
                    <a:pt x="389" y="761"/>
                  </a:cubicBezTo>
                  <a:cubicBezTo>
                    <a:pt x="396" y="761"/>
                    <a:pt x="403" y="762"/>
                    <a:pt x="410" y="762"/>
                  </a:cubicBezTo>
                  <a:cubicBezTo>
                    <a:pt x="417" y="762"/>
                    <a:pt x="423" y="761"/>
                    <a:pt x="430" y="761"/>
                  </a:cubicBezTo>
                  <a:cubicBezTo>
                    <a:pt x="451" y="817"/>
                    <a:pt x="451" y="817"/>
                    <a:pt x="451" y="817"/>
                  </a:cubicBezTo>
                  <a:cubicBezTo>
                    <a:pt x="474" y="815"/>
                    <a:pt x="495" y="811"/>
                    <a:pt x="516" y="806"/>
                  </a:cubicBezTo>
                  <a:cubicBezTo>
                    <a:pt x="516" y="745"/>
                    <a:pt x="516" y="745"/>
                    <a:pt x="516" y="745"/>
                  </a:cubicBezTo>
                  <a:cubicBezTo>
                    <a:pt x="529" y="741"/>
                    <a:pt x="542" y="736"/>
                    <a:pt x="554" y="731"/>
                  </a:cubicBezTo>
                  <a:cubicBezTo>
                    <a:pt x="594" y="776"/>
                    <a:pt x="594" y="776"/>
                    <a:pt x="594" y="776"/>
                  </a:cubicBezTo>
                  <a:cubicBezTo>
                    <a:pt x="614" y="766"/>
                    <a:pt x="633" y="754"/>
                    <a:pt x="650" y="741"/>
                  </a:cubicBezTo>
                  <a:cubicBezTo>
                    <a:pt x="628" y="685"/>
                    <a:pt x="628" y="685"/>
                    <a:pt x="628" y="685"/>
                  </a:cubicBezTo>
                  <a:cubicBezTo>
                    <a:pt x="639" y="677"/>
                    <a:pt x="649" y="668"/>
                    <a:pt x="659" y="658"/>
                  </a:cubicBezTo>
                  <a:cubicBezTo>
                    <a:pt x="713" y="685"/>
                    <a:pt x="713" y="685"/>
                    <a:pt x="713" y="685"/>
                  </a:cubicBezTo>
                  <a:cubicBezTo>
                    <a:pt x="728" y="669"/>
                    <a:pt x="741" y="652"/>
                    <a:pt x="753" y="633"/>
                  </a:cubicBezTo>
                  <a:cubicBezTo>
                    <a:pt x="712" y="589"/>
                    <a:pt x="712" y="589"/>
                    <a:pt x="712" y="589"/>
                  </a:cubicBezTo>
                  <a:cubicBezTo>
                    <a:pt x="719" y="577"/>
                    <a:pt x="726" y="564"/>
                    <a:pt x="732" y="551"/>
                  </a:cubicBezTo>
                  <a:cubicBezTo>
                    <a:pt x="792" y="557"/>
                    <a:pt x="792" y="557"/>
                    <a:pt x="792" y="557"/>
                  </a:cubicBezTo>
                  <a:cubicBezTo>
                    <a:pt x="800" y="537"/>
                    <a:pt x="806" y="517"/>
                    <a:pt x="810" y="495"/>
                  </a:cubicBezTo>
                  <a:cubicBezTo>
                    <a:pt x="756" y="469"/>
                    <a:pt x="756" y="469"/>
                    <a:pt x="756" y="469"/>
                  </a:cubicBezTo>
                  <a:cubicBezTo>
                    <a:pt x="759" y="455"/>
                    <a:pt x="760" y="440"/>
                    <a:pt x="761" y="425"/>
                  </a:cubicBezTo>
                  <a:close/>
                  <a:moveTo>
                    <a:pt x="410" y="704"/>
                  </a:moveTo>
                  <a:cubicBezTo>
                    <a:pt x="247" y="704"/>
                    <a:pt x="114" y="572"/>
                    <a:pt x="114" y="409"/>
                  </a:cubicBezTo>
                  <a:cubicBezTo>
                    <a:pt x="114" y="246"/>
                    <a:pt x="247" y="114"/>
                    <a:pt x="410" y="114"/>
                  </a:cubicBezTo>
                  <a:cubicBezTo>
                    <a:pt x="573" y="114"/>
                    <a:pt x="705" y="246"/>
                    <a:pt x="705" y="409"/>
                  </a:cubicBezTo>
                  <a:cubicBezTo>
                    <a:pt x="705" y="572"/>
                    <a:pt x="573" y="704"/>
                    <a:pt x="410" y="704"/>
                  </a:cubicBezTo>
                  <a:close/>
                </a:path>
              </a:pathLst>
            </a:custGeom>
            <a:solidFill>
              <a:schemeClr val="accent6"/>
            </a:solidFill>
            <a:ln>
              <a:noFill/>
            </a:ln>
          </p:spPr>
          <p:txBody>
            <a:bodyPr vert="horz" wrap="square" lIns="91440" tIns="45720" rIns="91440" bIns="45720" numCol="1" anchor="t" anchorCtr="0" compatLnSpc="1"/>
            <a:lstStyle/>
            <a:p>
              <a:endParaRPr lang="en-US"/>
            </a:p>
          </p:txBody>
        </p:sp>
        <p:sp>
          <p:nvSpPr>
            <p:cNvPr id="81" name="Oval 280">
              <a:extLst>
                <a:ext uri="{FF2B5EF4-FFF2-40B4-BE49-F238E27FC236}">
                  <a16:creationId xmlns:a16="http://schemas.microsoft.com/office/drawing/2014/main" xmlns="" id="{819B6895-77A7-4E30-B126-9E0B582BEB21}"/>
                </a:ext>
              </a:extLst>
            </p:cNvPr>
            <p:cNvSpPr>
              <a:spLocks noChangeArrowheads="1"/>
            </p:cNvSpPr>
            <p:nvPr/>
          </p:nvSpPr>
          <p:spPr bwMode="auto">
            <a:xfrm>
              <a:off x="7327930" y="3712562"/>
              <a:ext cx="776123" cy="777158"/>
            </a:xfrm>
            <a:prstGeom prst="ellipse">
              <a:avLst/>
            </a:prstGeom>
            <a:solidFill>
              <a:schemeClr val="accent6"/>
            </a:solidFill>
            <a:ln>
              <a:noFill/>
            </a:ln>
          </p:spPr>
          <p:txBody>
            <a:bodyPr vert="horz" wrap="square" lIns="91440" tIns="45720" rIns="91440" bIns="45720" numCol="1" anchor="t" anchorCtr="0" compatLnSpc="1"/>
            <a:lstStyle/>
            <a:p>
              <a:endParaRPr lang="en-US"/>
            </a:p>
          </p:txBody>
        </p:sp>
        <p:grpSp>
          <p:nvGrpSpPr>
            <p:cNvPr id="82" name="Group 51">
              <a:extLst>
                <a:ext uri="{FF2B5EF4-FFF2-40B4-BE49-F238E27FC236}">
                  <a16:creationId xmlns:a16="http://schemas.microsoft.com/office/drawing/2014/main" xmlns="" id="{D11AD68C-3508-482C-B4D9-F42F7EC6BADB}"/>
                </a:ext>
              </a:extLst>
            </p:cNvPr>
            <p:cNvGrpSpPr/>
            <p:nvPr/>
          </p:nvGrpSpPr>
          <p:grpSpPr>
            <a:xfrm>
              <a:off x="7500747" y="3913319"/>
              <a:ext cx="394271" cy="343563"/>
              <a:chOff x="8216901" y="3711576"/>
              <a:chExt cx="604838" cy="527050"/>
            </a:xfrm>
            <a:solidFill>
              <a:schemeClr val="bg1"/>
            </a:solidFill>
          </p:grpSpPr>
          <p:sp>
            <p:nvSpPr>
              <p:cNvPr id="83" name="Freeform 281">
                <a:extLst>
                  <a:ext uri="{FF2B5EF4-FFF2-40B4-BE49-F238E27FC236}">
                    <a16:creationId xmlns:a16="http://schemas.microsoft.com/office/drawing/2014/main" xmlns="" id="{2417542D-B5C1-4317-A9F4-565780A079AB}"/>
                  </a:ext>
                </a:extLst>
              </p:cNvPr>
              <p:cNvSpPr/>
              <p:nvPr/>
            </p:nvSpPr>
            <p:spPr bwMode="auto">
              <a:xfrm>
                <a:off x="8216901" y="4008438"/>
                <a:ext cx="133350" cy="230188"/>
              </a:xfrm>
              <a:custGeom>
                <a:avLst/>
                <a:gdLst>
                  <a:gd name="T0" fmla="*/ 84 w 84"/>
                  <a:gd name="T1" fmla="*/ 145 h 145"/>
                  <a:gd name="T2" fmla="*/ 84 w 84"/>
                  <a:gd name="T3" fmla="*/ 0 h 145"/>
                  <a:gd name="T4" fmla="*/ 8 w 84"/>
                  <a:gd name="T5" fmla="*/ 76 h 145"/>
                  <a:gd name="T6" fmla="*/ 0 w 84"/>
                  <a:gd name="T7" fmla="*/ 69 h 145"/>
                  <a:gd name="T8" fmla="*/ 0 w 84"/>
                  <a:gd name="T9" fmla="*/ 145 h 145"/>
                  <a:gd name="T10" fmla="*/ 84 w 84"/>
                  <a:gd name="T11" fmla="*/ 145 h 145"/>
                </a:gdLst>
                <a:ahLst/>
                <a:cxnLst>
                  <a:cxn ang="0">
                    <a:pos x="T0" y="T1"/>
                  </a:cxn>
                  <a:cxn ang="0">
                    <a:pos x="T2" y="T3"/>
                  </a:cxn>
                  <a:cxn ang="0">
                    <a:pos x="T4" y="T5"/>
                  </a:cxn>
                  <a:cxn ang="0">
                    <a:pos x="T6" y="T7"/>
                  </a:cxn>
                  <a:cxn ang="0">
                    <a:pos x="T8" y="T9"/>
                  </a:cxn>
                  <a:cxn ang="0">
                    <a:pos x="T10" y="T11"/>
                  </a:cxn>
                </a:cxnLst>
                <a:rect l="0" t="0" r="r" b="b"/>
                <a:pathLst>
                  <a:path w="84" h="145">
                    <a:moveTo>
                      <a:pt x="84" y="145"/>
                    </a:moveTo>
                    <a:lnTo>
                      <a:pt x="84" y="0"/>
                    </a:lnTo>
                    <a:lnTo>
                      <a:pt x="8" y="76"/>
                    </a:lnTo>
                    <a:lnTo>
                      <a:pt x="0" y="69"/>
                    </a:lnTo>
                    <a:lnTo>
                      <a:pt x="0" y="145"/>
                    </a:lnTo>
                    <a:lnTo>
                      <a:pt x="84"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282">
                <a:extLst>
                  <a:ext uri="{FF2B5EF4-FFF2-40B4-BE49-F238E27FC236}">
                    <a16:creationId xmlns:a16="http://schemas.microsoft.com/office/drawing/2014/main" xmlns="" id="{B64B990D-D4B5-40D6-9368-24CC4DC0A066}"/>
                  </a:ext>
                </a:extLst>
              </p:cNvPr>
              <p:cNvSpPr/>
              <p:nvPr/>
            </p:nvSpPr>
            <p:spPr bwMode="auto">
              <a:xfrm>
                <a:off x="8372476" y="3941763"/>
                <a:ext cx="134938" cy="296863"/>
              </a:xfrm>
              <a:custGeom>
                <a:avLst/>
                <a:gdLst>
                  <a:gd name="T0" fmla="*/ 85 w 85"/>
                  <a:gd name="T1" fmla="*/ 187 h 187"/>
                  <a:gd name="T2" fmla="*/ 85 w 85"/>
                  <a:gd name="T3" fmla="*/ 65 h 187"/>
                  <a:gd name="T4" fmla="*/ 24 w 85"/>
                  <a:gd name="T5" fmla="*/ 0 h 187"/>
                  <a:gd name="T6" fmla="*/ 0 w 85"/>
                  <a:gd name="T7" fmla="*/ 22 h 187"/>
                  <a:gd name="T8" fmla="*/ 0 w 85"/>
                  <a:gd name="T9" fmla="*/ 187 h 187"/>
                  <a:gd name="T10" fmla="*/ 85 w 85"/>
                  <a:gd name="T11" fmla="*/ 187 h 187"/>
                </a:gdLst>
                <a:ahLst/>
                <a:cxnLst>
                  <a:cxn ang="0">
                    <a:pos x="T0" y="T1"/>
                  </a:cxn>
                  <a:cxn ang="0">
                    <a:pos x="T2" y="T3"/>
                  </a:cxn>
                  <a:cxn ang="0">
                    <a:pos x="T4" y="T5"/>
                  </a:cxn>
                  <a:cxn ang="0">
                    <a:pos x="T6" y="T7"/>
                  </a:cxn>
                  <a:cxn ang="0">
                    <a:pos x="T8" y="T9"/>
                  </a:cxn>
                  <a:cxn ang="0">
                    <a:pos x="T10" y="T11"/>
                  </a:cxn>
                </a:cxnLst>
                <a:rect l="0" t="0" r="r" b="b"/>
                <a:pathLst>
                  <a:path w="85" h="187">
                    <a:moveTo>
                      <a:pt x="85" y="187"/>
                    </a:moveTo>
                    <a:lnTo>
                      <a:pt x="85" y="65"/>
                    </a:lnTo>
                    <a:lnTo>
                      <a:pt x="24" y="0"/>
                    </a:lnTo>
                    <a:lnTo>
                      <a:pt x="0" y="22"/>
                    </a:lnTo>
                    <a:lnTo>
                      <a:pt x="0" y="187"/>
                    </a:lnTo>
                    <a:lnTo>
                      <a:pt x="85" y="1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283">
                <a:extLst>
                  <a:ext uri="{FF2B5EF4-FFF2-40B4-BE49-F238E27FC236}">
                    <a16:creationId xmlns:a16="http://schemas.microsoft.com/office/drawing/2014/main" xmlns="" id="{4EC9B032-8FD0-4893-8B1D-15A1130446AD}"/>
                  </a:ext>
                </a:extLst>
              </p:cNvPr>
              <p:cNvSpPr/>
              <p:nvPr/>
            </p:nvSpPr>
            <p:spPr bwMode="auto">
              <a:xfrm>
                <a:off x="8531226" y="3989388"/>
                <a:ext cx="131763" cy="249238"/>
              </a:xfrm>
              <a:custGeom>
                <a:avLst/>
                <a:gdLst>
                  <a:gd name="T0" fmla="*/ 83 w 83"/>
                  <a:gd name="T1" fmla="*/ 157 h 157"/>
                  <a:gd name="T2" fmla="*/ 83 w 83"/>
                  <a:gd name="T3" fmla="*/ 0 h 157"/>
                  <a:gd name="T4" fmla="*/ 13 w 83"/>
                  <a:gd name="T5" fmla="*/ 65 h 157"/>
                  <a:gd name="T6" fmla="*/ 0 w 83"/>
                  <a:gd name="T7" fmla="*/ 51 h 157"/>
                  <a:gd name="T8" fmla="*/ 0 w 83"/>
                  <a:gd name="T9" fmla="*/ 157 h 157"/>
                  <a:gd name="T10" fmla="*/ 83 w 83"/>
                  <a:gd name="T11" fmla="*/ 157 h 157"/>
                </a:gdLst>
                <a:ahLst/>
                <a:cxnLst>
                  <a:cxn ang="0">
                    <a:pos x="T0" y="T1"/>
                  </a:cxn>
                  <a:cxn ang="0">
                    <a:pos x="T2" y="T3"/>
                  </a:cxn>
                  <a:cxn ang="0">
                    <a:pos x="T4" y="T5"/>
                  </a:cxn>
                  <a:cxn ang="0">
                    <a:pos x="T6" y="T7"/>
                  </a:cxn>
                  <a:cxn ang="0">
                    <a:pos x="T8" y="T9"/>
                  </a:cxn>
                  <a:cxn ang="0">
                    <a:pos x="T10" y="T11"/>
                  </a:cxn>
                </a:cxnLst>
                <a:rect l="0" t="0" r="r" b="b"/>
                <a:pathLst>
                  <a:path w="83" h="157">
                    <a:moveTo>
                      <a:pt x="83" y="157"/>
                    </a:moveTo>
                    <a:lnTo>
                      <a:pt x="83" y="0"/>
                    </a:lnTo>
                    <a:lnTo>
                      <a:pt x="13" y="65"/>
                    </a:lnTo>
                    <a:lnTo>
                      <a:pt x="0" y="51"/>
                    </a:lnTo>
                    <a:lnTo>
                      <a:pt x="0" y="157"/>
                    </a:lnTo>
                    <a:lnTo>
                      <a:pt x="8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284">
                <a:extLst>
                  <a:ext uri="{FF2B5EF4-FFF2-40B4-BE49-F238E27FC236}">
                    <a16:creationId xmlns:a16="http://schemas.microsoft.com/office/drawing/2014/main" xmlns="" id="{4DF3529D-C86B-471A-ACAC-0687CBAEE8CF}"/>
                  </a:ext>
                </a:extLst>
              </p:cNvPr>
              <p:cNvSpPr/>
              <p:nvPr/>
            </p:nvSpPr>
            <p:spPr bwMode="auto">
              <a:xfrm>
                <a:off x="8686801" y="3844926"/>
                <a:ext cx="134938" cy="393700"/>
              </a:xfrm>
              <a:custGeom>
                <a:avLst/>
                <a:gdLst>
                  <a:gd name="T0" fmla="*/ 85 w 85"/>
                  <a:gd name="T1" fmla="*/ 248 h 248"/>
                  <a:gd name="T2" fmla="*/ 85 w 85"/>
                  <a:gd name="T3" fmla="*/ 0 h 248"/>
                  <a:gd name="T4" fmla="*/ 0 w 85"/>
                  <a:gd name="T5" fmla="*/ 76 h 248"/>
                  <a:gd name="T6" fmla="*/ 0 w 85"/>
                  <a:gd name="T7" fmla="*/ 248 h 248"/>
                  <a:gd name="T8" fmla="*/ 85 w 85"/>
                  <a:gd name="T9" fmla="*/ 248 h 248"/>
                </a:gdLst>
                <a:ahLst/>
                <a:cxnLst>
                  <a:cxn ang="0">
                    <a:pos x="T0" y="T1"/>
                  </a:cxn>
                  <a:cxn ang="0">
                    <a:pos x="T2" y="T3"/>
                  </a:cxn>
                  <a:cxn ang="0">
                    <a:pos x="T4" y="T5"/>
                  </a:cxn>
                  <a:cxn ang="0">
                    <a:pos x="T6" y="T7"/>
                  </a:cxn>
                  <a:cxn ang="0">
                    <a:pos x="T8" y="T9"/>
                  </a:cxn>
                </a:cxnLst>
                <a:rect l="0" t="0" r="r" b="b"/>
                <a:pathLst>
                  <a:path w="85" h="248">
                    <a:moveTo>
                      <a:pt x="85" y="248"/>
                    </a:moveTo>
                    <a:lnTo>
                      <a:pt x="85" y="0"/>
                    </a:lnTo>
                    <a:lnTo>
                      <a:pt x="0" y="76"/>
                    </a:lnTo>
                    <a:lnTo>
                      <a:pt x="0" y="248"/>
                    </a:lnTo>
                    <a:lnTo>
                      <a:pt x="85"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285">
                <a:extLst>
                  <a:ext uri="{FF2B5EF4-FFF2-40B4-BE49-F238E27FC236}">
                    <a16:creationId xmlns:a16="http://schemas.microsoft.com/office/drawing/2014/main" xmlns="" id="{641F67C5-28BB-45C6-8BB3-6BA4EFB670FC}"/>
                  </a:ext>
                </a:extLst>
              </p:cNvPr>
              <p:cNvSpPr/>
              <p:nvPr/>
            </p:nvSpPr>
            <p:spPr bwMode="auto">
              <a:xfrm>
                <a:off x="8216901" y="3711576"/>
                <a:ext cx="604838" cy="361950"/>
              </a:xfrm>
              <a:custGeom>
                <a:avLst/>
                <a:gdLst>
                  <a:gd name="T0" fmla="*/ 243 w 244"/>
                  <a:gd name="T1" fmla="*/ 0 h 146"/>
                  <a:gd name="T2" fmla="*/ 137 w 244"/>
                  <a:gd name="T3" fmla="*/ 96 h 146"/>
                  <a:gd name="T4" fmla="*/ 88 w 244"/>
                  <a:gd name="T5" fmla="*/ 46 h 146"/>
                  <a:gd name="T6" fmla="*/ 79 w 244"/>
                  <a:gd name="T7" fmla="*/ 42 h 146"/>
                  <a:gd name="T8" fmla="*/ 71 w 244"/>
                  <a:gd name="T9" fmla="*/ 46 h 146"/>
                  <a:gd name="T10" fmla="*/ 0 w 244"/>
                  <a:gd name="T11" fmla="*/ 117 h 146"/>
                  <a:gd name="T12" fmla="*/ 0 w 244"/>
                  <a:gd name="T13" fmla="*/ 142 h 146"/>
                  <a:gd name="T14" fmla="*/ 5 w 244"/>
                  <a:gd name="T15" fmla="*/ 146 h 146"/>
                  <a:gd name="T16" fmla="*/ 79 w 244"/>
                  <a:gd name="T17" fmla="*/ 71 h 146"/>
                  <a:gd name="T18" fmla="*/ 128 w 244"/>
                  <a:gd name="T19" fmla="*/ 121 h 146"/>
                  <a:gd name="T20" fmla="*/ 144 w 244"/>
                  <a:gd name="T21" fmla="*/ 122 h 146"/>
                  <a:gd name="T22" fmla="*/ 244 w 244"/>
                  <a:gd name="T23" fmla="*/ 31 h 146"/>
                  <a:gd name="T24" fmla="*/ 244 w 244"/>
                  <a:gd name="T25" fmla="*/ 2 h 146"/>
                  <a:gd name="T26" fmla="*/ 243 w 244"/>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4" h="146">
                    <a:moveTo>
                      <a:pt x="243" y="0"/>
                    </a:moveTo>
                    <a:cubicBezTo>
                      <a:pt x="137" y="96"/>
                      <a:pt x="137" y="96"/>
                      <a:pt x="137" y="96"/>
                    </a:cubicBezTo>
                    <a:cubicBezTo>
                      <a:pt x="88" y="46"/>
                      <a:pt x="88" y="46"/>
                      <a:pt x="88" y="46"/>
                    </a:cubicBezTo>
                    <a:cubicBezTo>
                      <a:pt x="85" y="43"/>
                      <a:pt x="82" y="42"/>
                      <a:pt x="79" y="42"/>
                    </a:cubicBezTo>
                    <a:cubicBezTo>
                      <a:pt x="76" y="42"/>
                      <a:pt x="73" y="43"/>
                      <a:pt x="71" y="46"/>
                    </a:cubicBezTo>
                    <a:cubicBezTo>
                      <a:pt x="0" y="117"/>
                      <a:pt x="0" y="117"/>
                      <a:pt x="0" y="117"/>
                    </a:cubicBezTo>
                    <a:cubicBezTo>
                      <a:pt x="0" y="142"/>
                      <a:pt x="0" y="142"/>
                      <a:pt x="0" y="142"/>
                    </a:cubicBezTo>
                    <a:cubicBezTo>
                      <a:pt x="5" y="146"/>
                      <a:pt x="5" y="146"/>
                      <a:pt x="5" y="146"/>
                    </a:cubicBezTo>
                    <a:cubicBezTo>
                      <a:pt x="79" y="71"/>
                      <a:pt x="79" y="71"/>
                      <a:pt x="79" y="71"/>
                    </a:cubicBezTo>
                    <a:cubicBezTo>
                      <a:pt x="128" y="121"/>
                      <a:pt x="128" y="121"/>
                      <a:pt x="128" y="121"/>
                    </a:cubicBezTo>
                    <a:cubicBezTo>
                      <a:pt x="132" y="126"/>
                      <a:pt x="140" y="126"/>
                      <a:pt x="144" y="122"/>
                    </a:cubicBezTo>
                    <a:cubicBezTo>
                      <a:pt x="244" y="31"/>
                      <a:pt x="244" y="31"/>
                      <a:pt x="244" y="31"/>
                    </a:cubicBezTo>
                    <a:cubicBezTo>
                      <a:pt x="244" y="2"/>
                      <a:pt x="244" y="2"/>
                      <a:pt x="244" y="2"/>
                    </a:cubicBezTo>
                    <a:lnTo>
                      <a:pt x="2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88" name="Group 57">
            <a:extLst>
              <a:ext uri="{FF2B5EF4-FFF2-40B4-BE49-F238E27FC236}">
                <a16:creationId xmlns:a16="http://schemas.microsoft.com/office/drawing/2014/main" xmlns="" id="{8650B2DC-92C4-4D3A-84C4-A7AE49FCA288}"/>
              </a:ext>
            </a:extLst>
          </p:cNvPr>
          <p:cNvGrpSpPr/>
          <p:nvPr/>
        </p:nvGrpSpPr>
        <p:grpSpPr>
          <a:xfrm>
            <a:off x="4136513" y="2455243"/>
            <a:ext cx="1323549" cy="1319409"/>
            <a:chOff x="4136513" y="2455243"/>
            <a:chExt cx="1323549" cy="1319409"/>
          </a:xfrm>
        </p:grpSpPr>
        <p:sp>
          <p:nvSpPr>
            <p:cNvPr id="89" name="Freeform 286">
              <a:extLst>
                <a:ext uri="{FF2B5EF4-FFF2-40B4-BE49-F238E27FC236}">
                  <a16:creationId xmlns:a16="http://schemas.microsoft.com/office/drawing/2014/main" xmlns="" id="{47F49AB9-ECB6-4D72-8702-A623F966BF07}"/>
                </a:ext>
              </a:extLst>
            </p:cNvPr>
            <p:cNvSpPr>
              <a:spLocks noEditPoints="1"/>
            </p:cNvSpPr>
            <p:nvPr/>
          </p:nvSpPr>
          <p:spPr bwMode="auto">
            <a:xfrm>
              <a:off x="4136513" y="2455243"/>
              <a:ext cx="1323549" cy="1319409"/>
            </a:xfrm>
            <a:custGeom>
              <a:avLst/>
              <a:gdLst>
                <a:gd name="T0" fmla="*/ 820 w 820"/>
                <a:gd name="T1" fmla="*/ 409 h 817"/>
                <a:gd name="T2" fmla="*/ 755 w 820"/>
                <a:gd name="T3" fmla="*/ 340 h 817"/>
                <a:gd name="T4" fmla="*/ 791 w 820"/>
                <a:gd name="T5" fmla="*/ 260 h 817"/>
                <a:gd name="T6" fmla="*/ 706 w 820"/>
                <a:gd name="T7" fmla="*/ 220 h 817"/>
                <a:gd name="T8" fmla="*/ 711 w 820"/>
                <a:gd name="T9" fmla="*/ 131 h 817"/>
                <a:gd name="T10" fmla="*/ 617 w 820"/>
                <a:gd name="T11" fmla="*/ 125 h 817"/>
                <a:gd name="T12" fmla="*/ 588 w 820"/>
                <a:gd name="T13" fmla="*/ 41 h 817"/>
                <a:gd name="T14" fmla="*/ 499 w 820"/>
                <a:gd name="T15" fmla="*/ 69 h 817"/>
                <a:gd name="T16" fmla="*/ 441 w 820"/>
                <a:gd name="T17" fmla="*/ 1 h 817"/>
                <a:gd name="T18" fmla="*/ 379 w 820"/>
                <a:gd name="T19" fmla="*/ 1 h 817"/>
                <a:gd name="T20" fmla="*/ 321 w 820"/>
                <a:gd name="T21" fmla="*/ 69 h 817"/>
                <a:gd name="T22" fmla="*/ 232 w 820"/>
                <a:gd name="T23" fmla="*/ 41 h 817"/>
                <a:gd name="T24" fmla="*/ 203 w 820"/>
                <a:gd name="T25" fmla="*/ 125 h 817"/>
                <a:gd name="T26" fmla="*/ 109 w 820"/>
                <a:gd name="T27" fmla="*/ 131 h 817"/>
                <a:gd name="T28" fmla="*/ 114 w 820"/>
                <a:gd name="T29" fmla="*/ 220 h 817"/>
                <a:gd name="T30" fmla="*/ 28 w 820"/>
                <a:gd name="T31" fmla="*/ 260 h 817"/>
                <a:gd name="T32" fmla="*/ 65 w 820"/>
                <a:gd name="T33" fmla="*/ 340 h 817"/>
                <a:gd name="T34" fmla="*/ 0 w 820"/>
                <a:gd name="T35" fmla="*/ 409 h 817"/>
                <a:gd name="T36" fmla="*/ 63 w 820"/>
                <a:gd name="T37" fmla="*/ 468 h 817"/>
                <a:gd name="T38" fmla="*/ 28 w 820"/>
                <a:gd name="T39" fmla="*/ 557 h 817"/>
                <a:gd name="T40" fmla="*/ 107 w 820"/>
                <a:gd name="T41" fmla="*/ 589 h 817"/>
                <a:gd name="T42" fmla="*/ 106 w 820"/>
                <a:gd name="T43" fmla="*/ 684 h 817"/>
                <a:gd name="T44" fmla="*/ 191 w 820"/>
                <a:gd name="T45" fmla="*/ 685 h 817"/>
                <a:gd name="T46" fmla="*/ 225 w 820"/>
                <a:gd name="T47" fmla="*/ 775 h 817"/>
                <a:gd name="T48" fmla="*/ 304 w 820"/>
                <a:gd name="T49" fmla="*/ 745 h 817"/>
                <a:gd name="T50" fmla="*/ 368 w 820"/>
                <a:gd name="T51" fmla="*/ 817 h 817"/>
                <a:gd name="T52" fmla="*/ 410 w 820"/>
                <a:gd name="T53" fmla="*/ 761 h 817"/>
                <a:gd name="T54" fmla="*/ 452 w 820"/>
                <a:gd name="T55" fmla="*/ 817 h 817"/>
                <a:gd name="T56" fmla="*/ 516 w 820"/>
                <a:gd name="T57" fmla="*/ 745 h 817"/>
                <a:gd name="T58" fmla="*/ 595 w 820"/>
                <a:gd name="T59" fmla="*/ 775 h 817"/>
                <a:gd name="T60" fmla="*/ 629 w 820"/>
                <a:gd name="T61" fmla="*/ 685 h 817"/>
                <a:gd name="T62" fmla="*/ 713 w 820"/>
                <a:gd name="T63" fmla="*/ 684 h 817"/>
                <a:gd name="T64" fmla="*/ 712 w 820"/>
                <a:gd name="T65" fmla="*/ 589 h 817"/>
                <a:gd name="T66" fmla="*/ 792 w 820"/>
                <a:gd name="T67" fmla="*/ 557 h 817"/>
                <a:gd name="T68" fmla="*/ 757 w 820"/>
                <a:gd name="T69" fmla="*/ 468 h 817"/>
                <a:gd name="T70" fmla="*/ 410 w 820"/>
                <a:gd name="T71" fmla="*/ 694 h 817"/>
                <a:gd name="T72" fmla="*/ 410 w 820"/>
                <a:gd name="T73" fmla="*/ 122 h 817"/>
                <a:gd name="T74" fmla="*/ 410 w 820"/>
                <a:gd name="T75" fmla="*/ 694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0" h="817">
                  <a:moveTo>
                    <a:pt x="761" y="425"/>
                  </a:moveTo>
                  <a:cubicBezTo>
                    <a:pt x="820" y="409"/>
                    <a:pt x="820" y="409"/>
                    <a:pt x="820" y="409"/>
                  </a:cubicBezTo>
                  <a:cubicBezTo>
                    <a:pt x="819" y="387"/>
                    <a:pt x="818" y="366"/>
                    <a:pt x="814" y="345"/>
                  </a:cubicBezTo>
                  <a:cubicBezTo>
                    <a:pt x="755" y="340"/>
                    <a:pt x="755" y="340"/>
                    <a:pt x="755" y="340"/>
                  </a:cubicBezTo>
                  <a:cubicBezTo>
                    <a:pt x="752" y="325"/>
                    <a:pt x="748" y="310"/>
                    <a:pt x="743" y="296"/>
                  </a:cubicBezTo>
                  <a:cubicBezTo>
                    <a:pt x="791" y="260"/>
                    <a:pt x="791" y="260"/>
                    <a:pt x="791" y="260"/>
                  </a:cubicBezTo>
                  <a:cubicBezTo>
                    <a:pt x="784" y="240"/>
                    <a:pt x="774" y="221"/>
                    <a:pt x="764" y="203"/>
                  </a:cubicBezTo>
                  <a:cubicBezTo>
                    <a:pt x="706" y="220"/>
                    <a:pt x="706" y="220"/>
                    <a:pt x="706" y="220"/>
                  </a:cubicBezTo>
                  <a:cubicBezTo>
                    <a:pt x="698" y="207"/>
                    <a:pt x="688" y="194"/>
                    <a:pt x="678" y="182"/>
                  </a:cubicBezTo>
                  <a:cubicBezTo>
                    <a:pt x="711" y="131"/>
                    <a:pt x="711" y="131"/>
                    <a:pt x="711" y="131"/>
                  </a:cubicBezTo>
                  <a:cubicBezTo>
                    <a:pt x="696" y="116"/>
                    <a:pt x="681" y="102"/>
                    <a:pt x="665" y="89"/>
                  </a:cubicBezTo>
                  <a:cubicBezTo>
                    <a:pt x="617" y="125"/>
                    <a:pt x="617" y="125"/>
                    <a:pt x="617" y="125"/>
                  </a:cubicBezTo>
                  <a:cubicBezTo>
                    <a:pt x="604" y="116"/>
                    <a:pt x="591" y="107"/>
                    <a:pt x="577" y="100"/>
                  </a:cubicBezTo>
                  <a:cubicBezTo>
                    <a:pt x="588" y="41"/>
                    <a:pt x="588" y="41"/>
                    <a:pt x="588" y="41"/>
                  </a:cubicBezTo>
                  <a:cubicBezTo>
                    <a:pt x="570" y="31"/>
                    <a:pt x="550" y="24"/>
                    <a:pt x="530" y="18"/>
                  </a:cubicBezTo>
                  <a:cubicBezTo>
                    <a:pt x="499" y="69"/>
                    <a:pt x="499" y="69"/>
                    <a:pt x="499" y="69"/>
                  </a:cubicBezTo>
                  <a:cubicBezTo>
                    <a:pt x="484" y="65"/>
                    <a:pt x="468" y="62"/>
                    <a:pt x="452" y="60"/>
                  </a:cubicBezTo>
                  <a:cubicBezTo>
                    <a:pt x="441" y="1"/>
                    <a:pt x="441" y="1"/>
                    <a:pt x="441" y="1"/>
                  </a:cubicBezTo>
                  <a:cubicBezTo>
                    <a:pt x="431" y="0"/>
                    <a:pt x="420" y="0"/>
                    <a:pt x="410" y="0"/>
                  </a:cubicBezTo>
                  <a:cubicBezTo>
                    <a:pt x="399" y="0"/>
                    <a:pt x="389" y="0"/>
                    <a:pt x="379" y="1"/>
                  </a:cubicBezTo>
                  <a:cubicBezTo>
                    <a:pt x="368" y="60"/>
                    <a:pt x="368" y="60"/>
                    <a:pt x="368" y="60"/>
                  </a:cubicBezTo>
                  <a:cubicBezTo>
                    <a:pt x="352" y="62"/>
                    <a:pt x="336" y="65"/>
                    <a:pt x="321" y="69"/>
                  </a:cubicBezTo>
                  <a:cubicBezTo>
                    <a:pt x="290" y="18"/>
                    <a:pt x="290" y="18"/>
                    <a:pt x="290" y="18"/>
                  </a:cubicBezTo>
                  <a:cubicBezTo>
                    <a:pt x="270" y="24"/>
                    <a:pt x="250" y="31"/>
                    <a:pt x="232" y="41"/>
                  </a:cubicBezTo>
                  <a:cubicBezTo>
                    <a:pt x="243" y="100"/>
                    <a:pt x="243" y="100"/>
                    <a:pt x="243" y="100"/>
                  </a:cubicBezTo>
                  <a:cubicBezTo>
                    <a:pt x="229" y="107"/>
                    <a:pt x="216" y="116"/>
                    <a:pt x="203" y="125"/>
                  </a:cubicBezTo>
                  <a:cubicBezTo>
                    <a:pt x="155" y="89"/>
                    <a:pt x="155" y="89"/>
                    <a:pt x="155" y="89"/>
                  </a:cubicBezTo>
                  <a:cubicBezTo>
                    <a:pt x="139" y="102"/>
                    <a:pt x="123" y="116"/>
                    <a:pt x="109" y="131"/>
                  </a:cubicBezTo>
                  <a:cubicBezTo>
                    <a:pt x="141" y="182"/>
                    <a:pt x="141" y="182"/>
                    <a:pt x="141" y="182"/>
                  </a:cubicBezTo>
                  <a:cubicBezTo>
                    <a:pt x="131" y="194"/>
                    <a:pt x="122" y="207"/>
                    <a:pt x="114" y="220"/>
                  </a:cubicBezTo>
                  <a:cubicBezTo>
                    <a:pt x="56" y="203"/>
                    <a:pt x="56" y="203"/>
                    <a:pt x="56" y="203"/>
                  </a:cubicBezTo>
                  <a:cubicBezTo>
                    <a:pt x="46" y="221"/>
                    <a:pt x="36" y="240"/>
                    <a:pt x="28" y="260"/>
                  </a:cubicBezTo>
                  <a:cubicBezTo>
                    <a:pt x="77" y="296"/>
                    <a:pt x="77" y="296"/>
                    <a:pt x="77" y="296"/>
                  </a:cubicBezTo>
                  <a:cubicBezTo>
                    <a:pt x="72" y="310"/>
                    <a:pt x="68" y="325"/>
                    <a:pt x="65" y="340"/>
                  </a:cubicBezTo>
                  <a:cubicBezTo>
                    <a:pt x="5" y="345"/>
                    <a:pt x="5" y="345"/>
                    <a:pt x="5" y="345"/>
                  </a:cubicBezTo>
                  <a:cubicBezTo>
                    <a:pt x="2" y="366"/>
                    <a:pt x="0" y="387"/>
                    <a:pt x="0" y="409"/>
                  </a:cubicBezTo>
                  <a:cubicBezTo>
                    <a:pt x="59" y="425"/>
                    <a:pt x="59" y="425"/>
                    <a:pt x="59" y="425"/>
                  </a:cubicBezTo>
                  <a:cubicBezTo>
                    <a:pt x="59" y="440"/>
                    <a:pt x="61" y="454"/>
                    <a:pt x="63" y="468"/>
                  </a:cubicBezTo>
                  <a:cubicBezTo>
                    <a:pt x="9" y="495"/>
                    <a:pt x="9" y="495"/>
                    <a:pt x="9" y="495"/>
                  </a:cubicBezTo>
                  <a:cubicBezTo>
                    <a:pt x="14" y="516"/>
                    <a:pt x="20" y="537"/>
                    <a:pt x="28" y="557"/>
                  </a:cubicBezTo>
                  <a:cubicBezTo>
                    <a:pt x="88" y="551"/>
                    <a:pt x="88" y="551"/>
                    <a:pt x="88" y="551"/>
                  </a:cubicBezTo>
                  <a:cubicBezTo>
                    <a:pt x="94" y="564"/>
                    <a:pt x="100" y="577"/>
                    <a:pt x="107" y="589"/>
                  </a:cubicBezTo>
                  <a:cubicBezTo>
                    <a:pt x="67" y="633"/>
                    <a:pt x="67" y="633"/>
                    <a:pt x="67" y="633"/>
                  </a:cubicBezTo>
                  <a:cubicBezTo>
                    <a:pt x="79" y="651"/>
                    <a:pt x="92" y="668"/>
                    <a:pt x="106" y="684"/>
                  </a:cubicBezTo>
                  <a:cubicBezTo>
                    <a:pt x="160" y="657"/>
                    <a:pt x="160" y="657"/>
                    <a:pt x="160" y="657"/>
                  </a:cubicBezTo>
                  <a:cubicBezTo>
                    <a:pt x="170" y="667"/>
                    <a:pt x="180" y="676"/>
                    <a:pt x="191" y="685"/>
                  </a:cubicBezTo>
                  <a:cubicBezTo>
                    <a:pt x="169" y="741"/>
                    <a:pt x="169" y="741"/>
                    <a:pt x="169" y="741"/>
                  </a:cubicBezTo>
                  <a:cubicBezTo>
                    <a:pt x="187" y="754"/>
                    <a:pt x="206" y="765"/>
                    <a:pt x="225" y="775"/>
                  </a:cubicBezTo>
                  <a:cubicBezTo>
                    <a:pt x="266" y="730"/>
                    <a:pt x="266" y="730"/>
                    <a:pt x="266" y="730"/>
                  </a:cubicBezTo>
                  <a:cubicBezTo>
                    <a:pt x="278" y="736"/>
                    <a:pt x="291" y="741"/>
                    <a:pt x="304" y="745"/>
                  </a:cubicBezTo>
                  <a:cubicBezTo>
                    <a:pt x="303" y="805"/>
                    <a:pt x="303" y="805"/>
                    <a:pt x="303" y="805"/>
                  </a:cubicBezTo>
                  <a:cubicBezTo>
                    <a:pt x="324" y="811"/>
                    <a:pt x="346" y="815"/>
                    <a:pt x="368" y="817"/>
                  </a:cubicBezTo>
                  <a:cubicBezTo>
                    <a:pt x="390" y="760"/>
                    <a:pt x="390" y="760"/>
                    <a:pt x="390" y="760"/>
                  </a:cubicBezTo>
                  <a:cubicBezTo>
                    <a:pt x="396" y="761"/>
                    <a:pt x="403" y="761"/>
                    <a:pt x="410" y="761"/>
                  </a:cubicBezTo>
                  <a:cubicBezTo>
                    <a:pt x="417" y="761"/>
                    <a:pt x="423" y="761"/>
                    <a:pt x="430" y="760"/>
                  </a:cubicBezTo>
                  <a:cubicBezTo>
                    <a:pt x="452" y="817"/>
                    <a:pt x="452" y="817"/>
                    <a:pt x="452" y="817"/>
                  </a:cubicBezTo>
                  <a:cubicBezTo>
                    <a:pt x="474" y="815"/>
                    <a:pt x="495" y="811"/>
                    <a:pt x="516" y="805"/>
                  </a:cubicBezTo>
                  <a:cubicBezTo>
                    <a:pt x="516" y="745"/>
                    <a:pt x="516" y="745"/>
                    <a:pt x="516" y="745"/>
                  </a:cubicBezTo>
                  <a:cubicBezTo>
                    <a:pt x="529" y="741"/>
                    <a:pt x="542" y="736"/>
                    <a:pt x="554" y="730"/>
                  </a:cubicBezTo>
                  <a:cubicBezTo>
                    <a:pt x="595" y="775"/>
                    <a:pt x="595" y="775"/>
                    <a:pt x="595" y="775"/>
                  </a:cubicBezTo>
                  <a:cubicBezTo>
                    <a:pt x="614" y="765"/>
                    <a:pt x="633" y="754"/>
                    <a:pt x="651" y="741"/>
                  </a:cubicBezTo>
                  <a:cubicBezTo>
                    <a:pt x="629" y="685"/>
                    <a:pt x="629" y="685"/>
                    <a:pt x="629" y="685"/>
                  </a:cubicBezTo>
                  <a:cubicBezTo>
                    <a:pt x="639" y="676"/>
                    <a:pt x="650" y="667"/>
                    <a:pt x="659" y="657"/>
                  </a:cubicBezTo>
                  <a:cubicBezTo>
                    <a:pt x="713" y="684"/>
                    <a:pt x="713" y="684"/>
                    <a:pt x="713" y="684"/>
                  </a:cubicBezTo>
                  <a:cubicBezTo>
                    <a:pt x="728" y="668"/>
                    <a:pt x="741" y="651"/>
                    <a:pt x="753" y="633"/>
                  </a:cubicBezTo>
                  <a:cubicBezTo>
                    <a:pt x="712" y="589"/>
                    <a:pt x="712" y="589"/>
                    <a:pt x="712" y="589"/>
                  </a:cubicBezTo>
                  <a:cubicBezTo>
                    <a:pt x="720" y="577"/>
                    <a:pt x="726" y="564"/>
                    <a:pt x="732" y="551"/>
                  </a:cubicBezTo>
                  <a:cubicBezTo>
                    <a:pt x="792" y="557"/>
                    <a:pt x="792" y="557"/>
                    <a:pt x="792" y="557"/>
                  </a:cubicBezTo>
                  <a:cubicBezTo>
                    <a:pt x="800" y="537"/>
                    <a:pt x="806" y="516"/>
                    <a:pt x="811" y="495"/>
                  </a:cubicBezTo>
                  <a:cubicBezTo>
                    <a:pt x="757" y="468"/>
                    <a:pt x="757" y="468"/>
                    <a:pt x="757" y="468"/>
                  </a:cubicBezTo>
                  <a:cubicBezTo>
                    <a:pt x="759" y="454"/>
                    <a:pt x="761" y="440"/>
                    <a:pt x="761" y="425"/>
                  </a:cubicBezTo>
                  <a:close/>
                  <a:moveTo>
                    <a:pt x="410" y="694"/>
                  </a:moveTo>
                  <a:cubicBezTo>
                    <a:pt x="252" y="694"/>
                    <a:pt x="124" y="566"/>
                    <a:pt x="124" y="408"/>
                  </a:cubicBezTo>
                  <a:cubicBezTo>
                    <a:pt x="124" y="250"/>
                    <a:pt x="252" y="122"/>
                    <a:pt x="410" y="122"/>
                  </a:cubicBezTo>
                  <a:cubicBezTo>
                    <a:pt x="568" y="122"/>
                    <a:pt x="696" y="250"/>
                    <a:pt x="696" y="408"/>
                  </a:cubicBezTo>
                  <a:cubicBezTo>
                    <a:pt x="696" y="566"/>
                    <a:pt x="568" y="694"/>
                    <a:pt x="410" y="694"/>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90" name="Oval 303">
              <a:extLst>
                <a:ext uri="{FF2B5EF4-FFF2-40B4-BE49-F238E27FC236}">
                  <a16:creationId xmlns:a16="http://schemas.microsoft.com/office/drawing/2014/main" xmlns="" id="{761366D0-B08D-4F55-BEFB-0734567D4163}"/>
                </a:ext>
              </a:extLst>
            </p:cNvPr>
            <p:cNvSpPr>
              <a:spLocks noChangeArrowheads="1"/>
            </p:cNvSpPr>
            <p:nvPr/>
          </p:nvSpPr>
          <p:spPr bwMode="auto">
            <a:xfrm>
              <a:off x="4469728" y="2783284"/>
              <a:ext cx="658152" cy="658152"/>
            </a:xfrm>
            <a:prstGeom prst="ellipse">
              <a:avLst/>
            </a:prstGeom>
            <a:solidFill>
              <a:schemeClr val="accent2"/>
            </a:solidFill>
            <a:ln>
              <a:noFill/>
            </a:ln>
          </p:spPr>
          <p:txBody>
            <a:bodyPr vert="horz" wrap="square" lIns="91440" tIns="45720" rIns="91440" bIns="45720" numCol="1" anchor="t" anchorCtr="0" compatLnSpc="1"/>
            <a:lstStyle/>
            <a:p>
              <a:endParaRPr lang="en-US"/>
            </a:p>
          </p:txBody>
        </p:sp>
        <p:grpSp>
          <p:nvGrpSpPr>
            <p:cNvPr id="91" name="Group 60">
              <a:extLst>
                <a:ext uri="{FF2B5EF4-FFF2-40B4-BE49-F238E27FC236}">
                  <a16:creationId xmlns:a16="http://schemas.microsoft.com/office/drawing/2014/main" xmlns="" id="{1197F961-3A94-47E7-AE5A-5DA2D3351573}"/>
                </a:ext>
              </a:extLst>
            </p:cNvPr>
            <p:cNvGrpSpPr/>
            <p:nvPr/>
          </p:nvGrpSpPr>
          <p:grpSpPr>
            <a:xfrm>
              <a:off x="4579420" y="2988180"/>
              <a:ext cx="438769" cy="253534"/>
              <a:chOff x="3735388" y="2292351"/>
              <a:chExt cx="673101" cy="388938"/>
            </a:xfrm>
            <a:solidFill>
              <a:schemeClr val="bg1"/>
            </a:solidFill>
          </p:grpSpPr>
          <p:sp>
            <p:nvSpPr>
              <p:cNvPr id="92" name="Freeform 304">
                <a:extLst>
                  <a:ext uri="{FF2B5EF4-FFF2-40B4-BE49-F238E27FC236}">
                    <a16:creationId xmlns:a16="http://schemas.microsoft.com/office/drawing/2014/main" xmlns="" id="{D4411FDA-5A13-47B5-9E61-ABB5E983B4FB}"/>
                  </a:ext>
                </a:extLst>
              </p:cNvPr>
              <p:cNvSpPr/>
              <p:nvPr/>
            </p:nvSpPr>
            <p:spPr bwMode="auto">
              <a:xfrm>
                <a:off x="3735388" y="2301876"/>
                <a:ext cx="231775" cy="277813"/>
              </a:xfrm>
              <a:custGeom>
                <a:avLst/>
                <a:gdLst>
                  <a:gd name="T0" fmla="*/ 94 w 94"/>
                  <a:gd name="T1" fmla="*/ 88 h 112"/>
                  <a:gd name="T2" fmla="*/ 94 w 94"/>
                  <a:gd name="T3" fmla="*/ 88 h 112"/>
                  <a:gd name="T4" fmla="*/ 64 w 94"/>
                  <a:gd name="T5" fmla="*/ 78 h 112"/>
                  <a:gd name="T6" fmla="*/ 64 w 94"/>
                  <a:gd name="T7" fmla="*/ 75 h 112"/>
                  <a:gd name="T8" fmla="*/ 66 w 94"/>
                  <a:gd name="T9" fmla="*/ 67 h 112"/>
                  <a:gd name="T10" fmla="*/ 69 w 94"/>
                  <a:gd name="T11" fmla="*/ 57 h 112"/>
                  <a:gd name="T12" fmla="*/ 73 w 94"/>
                  <a:gd name="T13" fmla="*/ 47 h 112"/>
                  <a:gd name="T14" fmla="*/ 73 w 94"/>
                  <a:gd name="T15" fmla="*/ 38 h 112"/>
                  <a:gd name="T16" fmla="*/ 73 w 94"/>
                  <a:gd name="T17" fmla="*/ 37 h 112"/>
                  <a:gd name="T18" fmla="*/ 74 w 94"/>
                  <a:gd name="T19" fmla="*/ 25 h 112"/>
                  <a:gd name="T20" fmla="*/ 69 w 94"/>
                  <a:gd name="T21" fmla="*/ 9 h 112"/>
                  <a:gd name="T22" fmla="*/ 50 w 94"/>
                  <a:gd name="T23" fmla="*/ 0 h 112"/>
                  <a:gd name="T24" fmla="*/ 44 w 94"/>
                  <a:gd name="T25" fmla="*/ 0 h 112"/>
                  <a:gd name="T26" fmla="*/ 26 w 94"/>
                  <a:gd name="T27" fmla="*/ 9 h 112"/>
                  <a:gd name="T28" fmla="*/ 21 w 94"/>
                  <a:gd name="T29" fmla="*/ 25 h 112"/>
                  <a:gd name="T30" fmla="*/ 22 w 94"/>
                  <a:gd name="T31" fmla="*/ 37 h 112"/>
                  <a:gd name="T32" fmla="*/ 22 w 94"/>
                  <a:gd name="T33" fmla="*/ 38 h 112"/>
                  <a:gd name="T34" fmla="*/ 22 w 94"/>
                  <a:gd name="T35" fmla="*/ 47 h 112"/>
                  <a:gd name="T36" fmla="*/ 26 w 94"/>
                  <a:gd name="T37" fmla="*/ 57 h 112"/>
                  <a:gd name="T38" fmla="*/ 29 w 94"/>
                  <a:gd name="T39" fmla="*/ 67 h 112"/>
                  <a:gd name="T40" fmla="*/ 30 w 94"/>
                  <a:gd name="T41" fmla="*/ 75 h 112"/>
                  <a:gd name="T42" fmla="*/ 30 w 94"/>
                  <a:gd name="T43" fmla="*/ 78 h 112"/>
                  <a:gd name="T44" fmla="*/ 0 w 94"/>
                  <a:gd name="T45" fmla="*/ 89 h 112"/>
                  <a:gd name="T46" fmla="*/ 0 w 94"/>
                  <a:gd name="T47" fmla="*/ 89 h 112"/>
                  <a:gd name="T48" fmla="*/ 0 w 94"/>
                  <a:gd name="T49" fmla="*/ 112 h 112"/>
                  <a:gd name="T50" fmla="*/ 94 w 94"/>
                  <a:gd name="T51" fmla="*/ 112 h 112"/>
                  <a:gd name="T52" fmla="*/ 94 w 94"/>
                  <a:gd name="T53"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2">
                    <a:moveTo>
                      <a:pt x="94" y="88"/>
                    </a:moveTo>
                    <a:cubicBezTo>
                      <a:pt x="94" y="88"/>
                      <a:pt x="94" y="88"/>
                      <a:pt x="94" y="88"/>
                    </a:cubicBezTo>
                    <a:cubicBezTo>
                      <a:pt x="88" y="86"/>
                      <a:pt x="73" y="81"/>
                      <a:pt x="64" y="78"/>
                    </a:cubicBezTo>
                    <a:cubicBezTo>
                      <a:pt x="64" y="78"/>
                      <a:pt x="64" y="78"/>
                      <a:pt x="64" y="75"/>
                    </a:cubicBezTo>
                    <a:cubicBezTo>
                      <a:pt x="64" y="72"/>
                      <a:pt x="65" y="70"/>
                      <a:pt x="66" y="67"/>
                    </a:cubicBezTo>
                    <a:cubicBezTo>
                      <a:pt x="67" y="65"/>
                      <a:pt x="68" y="61"/>
                      <a:pt x="69" y="57"/>
                    </a:cubicBezTo>
                    <a:cubicBezTo>
                      <a:pt x="70" y="56"/>
                      <a:pt x="72" y="53"/>
                      <a:pt x="73" y="47"/>
                    </a:cubicBezTo>
                    <a:cubicBezTo>
                      <a:pt x="74" y="42"/>
                      <a:pt x="73" y="40"/>
                      <a:pt x="73" y="38"/>
                    </a:cubicBezTo>
                    <a:cubicBezTo>
                      <a:pt x="73" y="38"/>
                      <a:pt x="73" y="38"/>
                      <a:pt x="73" y="37"/>
                    </a:cubicBezTo>
                    <a:cubicBezTo>
                      <a:pt x="72" y="36"/>
                      <a:pt x="73" y="30"/>
                      <a:pt x="74" y="25"/>
                    </a:cubicBezTo>
                    <a:cubicBezTo>
                      <a:pt x="74" y="22"/>
                      <a:pt x="73" y="15"/>
                      <a:pt x="69" y="9"/>
                    </a:cubicBezTo>
                    <a:cubicBezTo>
                      <a:pt x="66" y="5"/>
                      <a:pt x="60" y="0"/>
                      <a:pt x="50" y="0"/>
                    </a:cubicBezTo>
                    <a:cubicBezTo>
                      <a:pt x="44" y="0"/>
                      <a:pt x="44" y="0"/>
                      <a:pt x="44" y="0"/>
                    </a:cubicBezTo>
                    <a:cubicBezTo>
                      <a:pt x="34" y="0"/>
                      <a:pt x="29" y="5"/>
                      <a:pt x="26" y="9"/>
                    </a:cubicBezTo>
                    <a:cubicBezTo>
                      <a:pt x="21" y="15"/>
                      <a:pt x="21" y="22"/>
                      <a:pt x="21" y="25"/>
                    </a:cubicBezTo>
                    <a:cubicBezTo>
                      <a:pt x="22" y="30"/>
                      <a:pt x="22" y="36"/>
                      <a:pt x="22" y="37"/>
                    </a:cubicBezTo>
                    <a:cubicBezTo>
                      <a:pt x="22" y="38"/>
                      <a:pt x="22" y="38"/>
                      <a:pt x="22" y="38"/>
                    </a:cubicBezTo>
                    <a:cubicBezTo>
                      <a:pt x="21" y="40"/>
                      <a:pt x="21" y="42"/>
                      <a:pt x="22" y="47"/>
                    </a:cubicBezTo>
                    <a:cubicBezTo>
                      <a:pt x="23" y="53"/>
                      <a:pt x="25" y="56"/>
                      <a:pt x="26" y="57"/>
                    </a:cubicBezTo>
                    <a:cubicBezTo>
                      <a:pt x="27" y="61"/>
                      <a:pt x="28" y="65"/>
                      <a:pt x="29" y="67"/>
                    </a:cubicBezTo>
                    <a:cubicBezTo>
                      <a:pt x="30" y="69"/>
                      <a:pt x="30" y="72"/>
                      <a:pt x="30" y="75"/>
                    </a:cubicBezTo>
                    <a:cubicBezTo>
                      <a:pt x="30" y="78"/>
                      <a:pt x="30" y="78"/>
                      <a:pt x="30" y="78"/>
                    </a:cubicBezTo>
                    <a:cubicBezTo>
                      <a:pt x="20" y="81"/>
                      <a:pt x="6" y="86"/>
                      <a:pt x="0" y="89"/>
                    </a:cubicBezTo>
                    <a:cubicBezTo>
                      <a:pt x="0" y="89"/>
                      <a:pt x="0" y="89"/>
                      <a:pt x="0" y="89"/>
                    </a:cubicBezTo>
                    <a:cubicBezTo>
                      <a:pt x="0" y="112"/>
                      <a:pt x="0" y="112"/>
                      <a:pt x="0" y="112"/>
                    </a:cubicBezTo>
                    <a:cubicBezTo>
                      <a:pt x="94" y="112"/>
                      <a:pt x="94" y="112"/>
                      <a:pt x="94" y="112"/>
                    </a:cubicBezTo>
                    <a:lnTo>
                      <a:pt x="94"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305">
                <a:extLst>
                  <a:ext uri="{FF2B5EF4-FFF2-40B4-BE49-F238E27FC236}">
                    <a16:creationId xmlns:a16="http://schemas.microsoft.com/office/drawing/2014/main" xmlns="" id="{DB38794F-1220-4827-B633-71E72B7A31EE}"/>
                  </a:ext>
                </a:extLst>
              </p:cNvPr>
              <p:cNvSpPr/>
              <p:nvPr/>
            </p:nvSpPr>
            <p:spPr bwMode="auto">
              <a:xfrm>
                <a:off x="4175126" y="2301876"/>
                <a:ext cx="233363" cy="277813"/>
              </a:xfrm>
              <a:custGeom>
                <a:avLst/>
                <a:gdLst>
                  <a:gd name="T0" fmla="*/ 94 w 94"/>
                  <a:gd name="T1" fmla="*/ 88 h 112"/>
                  <a:gd name="T2" fmla="*/ 94 w 94"/>
                  <a:gd name="T3" fmla="*/ 88 h 112"/>
                  <a:gd name="T4" fmla="*/ 64 w 94"/>
                  <a:gd name="T5" fmla="*/ 78 h 112"/>
                  <a:gd name="T6" fmla="*/ 64 w 94"/>
                  <a:gd name="T7" fmla="*/ 75 h 112"/>
                  <a:gd name="T8" fmla="*/ 66 w 94"/>
                  <a:gd name="T9" fmla="*/ 67 h 112"/>
                  <a:gd name="T10" fmla="*/ 69 w 94"/>
                  <a:gd name="T11" fmla="*/ 57 h 112"/>
                  <a:gd name="T12" fmla="*/ 73 w 94"/>
                  <a:gd name="T13" fmla="*/ 47 h 112"/>
                  <a:gd name="T14" fmla="*/ 73 w 94"/>
                  <a:gd name="T15" fmla="*/ 38 h 112"/>
                  <a:gd name="T16" fmla="*/ 73 w 94"/>
                  <a:gd name="T17" fmla="*/ 37 h 112"/>
                  <a:gd name="T18" fmla="*/ 74 w 94"/>
                  <a:gd name="T19" fmla="*/ 25 h 112"/>
                  <a:gd name="T20" fmla="*/ 69 w 94"/>
                  <a:gd name="T21" fmla="*/ 9 h 112"/>
                  <a:gd name="T22" fmla="*/ 50 w 94"/>
                  <a:gd name="T23" fmla="*/ 0 h 112"/>
                  <a:gd name="T24" fmla="*/ 44 w 94"/>
                  <a:gd name="T25" fmla="*/ 0 h 112"/>
                  <a:gd name="T26" fmla="*/ 26 w 94"/>
                  <a:gd name="T27" fmla="*/ 9 h 112"/>
                  <a:gd name="T28" fmla="*/ 21 w 94"/>
                  <a:gd name="T29" fmla="*/ 25 h 112"/>
                  <a:gd name="T30" fmla="*/ 22 w 94"/>
                  <a:gd name="T31" fmla="*/ 37 h 112"/>
                  <a:gd name="T32" fmla="*/ 22 w 94"/>
                  <a:gd name="T33" fmla="*/ 38 h 112"/>
                  <a:gd name="T34" fmla="*/ 22 w 94"/>
                  <a:gd name="T35" fmla="*/ 47 h 112"/>
                  <a:gd name="T36" fmla="*/ 26 w 94"/>
                  <a:gd name="T37" fmla="*/ 57 h 112"/>
                  <a:gd name="T38" fmla="*/ 29 w 94"/>
                  <a:gd name="T39" fmla="*/ 67 h 112"/>
                  <a:gd name="T40" fmla="*/ 30 w 94"/>
                  <a:gd name="T41" fmla="*/ 75 h 112"/>
                  <a:gd name="T42" fmla="*/ 30 w 94"/>
                  <a:gd name="T43" fmla="*/ 78 h 112"/>
                  <a:gd name="T44" fmla="*/ 0 w 94"/>
                  <a:gd name="T45" fmla="*/ 89 h 112"/>
                  <a:gd name="T46" fmla="*/ 0 w 94"/>
                  <a:gd name="T47" fmla="*/ 89 h 112"/>
                  <a:gd name="T48" fmla="*/ 0 w 94"/>
                  <a:gd name="T49" fmla="*/ 112 h 112"/>
                  <a:gd name="T50" fmla="*/ 94 w 94"/>
                  <a:gd name="T51" fmla="*/ 112 h 112"/>
                  <a:gd name="T52" fmla="*/ 94 w 94"/>
                  <a:gd name="T53"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2">
                    <a:moveTo>
                      <a:pt x="94" y="88"/>
                    </a:moveTo>
                    <a:cubicBezTo>
                      <a:pt x="94" y="88"/>
                      <a:pt x="94" y="88"/>
                      <a:pt x="94" y="88"/>
                    </a:cubicBezTo>
                    <a:cubicBezTo>
                      <a:pt x="88" y="86"/>
                      <a:pt x="73" y="81"/>
                      <a:pt x="64" y="78"/>
                    </a:cubicBezTo>
                    <a:cubicBezTo>
                      <a:pt x="64" y="78"/>
                      <a:pt x="64" y="78"/>
                      <a:pt x="64" y="75"/>
                    </a:cubicBezTo>
                    <a:cubicBezTo>
                      <a:pt x="64" y="72"/>
                      <a:pt x="65" y="70"/>
                      <a:pt x="66" y="67"/>
                    </a:cubicBezTo>
                    <a:cubicBezTo>
                      <a:pt x="67" y="65"/>
                      <a:pt x="68" y="61"/>
                      <a:pt x="69" y="57"/>
                    </a:cubicBezTo>
                    <a:cubicBezTo>
                      <a:pt x="70" y="56"/>
                      <a:pt x="72" y="53"/>
                      <a:pt x="73" y="47"/>
                    </a:cubicBezTo>
                    <a:cubicBezTo>
                      <a:pt x="74" y="42"/>
                      <a:pt x="73" y="40"/>
                      <a:pt x="73" y="38"/>
                    </a:cubicBezTo>
                    <a:cubicBezTo>
                      <a:pt x="73" y="38"/>
                      <a:pt x="73" y="38"/>
                      <a:pt x="73" y="37"/>
                    </a:cubicBezTo>
                    <a:cubicBezTo>
                      <a:pt x="72" y="36"/>
                      <a:pt x="73" y="30"/>
                      <a:pt x="74" y="25"/>
                    </a:cubicBezTo>
                    <a:cubicBezTo>
                      <a:pt x="74" y="22"/>
                      <a:pt x="73" y="15"/>
                      <a:pt x="69" y="9"/>
                    </a:cubicBezTo>
                    <a:cubicBezTo>
                      <a:pt x="66" y="5"/>
                      <a:pt x="60" y="0"/>
                      <a:pt x="50" y="0"/>
                    </a:cubicBezTo>
                    <a:cubicBezTo>
                      <a:pt x="44" y="0"/>
                      <a:pt x="44" y="0"/>
                      <a:pt x="44" y="0"/>
                    </a:cubicBezTo>
                    <a:cubicBezTo>
                      <a:pt x="34" y="0"/>
                      <a:pt x="29" y="5"/>
                      <a:pt x="26" y="9"/>
                    </a:cubicBezTo>
                    <a:cubicBezTo>
                      <a:pt x="21" y="15"/>
                      <a:pt x="21" y="22"/>
                      <a:pt x="21" y="25"/>
                    </a:cubicBezTo>
                    <a:cubicBezTo>
                      <a:pt x="22" y="30"/>
                      <a:pt x="22" y="36"/>
                      <a:pt x="22" y="37"/>
                    </a:cubicBezTo>
                    <a:cubicBezTo>
                      <a:pt x="22" y="38"/>
                      <a:pt x="22" y="38"/>
                      <a:pt x="22" y="38"/>
                    </a:cubicBezTo>
                    <a:cubicBezTo>
                      <a:pt x="21" y="40"/>
                      <a:pt x="21" y="42"/>
                      <a:pt x="22" y="47"/>
                    </a:cubicBezTo>
                    <a:cubicBezTo>
                      <a:pt x="23" y="53"/>
                      <a:pt x="25" y="56"/>
                      <a:pt x="26" y="57"/>
                    </a:cubicBezTo>
                    <a:cubicBezTo>
                      <a:pt x="27" y="61"/>
                      <a:pt x="28" y="65"/>
                      <a:pt x="29" y="67"/>
                    </a:cubicBezTo>
                    <a:cubicBezTo>
                      <a:pt x="30" y="69"/>
                      <a:pt x="30" y="72"/>
                      <a:pt x="30" y="75"/>
                    </a:cubicBezTo>
                    <a:cubicBezTo>
                      <a:pt x="30" y="78"/>
                      <a:pt x="30" y="78"/>
                      <a:pt x="30" y="78"/>
                    </a:cubicBezTo>
                    <a:cubicBezTo>
                      <a:pt x="20" y="81"/>
                      <a:pt x="6" y="86"/>
                      <a:pt x="0" y="89"/>
                    </a:cubicBezTo>
                    <a:cubicBezTo>
                      <a:pt x="0" y="89"/>
                      <a:pt x="0" y="89"/>
                      <a:pt x="0" y="89"/>
                    </a:cubicBezTo>
                    <a:cubicBezTo>
                      <a:pt x="0" y="112"/>
                      <a:pt x="0" y="112"/>
                      <a:pt x="0" y="112"/>
                    </a:cubicBezTo>
                    <a:cubicBezTo>
                      <a:pt x="94" y="112"/>
                      <a:pt x="94" y="112"/>
                      <a:pt x="94" y="112"/>
                    </a:cubicBezTo>
                    <a:lnTo>
                      <a:pt x="94"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306">
                <a:extLst>
                  <a:ext uri="{FF2B5EF4-FFF2-40B4-BE49-F238E27FC236}">
                    <a16:creationId xmlns:a16="http://schemas.microsoft.com/office/drawing/2014/main" xmlns="" id="{E71A1329-05AE-465C-8620-DC557E6005B1}"/>
                  </a:ext>
                </a:extLst>
              </p:cNvPr>
              <p:cNvSpPr/>
              <p:nvPr/>
            </p:nvSpPr>
            <p:spPr bwMode="auto">
              <a:xfrm>
                <a:off x="3905251" y="2292351"/>
                <a:ext cx="327025" cy="388938"/>
              </a:xfrm>
              <a:custGeom>
                <a:avLst/>
                <a:gdLst>
                  <a:gd name="T0" fmla="*/ 132 w 132"/>
                  <a:gd name="T1" fmla="*/ 125 h 157"/>
                  <a:gd name="T2" fmla="*/ 132 w 132"/>
                  <a:gd name="T3" fmla="*/ 125 h 157"/>
                  <a:gd name="T4" fmla="*/ 91 w 132"/>
                  <a:gd name="T5" fmla="*/ 110 h 157"/>
                  <a:gd name="T6" fmla="*/ 89 w 132"/>
                  <a:gd name="T7" fmla="*/ 106 h 157"/>
                  <a:gd name="T8" fmla="*/ 92 w 132"/>
                  <a:gd name="T9" fmla="*/ 95 h 157"/>
                  <a:gd name="T10" fmla="*/ 97 w 132"/>
                  <a:gd name="T11" fmla="*/ 81 h 157"/>
                  <a:gd name="T12" fmla="*/ 103 w 132"/>
                  <a:gd name="T13" fmla="*/ 66 h 157"/>
                  <a:gd name="T14" fmla="*/ 103 w 132"/>
                  <a:gd name="T15" fmla="*/ 54 h 157"/>
                  <a:gd name="T16" fmla="*/ 102 w 132"/>
                  <a:gd name="T17" fmla="*/ 53 h 157"/>
                  <a:gd name="T18" fmla="*/ 104 w 132"/>
                  <a:gd name="T19" fmla="*/ 36 h 157"/>
                  <a:gd name="T20" fmla="*/ 97 w 132"/>
                  <a:gd name="T21" fmla="*/ 12 h 157"/>
                  <a:gd name="T22" fmla="*/ 71 w 132"/>
                  <a:gd name="T23" fmla="*/ 0 h 157"/>
                  <a:gd name="T24" fmla="*/ 63 w 132"/>
                  <a:gd name="T25" fmla="*/ 0 h 157"/>
                  <a:gd name="T26" fmla="*/ 37 w 132"/>
                  <a:gd name="T27" fmla="*/ 12 h 157"/>
                  <a:gd name="T28" fmla="*/ 30 w 132"/>
                  <a:gd name="T29" fmla="*/ 36 h 157"/>
                  <a:gd name="T30" fmla="*/ 31 w 132"/>
                  <a:gd name="T31" fmla="*/ 53 h 157"/>
                  <a:gd name="T32" fmla="*/ 31 w 132"/>
                  <a:gd name="T33" fmla="*/ 54 h 157"/>
                  <a:gd name="T34" fmla="*/ 31 w 132"/>
                  <a:gd name="T35" fmla="*/ 66 h 157"/>
                  <a:gd name="T36" fmla="*/ 37 w 132"/>
                  <a:gd name="T37" fmla="*/ 81 h 157"/>
                  <a:gd name="T38" fmla="*/ 41 w 132"/>
                  <a:gd name="T39" fmla="*/ 95 h 157"/>
                  <a:gd name="T40" fmla="*/ 43 w 132"/>
                  <a:gd name="T41" fmla="*/ 106 h 157"/>
                  <a:gd name="T42" fmla="*/ 42 w 132"/>
                  <a:gd name="T43" fmla="*/ 111 h 157"/>
                  <a:gd name="T44" fmla="*/ 1 w 132"/>
                  <a:gd name="T45" fmla="*/ 125 h 157"/>
                  <a:gd name="T46" fmla="*/ 0 w 132"/>
                  <a:gd name="T47" fmla="*/ 125 h 157"/>
                  <a:gd name="T48" fmla="*/ 0 w 132"/>
                  <a:gd name="T49" fmla="*/ 157 h 157"/>
                  <a:gd name="T50" fmla="*/ 132 w 132"/>
                  <a:gd name="T51" fmla="*/ 157 h 157"/>
                  <a:gd name="T52" fmla="*/ 132 w 132"/>
                  <a:gd name="T53" fmla="*/ 12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157">
                    <a:moveTo>
                      <a:pt x="132" y="125"/>
                    </a:moveTo>
                    <a:cubicBezTo>
                      <a:pt x="132" y="125"/>
                      <a:pt x="132" y="125"/>
                      <a:pt x="132" y="125"/>
                    </a:cubicBezTo>
                    <a:cubicBezTo>
                      <a:pt x="123" y="121"/>
                      <a:pt x="103" y="114"/>
                      <a:pt x="91" y="110"/>
                    </a:cubicBezTo>
                    <a:cubicBezTo>
                      <a:pt x="90" y="110"/>
                      <a:pt x="89" y="110"/>
                      <a:pt x="89" y="106"/>
                    </a:cubicBezTo>
                    <a:cubicBezTo>
                      <a:pt x="89" y="102"/>
                      <a:pt x="91" y="98"/>
                      <a:pt x="92" y="95"/>
                    </a:cubicBezTo>
                    <a:cubicBezTo>
                      <a:pt x="94" y="92"/>
                      <a:pt x="96" y="86"/>
                      <a:pt x="97" y="81"/>
                    </a:cubicBezTo>
                    <a:cubicBezTo>
                      <a:pt x="98" y="79"/>
                      <a:pt x="101" y="74"/>
                      <a:pt x="103" y="66"/>
                    </a:cubicBezTo>
                    <a:cubicBezTo>
                      <a:pt x="104" y="59"/>
                      <a:pt x="103" y="56"/>
                      <a:pt x="103" y="54"/>
                    </a:cubicBezTo>
                    <a:cubicBezTo>
                      <a:pt x="102" y="54"/>
                      <a:pt x="102" y="53"/>
                      <a:pt x="102" y="53"/>
                    </a:cubicBezTo>
                    <a:cubicBezTo>
                      <a:pt x="102" y="51"/>
                      <a:pt x="102" y="42"/>
                      <a:pt x="104" y="36"/>
                    </a:cubicBezTo>
                    <a:cubicBezTo>
                      <a:pt x="104" y="31"/>
                      <a:pt x="103" y="21"/>
                      <a:pt x="97" y="12"/>
                    </a:cubicBezTo>
                    <a:cubicBezTo>
                      <a:pt x="93" y="7"/>
                      <a:pt x="85" y="1"/>
                      <a:pt x="71" y="0"/>
                    </a:cubicBezTo>
                    <a:cubicBezTo>
                      <a:pt x="63" y="0"/>
                      <a:pt x="63" y="0"/>
                      <a:pt x="63" y="0"/>
                    </a:cubicBezTo>
                    <a:cubicBezTo>
                      <a:pt x="49" y="1"/>
                      <a:pt x="41" y="7"/>
                      <a:pt x="37" y="12"/>
                    </a:cubicBezTo>
                    <a:cubicBezTo>
                      <a:pt x="30" y="21"/>
                      <a:pt x="29" y="31"/>
                      <a:pt x="30" y="36"/>
                    </a:cubicBezTo>
                    <a:cubicBezTo>
                      <a:pt x="31" y="42"/>
                      <a:pt x="32" y="51"/>
                      <a:pt x="31" y="53"/>
                    </a:cubicBezTo>
                    <a:cubicBezTo>
                      <a:pt x="31" y="53"/>
                      <a:pt x="31" y="54"/>
                      <a:pt x="31" y="54"/>
                    </a:cubicBezTo>
                    <a:cubicBezTo>
                      <a:pt x="30" y="56"/>
                      <a:pt x="29" y="59"/>
                      <a:pt x="31" y="66"/>
                    </a:cubicBezTo>
                    <a:cubicBezTo>
                      <a:pt x="32" y="74"/>
                      <a:pt x="35" y="79"/>
                      <a:pt x="37" y="81"/>
                    </a:cubicBezTo>
                    <a:cubicBezTo>
                      <a:pt x="38" y="86"/>
                      <a:pt x="40" y="92"/>
                      <a:pt x="41" y="95"/>
                    </a:cubicBezTo>
                    <a:cubicBezTo>
                      <a:pt x="42" y="98"/>
                      <a:pt x="43" y="101"/>
                      <a:pt x="43" y="106"/>
                    </a:cubicBezTo>
                    <a:cubicBezTo>
                      <a:pt x="43" y="110"/>
                      <a:pt x="43" y="110"/>
                      <a:pt x="42" y="111"/>
                    </a:cubicBezTo>
                    <a:cubicBezTo>
                      <a:pt x="29" y="114"/>
                      <a:pt x="8" y="122"/>
                      <a:pt x="1" y="125"/>
                    </a:cubicBezTo>
                    <a:cubicBezTo>
                      <a:pt x="0" y="125"/>
                      <a:pt x="0" y="125"/>
                      <a:pt x="0" y="125"/>
                    </a:cubicBezTo>
                    <a:cubicBezTo>
                      <a:pt x="0" y="157"/>
                      <a:pt x="0" y="157"/>
                      <a:pt x="0" y="157"/>
                    </a:cubicBezTo>
                    <a:cubicBezTo>
                      <a:pt x="132" y="157"/>
                      <a:pt x="132" y="157"/>
                      <a:pt x="132" y="157"/>
                    </a:cubicBezTo>
                    <a:lnTo>
                      <a:pt x="132"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95" name="组合 94">
            <a:extLst>
              <a:ext uri="{FF2B5EF4-FFF2-40B4-BE49-F238E27FC236}">
                <a16:creationId xmlns:a16="http://schemas.microsoft.com/office/drawing/2014/main" xmlns="" id="{D72094F4-841F-4694-B4DF-B5DD58099BCE}"/>
              </a:ext>
            </a:extLst>
          </p:cNvPr>
          <p:cNvGrpSpPr/>
          <p:nvPr/>
        </p:nvGrpSpPr>
        <p:grpSpPr>
          <a:xfrm>
            <a:off x="7374497" y="1267336"/>
            <a:ext cx="2552700" cy="1297600"/>
            <a:chOff x="7374497" y="1267336"/>
            <a:chExt cx="2552700" cy="1297600"/>
          </a:xfrm>
        </p:grpSpPr>
        <p:sp>
          <p:nvSpPr>
            <p:cNvPr id="96" name="文本框 95">
              <a:extLst>
                <a:ext uri="{FF2B5EF4-FFF2-40B4-BE49-F238E27FC236}">
                  <a16:creationId xmlns:a16="http://schemas.microsoft.com/office/drawing/2014/main" xmlns="" id="{99DD3B1D-9FFD-4F44-8731-2452BD151EBA}"/>
                </a:ext>
              </a:extLst>
            </p:cNvPr>
            <p:cNvSpPr txBox="1"/>
            <p:nvPr/>
          </p:nvSpPr>
          <p:spPr>
            <a:xfrm>
              <a:off x="7374497" y="1667446"/>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7" name="文本框 96">
              <a:extLst>
                <a:ext uri="{FF2B5EF4-FFF2-40B4-BE49-F238E27FC236}">
                  <a16:creationId xmlns:a16="http://schemas.microsoft.com/office/drawing/2014/main" xmlns="" id="{C4B43C1A-3EB9-4C32-A9FF-C8898445553A}"/>
                </a:ext>
              </a:extLst>
            </p:cNvPr>
            <p:cNvSpPr txBox="1"/>
            <p:nvPr/>
          </p:nvSpPr>
          <p:spPr>
            <a:xfrm>
              <a:off x="7374497" y="1267336"/>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8" name="组合 97">
            <a:extLst>
              <a:ext uri="{FF2B5EF4-FFF2-40B4-BE49-F238E27FC236}">
                <a16:creationId xmlns:a16="http://schemas.microsoft.com/office/drawing/2014/main" xmlns="" id="{228B258B-DCD6-4238-A6DC-4098E3C733BC}"/>
              </a:ext>
            </a:extLst>
          </p:cNvPr>
          <p:cNvGrpSpPr/>
          <p:nvPr/>
        </p:nvGrpSpPr>
        <p:grpSpPr>
          <a:xfrm>
            <a:off x="8949006" y="2833325"/>
            <a:ext cx="2552700" cy="1297600"/>
            <a:chOff x="8949006" y="2833325"/>
            <a:chExt cx="2552700" cy="1297600"/>
          </a:xfrm>
        </p:grpSpPr>
        <p:sp>
          <p:nvSpPr>
            <p:cNvPr id="99" name="文本框 98">
              <a:extLst>
                <a:ext uri="{FF2B5EF4-FFF2-40B4-BE49-F238E27FC236}">
                  <a16:creationId xmlns:a16="http://schemas.microsoft.com/office/drawing/2014/main" xmlns="" id="{19D3BA38-EFB0-412A-8B29-D2D291E470AD}"/>
                </a:ext>
              </a:extLst>
            </p:cNvPr>
            <p:cNvSpPr txBox="1"/>
            <p:nvPr/>
          </p:nvSpPr>
          <p:spPr>
            <a:xfrm>
              <a:off x="8949006" y="3233435"/>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0" name="文本框 99">
              <a:extLst>
                <a:ext uri="{FF2B5EF4-FFF2-40B4-BE49-F238E27FC236}">
                  <a16:creationId xmlns:a16="http://schemas.microsoft.com/office/drawing/2014/main" xmlns="" id="{1DBB24EB-BE39-4651-83D4-6D710F9CE86D}"/>
                </a:ext>
              </a:extLst>
            </p:cNvPr>
            <p:cNvSpPr txBox="1"/>
            <p:nvPr/>
          </p:nvSpPr>
          <p:spPr>
            <a:xfrm>
              <a:off x="8949006" y="283332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01" name="组合 100">
            <a:extLst>
              <a:ext uri="{FF2B5EF4-FFF2-40B4-BE49-F238E27FC236}">
                <a16:creationId xmlns:a16="http://schemas.microsoft.com/office/drawing/2014/main" xmlns="" id="{B370D44D-0005-4057-942D-DAD6805F4452}"/>
              </a:ext>
            </a:extLst>
          </p:cNvPr>
          <p:cNvGrpSpPr/>
          <p:nvPr/>
        </p:nvGrpSpPr>
        <p:grpSpPr>
          <a:xfrm>
            <a:off x="8104053" y="4755889"/>
            <a:ext cx="2552700" cy="1297600"/>
            <a:chOff x="8104053" y="4755889"/>
            <a:chExt cx="2552700" cy="1297600"/>
          </a:xfrm>
        </p:grpSpPr>
        <p:sp>
          <p:nvSpPr>
            <p:cNvPr id="102" name="文本框 101">
              <a:extLst>
                <a:ext uri="{FF2B5EF4-FFF2-40B4-BE49-F238E27FC236}">
                  <a16:creationId xmlns:a16="http://schemas.microsoft.com/office/drawing/2014/main" xmlns="" id="{E0D70CA1-0FF6-480B-82CA-035772BA58D2}"/>
                </a:ext>
              </a:extLst>
            </p:cNvPr>
            <p:cNvSpPr txBox="1"/>
            <p:nvPr/>
          </p:nvSpPr>
          <p:spPr>
            <a:xfrm>
              <a:off x="8104053" y="5155999"/>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3" name="文本框 102">
              <a:extLst>
                <a:ext uri="{FF2B5EF4-FFF2-40B4-BE49-F238E27FC236}">
                  <a16:creationId xmlns:a16="http://schemas.microsoft.com/office/drawing/2014/main" xmlns="" id="{9CB139B1-5CCF-47B4-ABF0-A0843720017A}"/>
                </a:ext>
              </a:extLst>
            </p:cNvPr>
            <p:cNvSpPr txBox="1"/>
            <p:nvPr/>
          </p:nvSpPr>
          <p:spPr>
            <a:xfrm>
              <a:off x="8104053" y="4755889"/>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04" name="组合 103">
            <a:extLst>
              <a:ext uri="{FF2B5EF4-FFF2-40B4-BE49-F238E27FC236}">
                <a16:creationId xmlns:a16="http://schemas.microsoft.com/office/drawing/2014/main" xmlns="" id="{683B2F3D-326C-4D3B-8687-E6A1C70FB53B}"/>
              </a:ext>
            </a:extLst>
          </p:cNvPr>
          <p:cNvGrpSpPr/>
          <p:nvPr/>
        </p:nvGrpSpPr>
        <p:grpSpPr>
          <a:xfrm>
            <a:off x="4388355" y="5113746"/>
            <a:ext cx="3112391" cy="1020601"/>
            <a:chOff x="4388355" y="5113746"/>
            <a:chExt cx="3112391" cy="1020601"/>
          </a:xfrm>
        </p:grpSpPr>
        <p:sp>
          <p:nvSpPr>
            <p:cNvPr id="105" name="文本框 104">
              <a:extLst>
                <a:ext uri="{FF2B5EF4-FFF2-40B4-BE49-F238E27FC236}">
                  <a16:creationId xmlns:a16="http://schemas.microsoft.com/office/drawing/2014/main" xmlns="" id="{3EEBBD00-70FA-42E8-958A-B30DA4B7D35A}"/>
                </a:ext>
              </a:extLst>
            </p:cNvPr>
            <p:cNvSpPr txBox="1"/>
            <p:nvPr/>
          </p:nvSpPr>
          <p:spPr>
            <a:xfrm>
              <a:off x="4388355" y="5513856"/>
              <a:ext cx="3112391"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06" name="文本框 105">
              <a:extLst>
                <a:ext uri="{FF2B5EF4-FFF2-40B4-BE49-F238E27FC236}">
                  <a16:creationId xmlns:a16="http://schemas.microsoft.com/office/drawing/2014/main" xmlns="" id="{5547A32A-1E4E-416C-AAFA-2D20B95E5789}"/>
                </a:ext>
              </a:extLst>
            </p:cNvPr>
            <p:cNvSpPr txBox="1"/>
            <p:nvPr/>
          </p:nvSpPr>
          <p:spPr>
            <a:xfrm>
              <a:off x="4668200" y="5113746"/>
              <a:ext cx="255270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07" name="组合 106">
            <a:extLst>
              <a:ext uri="{FF2B5EF4-FFF2-40B4-BE49-F238E27FC236}">
                <a16:creationId xmlns:a16="http://schemas.microsoft.com/office/drawing/2014/main" xmlns="" id="{5F21B965-7D30-4436-B6BA-4B5078AA02B1}"/>
              </a:ext>
            </a:extLst>
          </p:cNvPr>
          <p:cNvGrpSpPr/>
          <p:nvPr/>
        </p:nvGrpSpPr>
        <p:grpSpPr>
          <a:xfrm>
            <a:off x="653248" y="3907034"/>
            <a:ext cx="3153152" cy="1020601"/>
            <a:chOff x="653248" y="3907034"/>
            <a:chExt cx="3153152" cy="1020601"/>
          </a:xfrm>
        </p:grpSpPr>
        <p:sp>
          <p:nvSpPr>
            <p:cNvPr id="108" name="文本框 107">
              <a:extLst>
                <a:ext uri="{FF2B5EF4-FFF2-40B4-BE49-F238E27FC236}">
                  <a16:creationId xmlns:a16="http://schemas.microsoft.com/office/drawing/2014/main" xmlns="" id="{07B048AF-449B-4DDA-8532-9B1DC4F65892}"/>
                </a:ext>
              </a:extLst>
            </p:cNvPr>
            <p:cNvSpPr txBox="1"/>
            <p:nvPr/>
          </p:nvSpPr>
          <p:spPr>
            <a:xfrm>
              <a:off x="653248" y="4307144"/>
              <a:ext cx="31531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9" name="文本框 108">
              <a:extLst>
                <a:ext uri="{FF2B5EF4-FFF2-40B4-BE49-F238E27FC236}">
                  <a16:creationId xmlns:a16="http://schemas.microsoft.com/office/drawing/2014/main" xmlns="" id="{4C788A27-FB4C-4B32-AB53-73BE4A58242D}"/>
                </a:ext>
              </a:extLst>
            </p:cNvPr>
            <p:cNvSpPr txBox="1"/>
            <p:nvPr/>
          </p:nvSpPr>
          <p:spPr>
            <a:xfrm>
              <a:off x="653248" y="3907034"/>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10" name="组合 109">
            <a:extLst>
              <a:ext uri="{FF2B5EF4-FFF2-40B4-BE49-F238E27FC236}">
                <a16:creationId xmlns:a16="http://schemas.microsoft.com/office/drawing/2014/main" xmlns="" id="{3AA31324-FA37-4BCA-B525-1BBF7942C9E3}"/>
              </a:ext>
            </a:extLst>
          </p:cNvPr>
          <p:cNvGrpSpPr/>
          <p:nvPr/>
        </p:nvGrpSpPr>
        <p:grpSpPr>
          <a:xfrm>
            <a:off x="1473680" y="2090317"/>
            <a:ext cx="2552700" cy="1297600"/>
            <a:chOff x="1473680" y="2090317"/>
            <a:chExt cx="2552700" cy="1297600"/>
          </a:xfrm>
        </p:grpSpPr>
        <p:sp>
          <p:nvSpPr>
            <p:cNvPr id="111" name="文本框 110">
              <a:extLst>
                <a:ext uri="{FF2B5EF4-FFF2-40B4-BE49-F238E27FC236}">
                  <a16:creationId xmlns:a16="http://schemas.microsoft.com/office/drawing/2014/main" xmlns="" id="{F7F61495-7182-4B55-A1DD-B02783A4742F}"/>
                </a:ext>
              </a:extLst>
            </p:cNvPr>
            <p:cNvSpPr txBox="1"/>
            <p:nvPr/>
          </p:nvSpPr>
          <p:spPr>
            <a:xfrm>
              <a:off x="1473680" y="24904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2" name="文本框 111">
              <a:extLst>
                <a:ext uri="{FF2B5EF4-FFF2-40B4-BE49-F238E27FC236}">
                  <a16:creationId xmlns:a16="http://schemas.microsoft.com/office/drawing/2014/main" xmlns="" id="{82C75198-82F9-4CE9-ABE4-6427775E134F}"/>
                </a:ext>
              </a:extLst>
            </p:cNvPr>
            <p:cNvSpPr txBox="1"/>
            <p:nvPr/>
          </p:nvSpPr>
          <p:spPr>
            <a:xfrm>
              <a:off x="1473680" y="2090317"/>
              <a:ext cx="2552700" cy="400110"/>
            </a:xfrm>
            <a:prstGeom prst="rect">
              <a:avLst/>
            </a:prstGeom>
            <a:noFill/>
          </p:spPr>
          <p:txBody>
            <a:bodyPr wrap="square">
              <a:spAutoFit/>
            </a:bodyPr>
            <a:lstStyle/>
            <a:p>
              <a:r>
                <a:rPr lang="zh-CN" altLang="en-US" sz="2000">
                  <a:latin typeface="+mj-ea"/>
                  <a:ea typeface="+mj-ea"/>
                </a:rPr>
                <a:t>璞石设计</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53" presetClass="entr" presetSubtype="16" fill="hold" nodeType="with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p:cTn id="12" dur="500" fill="hold"/>
                                        <p:tgtEl>
                                          <p:spTgt spid="88"/>
                                        </p:tgtEl>
                                        <p:attrNameLst>
                                          <p:attrName>ppt_w</p:attrName>
                                        </p:attrNameLst>
                                      </p:cBhvr>
                                      <p:tavLst>
                                        <p:tav tm="0">
                                          <p:val>
                                            <p:fltVal val="0"/>
                                          </p:val>
                                        </p:tav>
                                        <p:tav tm="100000">
                                          <p:val>
                                            <p:strVal val="#ppt_w"/>
                                          </p:val>
                                        </p:tav>
                                      </p:tavLst>
                                    </p:anim>
                                    <p:anim calcmode="lin" valueType="num">
                                      <p:cBhvr>
                                        <p:cTn id="13" dur="500" fill="hold"/>
                                        <p:tgtEl>
                                          <p:spTgt spid="88"/>
                                        </p:tgtEl>
                                        <p:attrNameLst>
                                          <p:attrName>ppt_h</p:attrName>
                                        </p:attrNameLst>
                                      </p:cBhvr>
                                      <p:tavLst>
                                        <p:tav tm="0">
                                          <p:val>
                                            <p:fltVal val="0"/>
                                          </p:val>
                                        </p:tav>
                                        <p:tav tm="100000">
                                          <p:val>
                                            <p:strVal val="#ppt_h"/>
                                          </p:val>
                                        </p:tav>
                                      </p:tavLst>
                                    </p:anim>
                                    <p:animEffect transition="in" filter="fade">
                                      <p:cBhvr>
                                        <p:cTn id="14" dur="500"/>
                                        <p:tgtEl>
                                          <p:spTgt spid="88"/>
                                        </p:tgtEl>
                                      </p:cBhvr>
                                    </p:animEffect>
                                  </p:childTnLst>
                                </p:cTn>
                              </p:par>
                              <p:par>
                                <p:cTn id="15" presetID="53" presetClass="entr" presetSubtype="16"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par>
                                <p:cTn id="25" presetID="53" presetClass="entr" presetSubtype="16"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par>
                                <p:cTn id="30" presetID="53" presetClass="entr" presetSubtype="16" fill="hold"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childTnLst>
                          </p:cTn>
                        </p:par>
                        <p:par>
                          <p:cTn id="35" fill="hold">
                            <p:stCondLst>
                              <p:cond delay="500"/>
                            </p:stCondLst>
                            <p:childTnLst>
                              <p:par>
                                <p:cTn id="36" presetID="26" presetClass="emph" presetSubtype="0" fill="hold" nodeType="afterEffect">
                                  <p:stCondLst>
                                    <p:cond delay="0"/>
                                  </p:stCondLst>
                                  <p:childTnLst>
                                    <p:animEffect transition="out" filter="fade">
                                      <p:cBhvr>
                                        <p:cTn id="37" dur="500" tmFilter="0, 0; .2, .5; .8, .5; 1, 0"/>
                                        <p:tgtEl>
                                          <p:spTgt spid="50"/>
                                        </p:tgtEl>
                                      </p:cBhvr>
                                    </p:animEffect>
                                    <p:animScale>
                                      <p:cBhvr>
                                        <p:cTn id="38" dur="250" autoRev="1" fill="hold"/>
                                        <p:tgtEl>
                                          <p:spTgt spid="50"/>
                                        </p:tgtEl>
                                      </p:cBhvr>
                                      <p:by x="105000" y="105000"/>
                                    </p:animScale>
                                  </p:childTnLst>
                                </p:cTn>
                              </p:par>
                              <p:par>
                                <p:cTn id="39" presetID="26" presetClass="emph" presetSubtype="0" fill="hold" nodeType="withEffect">
                                  <p:stCondLst>
                                    <p:cond delay="0"/>
                                  </p:stCondLst>
                                  <p:childTnLst>
                                    <p:animEffect transition="out" filter="fade">
                                      <p:cBhvr>
                                        <p:cTn id="40" dur="500" tmFilter="0, 0; .2, .5; .8, .5; 1, 0"/>
                                        <p:tgtEl>
                                          <p:spTgt spid="88"/>
                                        </p:tgtEl>
                                      </p:cBhvr>
                                    </p:animEffect>
                                    <p:animScale>
                                      <p:cBhvr>
                                        <p:cTn id="41" dur="250" autoRev="1" fill="hold"/>
                                        <p:tgtEl>
                                          <p:spTgt spid="88"/>
                                        </p:tgtEl>
                                      </p:cBhvr>
                                      <p:by x="105000" y="105000"/>
                                    </p:animScale>
                                  </p:childTnLst>
                                </p:cTn>
                              </p:par>
                              <p:par>
                                <p:cTn id="42" presetID="26" presetClass="emph" presetSubtype="0" fill="hold" nodeType="withEffect">
                                  <p:stCondLst>
                                    <p:cond delay="0"/>
                                  </p:stCondLst>
                                  <p:childTnLst>
                                    <p:animEffect transition="out" filter="fade">
                                      <p:cBhvr>
                                        <p:cTn id="43" dur="500" tmFilter="0, 0; .2, .5; .8, .5; 1, 0"/>
                                        <p:tgtEl>
                                          <p:spTgt spid="35"/>
                                        </p:tgtEl>
                                      </p:cBhvr>
                                    </p:animEffect>
                                    <p:animScale>
                                      <p:cBhvr>
                                        <p:cTn id="44" dur="250" autoRev="1" fill="hold"/>
                                        <p:tgtEl>
                                          <p:spTgt spid="35"/>
                                        </p:tgtEl>
                                      </p:cBhvr>
                                      <p:by x="105000" y="105000"/>
                                    </p:animScale>
                                  </p:childTnLst>
                                </p:cTn>
                              </p:par>
                              <p:par>
                                <p:cTn id="45" presetID="26" presetClass="emph" presetSubtype="0" fill="hold" nodeType="withEffect">
                                  <p:stCondLst>
                                    <p:cond delay="0"/>
                                  </p:stCondLst>
                                  <p:childTnLst>
                                    <p:animEffect transition="out" filter="fade">
                                      <p:cBhvr>
                                        <p:cTn id="46" dur="500" tmFilter="0, 0; .2, .5; .8, .5; 1, 0"/>
                                        <p:tgtEl>
                                          <p:spTgt spid="58"/>
                                        </p:tgtEl>
                                      </p:cBhvr>
                                    </p:animEffect>
                                    <p:animScale>
                                      <p:cBhvr>
                                        <p:cTn id="47" dur="250" autoRev="1" fill="hold"/>
                                        <p:tgtEl>
                                          <p:spTgt spid="58"/>
                                        </p:tgtEl>
                                      </p:cBhvr>
                                      <p:by x="105000" y="105000"/>
                                    </p:animScale>
                                  </p:childTnLst>
                                </p:cTn>
                              </p:par>
                              <p:par>
                                <p:cTn id="48" presetID="26" presetClass="emph" presetSubtype="0" fill="hold" nodeType="withEffect">
                                  <p:stCondLst>
                                    <p:cond delay="0"/>
                                  </p:stCondLst>
                                  <p:childTnLst>
                                    <p:animEffect transition="out" filter="fade">
                                      <p:cBhvr>
                                        <p:cTn id="49" dur="500" tmFilter="0, 0; .2, .5; .8, .5; 1, 0"/>
                                        <p:tgtEl>
                                          <p:spTgt spid="54"/>
                                        </p:tgtEl>
                                      </p:cBhvr>
                                    </p:animEffect>
                                    <p:animScale>
                                      <p:cBhvr>
                                        <p:cTn id="50" dur="250" autoRev="1" fill="hold"/>
                                        <p:tgtEl>
                                          <p:spTgt spid="54"/>
                                        </p:tgtEl>
                                      </p:cBhvr>
                                      <p:by x="105000" y="105000"/>
                                    </p:animScale>
                                  </p:childTnLst>
                                </p:cTn>
                              </p:par>
                              <p:par>
                                <p:cTn id="51" presetID="26" presetClass="emph" presetSubtype="0" fill="hold" nodeType="withEffect">
                                  <p:stCondLst>
                                    <p:cond delay="0"/>
                                  </p:stCondLst>
                                  <p:childTnLst>
                                    <p:animEffect transition="out" filter="fade">
                                      <p:cBhvr>
                                        <p:cTn id="52" dur="500" tmFilter="0, 0; .2, .5; .8, .5; 1, 0"/>
                                        <p:tgtEl>
                                          <p:spTgt spid="79"/>
                                        </p:tgtEl>
                                      </p:cBhvr>
                                    </p:animEffect>
                                    <p:animScale>
                                      <p:cBhvr>
                                        <p:cTn id="53" dur="250" autoRev="1" fill="hold"/>
                                        <p:tgtEl>
                                          <p:spTgt spid="79"/>
                                        </p:tgtEl>
                                      </p:cBhvr>
                                      <p:by x="105000" y="105000"/>
                                    </p:animScale>
                                  </p:childTnLst>
                                </p:cTn>
                              </p:par>
                            </p:childTnLst>
                          </p:cTn>
                        </p:par>
                        <p:par>
                          <p:cTn id="54" fill="hold">
                            <p:stCondLst>
                              <p:cond delay="1000"/>
                            </p:stCondLst>
                            <p:childTnLst>
                              <p:par>
                                <p:cTn id="55" presetID="10" presetClass="entr" presetSubtype="0" fill="hold" nodeType="afterEffect">
                                  <p:stCondLst>
                                    <p:cond delay="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500"/>
                                        <p:tgtEl>
                                          <p:spTgt spid="110"/>
                                        </p:tgtEl>
                                      </p:cBhvr>
                                    </p:animEffect>
                                  </p:childTnLst>
                                </p:cTn>
                              </p:par>
                            </p:childTnLst>
                          </p:cTn>
                        </p:par>
                        <p:par>
                          <p:cTn id="58" fill="hold">
                            <p:stCondLst>
                              <p:cond delay="1500"/>
                            </p:stCondLst>
                            <p:childTnLst>
                              <p:par>
                                <p:cTn id="59" presetID="10" presetClass="entr" presetSubtype="0" fill="hold" nodeType="afterEffect">
                                  <p:stCondLst>
                                    <p:cond delay="0"/>
                                  </p:stCondLst>
                                  <p:childTnLst>
                                    <p:set>
                                      <p:cBhvr>
                                        <p:cTn id="60" dur="1" fill="hold">
                                          <p:stCondLst>
                                            <p:cond delay="0"/>
                                          </p:stCondLst>
                                        </p:cTn>
                                        <p:tgtEl>
                                          <p:spTgt spid="95"/>
                                        </p:tgtEl>
                                        <p:attrNameLst>
                                          <p:attrName>style.visibility</p:attrName>
                                        </p:attrNameLst>
                                      </p:cBhvr>
                                      <p:to>
                                        <p:strVal val="visible"/>
                                      </p:to>
                                    </p:set>
                                    <p:animEffect transition="in" filter="fade">
                                      <p:cBhvr>
                                        <p:cTn id="61" dur="500"/>
                                        <p:tgtEl>
                                          <p:spTgt spid="95"/>
                                        </p:tgtEl>
                                      </p:cBhvr>
                                    </p:animEffect>
                                  </p:childTnLst>
                                </p:cTn>
                              </p:par>
                            </p:childTnLst>
                          </p:cTn>
                        </p:par>
                        <p:par>
                          <p:cTn id="62" fill="hold">
                            <p:stCondLst>
                              <p:cond delay="2000"/>
                            </p:stCondLst>
                            <p:childTnLst>
                              <p:par>
                                <p:cTn id="63" presetID="10" presetClass="entr" presetSubtype="0" fill="hold"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fade">
                                      <p:cBhvr>
                                        <p:cTn id="65" dur="500"/>
                                        <p:tgtEl>
                                          <p:spTgt spid="98"/>
                                        </p:tgtEl>
                                      </p:cBhvr>
                                    </p:animEffect>
                                  </p:childTnLst>
                                </p:cTn>
                              </p:par>
                            </p:childTnLst>
                          </p:cTn>
                        </p:par>
                        <p:par>
                          <p:cTn id="66" fill="hold">
                            <p:stCondLst>
                              <p:cond delay="2500"/>
                            </p:stCondLst>
                            <p:childTnLst>
                              <p:par>
                                <p:cTn id="67" presetID="10" presetClass="entr" presetSubtype="0" fill="hold" nodeType="afterEffect">
                                  <p:stCondLst>
                                    <p:cond delay="0"/>
                                  </p:stCondLst>
                                  <p:childTnLst>
                                    <p:set>
                                      <p:cBhvr>
                                        <p:cTn id="68" dur="1" fill="hold">
                                          <p:stCondLst>
                                            <p:cond delay="0"/>
                                          </p:stCondLst>
                                        </p:cTn>
                                        <p:tgtEl>
                                          <p:spTgt spid="101"/>
                                        </p:tgtEl>
                                        <p:attrNameLst>
                                          <p:attrName>style.visibility</p:attrName>
                                        </p:attrNameLst>
                                      </p:cBhvr>
                                      <p:to>
                                        <p:strVal val="visible"/>
                                      </p:to>
                                    </p:set>
                                    <p:animEffect transition="in" filter="fade">
                                      <p:cBhvr>
                                        <p:cTn id="69" dur="500"/>
                                        <p:tgtEl>
                                          <p:spTgt spid="101"/>
                                        </p:tgtEl>
                                      </p:cBhvr>
                                    </p:animEffect>
                                  </p:childTnLst>
                                </p:cTn>
                              </p:par>
                            </p:childTnLst>
                          </p:cTn>
                        </p:par>
                        <p:par>
                          <p:cTn id="70" fill="hold">
                            <p:stCondLst>
                              <p:cond delay="3000"/>
                            </p:stCondLst>
                            <p:childTnLst>
                              <p:par>
                                <p:cTn id="71" presetID="10" presetClass="entr" presetSubtype="0" fill="hold" nodeType="afterEffect">
                                  <p:stCondLst>
                                    <p:cond delay="0"/>
                                  </p:stCondLst>
                                  <p:childTnLst>
                                    <p:set>
                                      <p:cBhvr>
                                        <p:cTn id="72" dur="1" fill="hold">
                                          <p:stCondLst>
                                            <p:cond delay="0"/>
                                          </p:stCondLst>
                                        </p:cTn>
                                        <p:tgtEl>
                                          <p:spTgt spid="104"/>
                                        </p:tgtEl>
                                        <p:attrNameLst>
                                          <p:attrName>style.visibility</p:attrName>
                                        </p:attrNameLst>
                                      </p:cBhvr>
                                      <p:to>
                                        <p:strVal val="visible"/>
                                      </p:to>
                                    </p:set>
                                    <p:animEffect transition="in" filter="fade">
                                      <p:cBhvr>
                                        <p:cTn id="73" dur="500"/>
                                        <p:tgtEl>
                                          <p:spTgt spid="104"/>
                                        </p:tgtEl>
                                      </p:cBhvr>
                                    </p:animEffect>
                                  </p:childTnLst>
                                </p:cTn>
                              </p:par>
                            </p:childTnLst>
                          </p:cTn>
                        </p:par>
                        <p:par>
                          <p:cTn id="74" fill="hold">
                            <p:stCondLst>
                              <p:cond delay="3500"/>
                            </p:stCondLst>
                            <p:childTnLst>
                              <p:par>
                                <p:cTn id="75" presetID="10" presetClass="entr" presetSubtype="0" fill="hold" nodeType="afterEffect">
                                  <p:stCondLst>
                                    <p:cond delay="0"/>
                                  </p:stCondLst>
                                  <p:childTnLst>
                                    <p:set>
                                      <p:cBhvr>
                                        <p:cTn id="76" dur="1" fill="hold">
                                          <p:stCondLst>
                                            <p:cond delay="0"/>
                                          </p:stCondLst>
                                        </p:cTn>
                                        <p:tgtEl>
                                          <p:spTgt spid="107"/>
                                        </p:tgtEl>
                                        <p:attrNameLst>
                                          <p:attrName>style.visibility</p:attrName>
                                        </p:attrNameLst>
                                      </p:cBhvr>
                                      <p:to>
                                        <p:strVal val="visible"/>
                                      </p:to>
                                    </p:set>
                                    <p:animEffect transition="in" filter="fade">
                                      <p:cBhvr>
                                        <p:cTn id="7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73DFF5-2F86-4936-A84E-B4550217C152}"/>
              </a:ext>
            </a:extLst>
          </p:cNvPr>
          <p:cNvSpPr>
            <a:spLocks noGrp="1"/>
          </p:cNvSpPr>
          <p:nvPr>
            <p:ph type="title"/>
          </p:nvPr>
        </p:nvSpPr>
        <p:spPr/>
        <p:txBody>
          <a:bodyPr/>
          <a:lstStyle/>
          <a:p>
            <a:r>
              <a:rPr lang="zh-CN" altLang="en-US"/>
              <a:t>新年工作重点</a:t>
            </a:r>
          </a:p>
        </p:txBody>
      </p:sp>
      <p:grpSp>
        <p:nvGrpSpPr>
          <p:cNvPr id="45" name="组合 44">
            <a:extLst>
              <a:ext uri="{FF2B5EF4-FFF2-40B4-BE49-F238E27FC236}">
                <a16:creationId xmlns:a16="http://schemas.microsoft.com/office/drawing/2014/main" xmlns="" id="{76F59BCE-8B18-4505-9C60-3DBC460D39B9}"/>
              </a:ext>
            </a:extLst>
          </p:cNvPr>
          <p:cNvGrpSpPr/>
          <p:nvPr/>
        </p:nvGrpSpPr>
        <p:grpSpPr>
          <a:xfrm>
            <a:off x="0" y="4869563"/>
            <a:ext cx="5398708" cy="1422909"/>
            <a:chOff x="0" y="4869563"/>
            <a:chExt cx="5398708" cy="1422909"/>
          </a:xfrm>
        </p:grpSpPr>
        <p:sp>
          <p:nvSpPr>
            <p:cNvPr id="46" name="矩形 45">
              <a:extLst>
                <a:ext uri="{FF2B5EF4-FFF2-40B4-BE49-F238E27FC236}">
                  <a16:creationId xmlns:a16="http://schemas.microsoft.com/office/drawing/2014/main" xmlns="" id="{FB4BE89F-45BB-4A2C-A3B6-DF1D932B2FA9}"/>
                </a:ext>
              </a:extLst>
            </p:cNvPr>
            <p:cNvSpPr/>
            <p:nvPr/>
          </p:nvSpPr>
          <p:spPr>
            <a:xfrm>
              <a:off x="0" y="4869563"/>
              <a:ext cx="5398708" cy="142290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D6B890EB-D493-44E3-8600-8768BEFB708B}"/>
                </a:ext>
              </a:extLst>
            </p:cNvPr>
            <p:cNvSpPr txBox="1"/>
            <p:nvPr/>
          </p:nvSpPr>
          <p:spPr>
            <a:xfrm>
              <a:off x="685749" y="5340374"/>
              <a:ext cx="2699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8" name="文本框 47">
              <a:extLst>
                <a:ext uri="{FF2B5EF4-FFF2-40B4-BE49-F238E27FC236}">
                  <a16:creationId xmlns:a16="http://schemas.microsoft.com/office/drawing/2014/main" xmlns="" id="{2F814F4B-338C-4EC6-AB27-2191F2DCB0A3}"/>
                </a:ext>
              </a:extLst>
            </p:cNvPr>
            <p:cNvSpPr txBox="1"/>
            <p:nvPr/>
          </p:nvSpPr>
          <p:spPr>
            <a:xfrm>
              <a:off x="685749" y="4940264"/>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49" name="Group 264">
            <a:extLst>
              <a:ext uri="{FF2B5EF4-FFF2-40B4-BE49-F238E27FC236}">
                <a16:creationId xmlns:a16="http://schemas.microsoft.com/office/drawing/2014/main" xmlns="" id="{169CCB24-377C-45D6-84EB-AC662432413B}"/>
              </a:ext>
            </a:extLst>
          </p:cNvPr>
          <p:cNvGrpSpPr>
            <a:grpSpLocks noChangeAspect="1"/>
          </p:cNvGrpSpPr>
          <p:nvPr/>
        </p:nvGrpSpPr>
        <p:grpSpPr bwMode="auto">
          <a:xfrm>
            <a:off x="4261427" y="1687068"/>
            <a:ext cx="3812022" cy="5170932"/>
            <a:chOff x="-503" y="-7881"/>
            <a:chExt cx="15308" cy="20765"/>
          </a:xfrm>
        </p:grpSpPr>
        <p:sp>
          <p:nvSpPr>
            <p:cNvPr id="50" name="Freeform 265">
              <a:extLst>
                <a:ext uri="{FF2B5EF4-FFF2-40B4-BE49-F238E27FC236}">
                  <a16:creationId xmlns:a16="http://schemas.microsoft.com/office/drawing/2014/main" xmlns="" id="{FAEA0B6E-3A45-4D51-ABA4-7176F5353CDE}"/>
                </a:ext>
              </a:extLst>
            </p:cNvPr>
            <p:cNvSpPr/>
            <p:nvPr/>
          </p:nvSpPr>
          <p:spPr bwMode="auto">
            <a:xfrm>
              <a:off x="2002" y="4577"/>
              <a:ext cx="12562" cy="2623"/>
            </a:xfrm>
            <a:custGeom>
              <a:avLst/>
              <a:gdLst>
                <a:gd name="T0" fmla="*/ 67 w 5316"/>
                <a:gd name="T1" fmla="*/ 47 h 1110"/>
                <a:gd name="T2" fmla="*/ 3265 w 5316"/>
                <a:gd name="T3" fmla="*/ 576 h 1110"/>
                <a:gd name="T4" fmla="*/ 5270 w 5316"/>
                <a:gd name="T5" fmla="*/ 36 h 1110"/>
                <a:gd name="T6" fmla="*/ 5316 w 5316"/>
                <a:gd name="T7" fmla="*/ 578 h 1110"/>
                <a:gd name="T8" fmla="*/ 4636 w 5316"/>
                <a:gd name="T9" fmla="*/ 716 h 1110"/>
                <a:gd name="T10" fmla="*/ 2717 w 5316"/>
                <a:gd name="T11" fmla="*/ 992 h 1110"/>
                <a:gd name="T12" fmla="*/ 286 w 5316"/>
                <a:gd name="T13" fmla="*/ 566 h 1110"/>
                <a:gd name="T14" fmla="*/ 0 w 5316"/>
                <a:gd name="T15" fmla="*/ 79 h 1110"/>
                <a:gd name="T16" fmla="*/ 67 w 5316"/>
                <a:gd name="T17" fmla="*/ 47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16" h="1110">
                  <a:moveTo>
                    <a:pt x="67" y="47"/>
                  </a:moveTo>
                  <a:cubicBezTo>
                    <a:pt x="67" y="47"/>
                    <a:pt x="2447" y="620"/>
                    <a:pt x="3265" y="576"/>
                  </a:cubicBezTo>
                  <a:cubicBezTo>
                    <a:pt x="4083" y="532"/>
                    <a:pt x="4624" y="0"/>
                    <a:pt x="5270" y="36"/>
                  </a:cubicBezTo>
                  <a:cubicBezTo>
                    <a:pt x="5316" y="578"/>
                    <a:pt x="5316" y="578"/>
                    <a:pt x="5316" y="578"/>
                  </a:cubicBezTo>
                  <a:cubicBezTo>
                    <a:pt x="5316" y="578"/>
                    <a:pt x="4959" y="549"/>
                    <a:pt x="4636" y="716"/>
                  </a:cubicBezTo>
                  <a:cubicBezTo>
                    <a:pt x="4313" y="884"/>
                    <a:pt x="3213" y="1110"/>
                    <a:pt x="2717" y="992"/>
                  </a:cubicBezTo>
                  <a:cubicBezTo>
                    <a:pt x="2222" y="873"/>
                    <a:pt x="431" y="582"/>
                    <a:pt x="286" y="566"/>
                  </a:cubicBezTo>
                  <a:cubicBezTo>
                    <a:pt x="142" y="550"/>
                    <a:pt x="0" y="79"/>
                    <a:pt x="0" y="79"/>
                  </a:cubicBezTo>
                  <a:cubicBezTo>
                    <a:pt x="67" y="47"/>
                    <a:pt x="67" y="47"/>
                    <a:pt x="67" y="47"/>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1" name="Freeform 266">
              <a:extLst>
                <a:ext uri="{FF2B5EF4-FFF2-40B4-BE49-F238E27FC236}">
                  <a16:creationId xmlns:a16="http://schemas.microsoft.com/office/drawing/2014/main" xmlns="" id="{CAA635EA-111A-467E-82BC-3A0BE401A36E}"/>
                </a:ext>
              </a:extLst>
            </p:cNvPr>
            <p:cNvSpPr/>
            <p:nvPr/>
          </p:nvSpPr>
          <p:spPr bwMode="auto">
            <a:xfrm>
              <a:off x="2332" y="2585"/>
              <a:ext cx="5223" cy="5646"/>
            </a:xfrm>
            <a:custGeom>
              <a:avLst/>
              <a:gdLst>
                <a:gd name="T0" fmla="*/ 859 w 2210"/>
                <a:gd name="T1" fmla="*/ 0 h 2389"/>
                <a:gd name="T2" fmla="*/ 1281 w 2210"/>
                <a:gd name="T3" fmla="*/ 348 h 2389"/>
                <a:gd name="T4" fmla="*/ 1364 w 2210"/>
                <a:gd name="T5" fmla="*/ 373 h 2389"/>
                <a:gd name="T6" fmla="*/ 1425 w 2210"/>
                <a:gd name="T7" fmla="*/ 365 h 2389"/>
                <a:gd name="T8" fmla="*/ 1523 w 2210"/>
                <a:gd name="T9" fmla="*/ 309 h 2389"/>
                <a:gd name="T10" fmla="*/ 1894 w 2210"/>
                <a:gd name="T11" fmla="*/ 541 h 2389"/>
                <a:gd name="T12" fmla="*/ 1881 w 2210"/>
                <a:gd name="T13" fmla="*/ 902 h 2389"/>
                <a:gd name="T14" fmla="*/ 1898 w 2210"/>
                <a:gd name="T15" fmla="*/ 1158 h 2389"/>
                <a:gd name="T16" fmla="*/ 1936 w 2210"/>
                <a:gd name="T17" fmla="*/ 1328 h 2389"/>
                <a:gd name="T18" fmla="*/ 2210 w 2210"/>
                <a:gd name="T19" fmla="*/ 1702 h 2389"/>
                <a:gd name="T20" fmla="*/ 1259 w 2210"/>
                <a:gd name="T21" fmla="*/ 2380 h 2389"/>
                <a:gd name="T22" fmla="*/ 900 w 2210"/>
                <a:gd name="T23" fmla="*/ 1951 h 2389"/>
                <a:gd name="T24" fmla="*/ 661 w 2210"/>
                <a:gd name="T25" fmla="*/ 1777 h 2389"/>
                <a:gd name="T26" fmla="*/ 71 w 2210"/>
                <a:gd name="T27" fmla="*/ 1413 h 2389"/>
                <a:gd name="T28" fmla="*/ 0 w 2210"/>
                <a:gd name="T29" fmla="*/ 1318 h 2389"/>
                <a:gd name="T30" fmla="*/ 170 w 2210"/>
                <a:gd name="T31" fmla="*/ 891 h 2389"/>
                <a:gd name="T32" fmla="*/ 638 w 2210"/>
                <a:gd name="T33" fmla="*/ 48 h 2389"/>
                <a:gd name="T34" fmla="*/ 859 w 2210"/>
                <a:gd name="T35" fmla="*/ 0 h 2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0" h="2389">
                  <a:moveTo>
                    <a:pt x="859" y="0"/>
                  </a:moveTo>
                  <a:cubicBezTo>
                    <a:pt x="859" y="0"/>
                    <a:pt x="1251" y="292"/>
                    <a:pt x="1281" y="348"/>
                  </a:cubicBezTo>
                  <a:cubicBezTo>
                    <a:pt x="1306" y="394"/>
                    <a:pt x="1327" y="383"/>
                    <a:pt x="1364" y="373"/>
                  </a:cubicBezTo>
                  <a:cubicBezTo>
                    <a:pt x="1381" y="369"/>
                    <a:pt x="1400" y="364"/>
                    <a:pt x="1425" y="365"/>
                  </a:cubicBezTo>
                  <a:cubicBezTo>
                    <a:pt x="1523" y="309"/>
                    <a:pt x="1523" y="309"/>
                    <a:pt x="1523" y="309"/>
                  </a:cubicBezTo>
                  <a:cubicBezTo>
                    <a:pt x="1894" y="541"/>
                    <a:pt x="1894" y="541"/>
                    <a:pt x="1894" y="541"/>
                  </a:cubicBezTo>
                  <a:cubicBezTo>
                    <a:pt x="1894" y="541"/>
                    <a:pt x="1878" y="849"/>
                    <a:pt x="1881" y="902"/>
                  </a:cubicBezTo>
                  <a:cubicBezTo>
                    <a:pt x="1884" y="954"/>
                    <a:pt x="1891" y="1137"/>
                    <a:pt x="1898" y="1158"/>
                  </a:cubicBezTo>
                  <a:cubicBezTo>
                    <a:pt x="1905" y="1179"/>
                    <a:pt x="1936" y="1328"/>
                    <a:pt x="1936" y="1328"/>
                  </a:cubicBezTo>
                  <a:cubicBezTo>
                    <a:pt x="2210" y="1702"/>
                    <a:pt x="2210" y="1702"/>
                    <a:pt x="2210" y="1702"/>
                  </a:cubicBezTo>
                  <a:cubicBezTo>
                    <a:pt x="2210" y="1702"/>
                    <a:pt x="1264" y="2389"/>
                    <a:pt x="1259" y="2380"/>
                  </a:cubicBezTo>
                  <a:cubicBezTo>
                    <a:pt x="1253" y="2371"/>
                    <a:pt x="907" y="1958"/>
                    <a:pt x="900" y="1951"/>
                  </a:cubicBezTo>
                  <a:cubicBezTo>
                    <a:pt x="893" y="1945"/>
                    <a:pt x="801" y="1860"/>
                    <a:pt x="661" y="1777"/>
                  </a:cubicBezTo>
                  <a:cubicBezTo>
                    <a:pt x="521" y="1693"/>
                    <a:pt x="93" y="1445"/>
                    <a:pt x="71" y="1413"/>
                  </a:cubicBezTo>
                  <a:cubicBezTo>
                    <a:pt x="50" y="1382"/>
                    <a:pt x="0" y="1318"/>
                    <a:pt x="0" y="1318"/>
                  </a:cubicBezTo>
                  <a:cubicBezTo>
                    <a:pt x="0" y="1318"/>
                    <a:pt x="106" y="1017"/>
                    <a:pt x="170" y="891"/>
                  </a:cubicBezTo>
                  <a:cubicBezTo>
                    <a:pt x="235" y="765"/>
                    <a:pt x="638" y="48"/>
                    <a:pt x="638" y="48"/>
                  </a:cubicBezTo>
                  <a:cubicBezTo>
                    <a:pt x="859" y="0"/>
                    <a:pt x="859" y="0"/>
                    <a:pt x="859" y="0"/>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2" name="Freeform 267">
              <a:extLst>
                <a:ext uri="{FF2B5EF4-FFF2-40B4-BE49-F238E27FC236}">
                  <a16:creationId xmlns:a16="http://schemas.microsoft.com/office/drawing/2014/main" xmlns="" id="{7460A76B-74A8-45D3-BB5C-CBE74C79B016}"/>
                </a:ext>
              </a:extLst>
            </p:cNvPr>
            <p:cNvSpPr>
              <a:spLocks noEditPoints="1"/>
            </p:cNvSpPr>
            <p:nvPr/>
          </p:nvSpPr>
          <p:spPr bwMode="auto">
            <a:xfrm>
              <a:off x="2290" y="2545"/>
              <a:ext cx="5317" cy="5702"/>
            </a:xfrm>
            <a:custGeom>
              <a:avLst/>
              <a:gdLst>
                <a:gd name="T0" fmla="*/ 1277 w 2250"/>
                <a:gd name="T1" fmla="*/ 2413 h 2413"/>
                <a:gd name="T2" fmla="*/ 1268 w 2250"/>
                <a:gd name="T3" fmla="*/ 2413 h 2413"/>
                <a:gd name="T4" fmla="*/ 1263 w 2250"/>
                <a:gd name="T5" fmla="*/ 2406 h 2413"/>
                <a:gd name="T6" fmla="*/ 907 w 2250"/>
                <a:gd name="T7" fmla="*/ 1980 h 2413"/>
                <a:gd name="T8" fmla="*/ 906 w 2250"/>
                <a:gd name="T9" fmla="*/ 1979 h 2413"/>
                <a:gd name="T10" fmla="*/ 671 w 2250"/>
                <a:gd name="T11" fmla="*/ 1807 h 2413"/>
                <a:gd name="T12" fmla="*/ 565 w 2250"/>
                <a:gd name="T13" fmla="*/ 1745 h 2413"/>
                <a:gd name="T14" fmla="*/ 76 w 2250"/>
                <a:gd name="T15" fmla="*/ 1439 h 2413"/>
                <a:gd name="T16" fmla="*/ 6 w 2250"/>
                <a:gd name="T17" fmla="*/ 1345 h 2413"/>
                <a:gd name="T18" fmla="*/ 0 w 2250"/>
                <a:gd name="T19" fmla="*/ 1338 h 2413"/>
                <a:gd name="T20" fmla="*/ 3 w 2250"/>
                <a:gd name="T21" fmla="*/ 1330 h 2413"/>
                <a:gd name="T22" fmla="*/ 174 w 2250"/>
                <a:gd name="T23" fmla="*/ 901 h 2413"/>
                <a:gd name="T24" fmla="*/ 642 w 2250"/>
                <a:gd name="T25" fmla="*/ 57 h 2413"/>
                <a:gd name="T26" fmla="*/ 646 w 2250"/>
                <a:gd name="T27" fmla="*/ 51 h 2413"/>
                <a:gd name="T28" fmla="*/ 880 w 2250"/>
                <a:gd name="T29" fmla="*/ 0 h 2413"/>
                <a:gd name="T30" fmla="*/ 886 w 2250"/>
                <a:gd name="T31" fmla="*/ 4 h 2413"/>
                <a:gd name="T32" fmla="*/ 1313 w 2250"/>
                <a:gd name="T33" fmla="*/ 358 h 2413"/>
                <a:gd name="T34" fmla="*/ 1342 w 2250"/>
                <a:gd name="T35" fmla="*/ 383 h 2413"/>
                <a:gd name="T36" fmla="*/ 1370 w 2250"/>
                <a:gd name="T37" fmla="*/ 377 h 2413"/>
                <a:gd name="T38" fmla="*/ 1439 w 2250"/>
                <a:gd name="T39" fmla="*/ 366 h 2413"/>
                <a:gd name="T40" fmla="*/ 1541 w 2250"/>
                <a:gd name="T41" fmla="*/ 307 h 2413"/>
                <a:gd name="T42" fmla="*/ 1928 w 2250"/>
                <a:gd name="T43" fmla="*/ 550 h 2413"/>
                <a:gd name="T44" fmla="*/ 1928 w 2250"/>
                <a:gd name="T45" fmla="*/ 559 h 2413"/>
                <a:gd name="T46" fmla="*/ 1915 w 2250"/>
                <a:gd name="T47" fmla="*/ 918 h 2413"/>
                <a:gd name="T48" fmla="*/ 1917 w 2250"/>
                <a:gd name="T49" fmla="*/ 960 h 2413"/>
                <a:gd name="T50" fmla="*/ 1931 w 2250"/>
                <a:gd name="T51" fmla="*/ 1170 h 2413"/>
                <a:gd name="T52" fmla="*/ 1969 w 2250"/>
                <a:gd name="T53" fmla="*/ 1338 h 2413"/>
                <a:gd name="T54" fmla="*/ 2250 w 2250"/>
                <a:gd name="T55" fmla="*/ 1722 h 2413"/>
                <a:gd name="T56" fmla="*/ 2237 w 2250"/>
                <a:gd name="T57" fmla="*/ 1732 h 2413"/>
                <a:gd name="T58" fmla="*/ 1277 w 2250"/>
                <a:gd name="T59" fmla="*/ 2413 h 2413"/>
                <a:gd name="T60" fmla="*/ 36 w 2250"/>
                <a:gd name="T61" fmla="*/ 1332 h 2413"/>
                <a:gd name="T62" fmla="*/ 102 w 2250"/>
                <a:gd name="T63" fmla="*/ 1422 h 2413"/>
                <a:gd name="T64" fmla="*/ 581 w 2250"/>
                <a:gd name="T65" fmla="*/ 1717 h 2413"/>
                <a:gd name="T66" fmla="*/ 687 w 2250"/>
                <a:gd name="T67" fmla="*/ 1780 h 2413"/>
                <a:gd name="T68" fmla="*/ 927 w 2250"/>
                <a:gd name="T69" fmla="*/ 1956 h 2413"/>
                <a:gd name="T70" fmla="*/ 928 w 2250"/>
                <a:gd name="T71" fmla="*/ 1957 h 2413"/>
                <a:gd name="T72" fmla="*/ 1281 w 2250"/>
                <a:gd name="T73" fmla="*/ 2377 h 2413"/>
                <a:gd name="T74" fmla="*/ 2206 w 2250"/>
                <a:gd name="T75" fmla="*/ 1716 h 2413"/>
                <a:gd name="T76" fmla="*/ 1940 w 2250"/>
                <a:gd name="T77" fmla="*/ 1351 h 2413"/>
                <a:gd name="T78" fmla="*/ 1939 w 2250"/>
                <a:gd name="T79" fmla="*/ 1348 h 2413"/>
                <a:gd name="T80" fmla="*/ 1901 w 2250"/>
                <a:gd name="T81" fmla="*/ 1180 h 2413"/>
                <a:gd name="T82" fmla="*/ 1885 w 2250"/>
                <a:gd name="T83" fmla="*/ 961 h 2413"/>
                <a:gd name="T84" fmla="*/ 1883 w 2250"/>
                <a:gd name="T85" fmla="*/ 920 h 2413"/>
                <a:gd name="T86" fmla="*/ 1896 w 2250"/>
                <a:gd name="T87" fmla="*/ 567 h 2413"/>
                <a:gd name="T88" fmla="*/ 1541 w 2250"/>
                <a:gd name="T89" fmla="*/ 344 h 2413"/>
                <a:gd name="T90" fmla="*/ 1447 w 2250"/>
                <a:gd name="T91" fmla="*/ 398 h 2413"/>
                <a:gd name="T92" fmla="*/ 1439 w 2250"/>
                <a:gd name="T93" fmla="*/ 398 h 2413"/>
                <a:gd name="T94" fmla="*/ 1379 w 2250"/>
                <a:gd name="T95" fmla="*/ 408 h 2413"/>
                <a:gd name="T96" fmla="*/ 1342 w 2250"/>
                <a:gd name="T97" fmla="*/ 415 h 2413"/>
                <a:gd name="T98" fmla="*/ 1285 w 2250"/>
                <a:gd name="T99" fmla="*/ 373 h 2413"/>
                <a:gd name="T100" fmla="*/ 873 w 2250"/>
                <a:gd name="T101" fmla="*/ 34 h 2413"/>
                <a:gd name="T102" fmla="*/ 666 w 2250"/>
                <a:gd name="T103" fmla="*/ 79 h 2413"/>
                <a:gd name="T104" fmla="*/ 202 w 2250"/>
                <a:gd name="T105" fmla="*/ 916 h 2413"/>
                <a:gd name="T106" fmla="*/ 36 w 2250"/>
                <a:gd name="T107" fmla="*/ 1332 h 2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50" h="2413">
                  <a:moveTo>
                    <a:pt x="1277" y="2413"/>
                  </a:moveTo>
                  <a:cubicBezTo>
                    <a:pt x="1268" y="2413"/>
                    <a:pt x="1268" y="2413"/>
                    <a:pt x="1268" y="2413"/>
                  </a:cubicBezTo>
                  <a:cubicBezTo>
                    <a:pt x="1263" y="2406"/>
                    <a:pt x="1263" y="2406"/>
                    <a:pt x="1263" y="2406"/>
                  </a:cubicBezTo>
                  <a:cubicBezTo>
                    <a:pt x="1253" y="2392"/>
                    <a:pt x="919" y="1993"/>
                    <a:pt x="907" y="1980"/>
                  </a:cubicBezTo>
                  <a:cubicBezTo>
                    <a:pt x="906" y="1979"/>
                    <a:pt x="906" y="1979"/>
                    <a:pt x="906" y="1979"/>
                  </a:cubicBezTo>
                  <a:cubicBezTo>
                    <a:pt x="875" y="1951"/>
                    <a:pt x="791" y="1879"/>
                    <a:pt x="671" y="1807"/>
                  </a:cubicBezTo>
                  <a:cubicBezTo>
                    <a:pt x="644" y="1791"/>
                    <a:pt x="607" y="1770"/>
                    <a:pt x="565" y="1745"/>
                  </a:cubicBezTo>
                  <a:cubicBezTo>
                    <a:pt x="260" y="1565"/>
                    <a:pt x="92" y="1463"/>
                    <a:pt x="76" y="1439"/>
                  </a:cubicBezTo>
                  <a:cubicBezTo>
                    <a:pt x="55" y="1408"/>
                    <a:pt x="6" y="1346"/>
                    <a:pt x="6" y="1345"/>
                  </a:cubicBezTo>
                  <a:cubicBezTo>
                    <a:pt x="0" y="1338"/>
                    <a:pt x="0" y="1338"/>
                    <a:pt x="0" y="1338"/>
                  </a:cubicBezTo>
                  <a:cubicBezTo>
                    <a:pt x="3" y="1330"/>
                    <a:pt x="3" y="1330"/>
                    <a:pt x="3" y="1330"/>
                  </a:cubicBezTo>
                  <a:cubicBezTo>
                    <a:pt x="8" y="1318"/>
                    <a:pt x="110" y="1027"/>
                    <a:pt x="174" y="901"/>
                  </a:cubicBezTo>
                  <a:cubicBezTo>
                    <a:pt x="238" y="776"/>
                    <a:pt x="638" y="64"/>
                    <a:pt x="642" y="57"/>
                  </a:cubicBezTo>
                  <a:cubicBezTo>
                    <a:pt x="646" y="51"/>
                    <a:pt x="646" y="51"/>
                    <a:pt x="646" y="51"/>
                  </a:cubicBezTo>
                  <a:cubicBezTo>
                    <a:pt x="880" y="0"/>
                    <a:pt x="880" y="0"/>
                    <a:pt x="880" y="0"/>
                  </a:cubicBezTo>
                  <a:cubicBezTo>
                    <a:pt x="886" y="4"/>
                    <a:pt x="886" y="4"/>
                    <a:pt x="886" y="4"/>
                  </a:cubicBezTo>
                  <a:cubicBezTo>
                    <a:pt x="927" y="34"/>
                    <a:pt x="1282" y="300"/>
                    <a:pt x="1313" y="358"/>
                  </a:cubicBezTo>
                  <a:cubicBezTo>
                    <a:pt x="1327" y="383"/>
                    <a:pt x="1336" y="383"/>
                    <a:pt x="1342" y="383"/>
                  </a:cubicBezTo>
                  <a:cubicBezTo>
                    <a:pt x="1349" y="383"/>
                    <a:pt x="1359" y="380"/>
                    <a:pt x="1370" y="377"/>
                  </a:cubicBezTo>
                  <a:cubicBezTo>
                    <a:pt x="1388" y="372"/>
                    <a:pt x="1410" y="366"/>
                    <a:pt x="1439" y="366"/>
                  </a:cubicBezTo>
                  <a:cubicBezTo>
                    <a:pt x="1541" y="307"/>
                    <a:pt x="1541" y="307"/>
                    <a:pt x="1541" y="307"/>
                  </a:cubicBezTo>
                  <a:cubicBezTo>
                    <a:pt x="1928" y="550"/>
                    <a:pt x="1928" y="550"/>
                    <a:pt x="1928" y="550"/>
                  </a:cubicBezTo>
                  <a:cubicBezTo>
                    <a:pt x="1928" y="559"/>
                    <a:pt x="1928" y="559"/>
                    <a:pt x="1928" y="559"/>
                  </a:cubicBezTo>
                  <a:cubicBezTo>
                    <a:pt x="1928" y="562"/>
                    <a:pt x="1912" y="867"/>
                    <a:pt x="1915" y="918"/>
                  </a:cubicBezTo>
                  <a:cubicBezTo>
                    <a:pt x="1915" y="928"/>
                    <a:pt x="1916" y="943"/>
                    <a:pt x="1917" y="960"/>
                  </a:cubicBezTo>
                  <a:cubicBezTo>
                    <a:pt x="1920" y="1018"/>
                    <a:pt x="1926" y="1154"/>
                    <a:pt x="1931" y="1170"/>
                  </a:cubicBezTo>
                  <a:cubicBezTo>
                    <a:pt x="1938" y="1190"/>
                    <a:pt x="1964" y="1312"/>
                    <a:pt x="1969" y="1338"/>
                  </a:cubicBezTo>
                  <a:cubicBezTo>
                    <a:pt x="2250" y="1722"/>
                    <a:pt x="2250" y="1722"/>
                    <a:pt x="2250" y="1722"/>
                  </a:cubicBezTo>
                  <a:cubicBezTo>
                    <a:pt x="2237" y="1732"/>
                    <a:pt x="2237" y="1732"/>
                    <a:pt x="2237" y="1732"/>
                  </a:cubicBezTo>
                  <a:cubicBezTo>
                    <a:pt x="1300" y="2413"/>
                    <a:pt x="1284" y="2413"/>
                    <a:pt x="1277" y="2413"/>
                  </a:cubicBezTo>
                  <a:close/>
                  <a:moveTo>
                    <a:pt x="36" y="1332"/>
                  </a:moveTo>
                  <a:cubicBezTo>
                    <a:pt x="49" y="1350"/>
                    <a:pt x="85" y="1395"/>
                    <a:pt x="102" y="1422"/>
                  </a:cubicBezTo>
                  <a:cubicBezTo>
                    <a:pt x="122" y="1447"/>
                    <a:pt x="421" y="1623"/>
                    <a:pt x="581" y="1717"/>
                  </a:cubicBezTo>
                  <a:cubicBezTo>
                    <a:pt x="624" y="1742"/>
                    <a:pt x="661" y="1764"/>
                    <a:pt x="687" y="1780"/>
                  </a:cubicBezTo>
                  <a:cubicBezTo>
                    <a:pt x="809" y="1853"/>
                    <a:pt x="896" y="1927"/>
                    <a:pt x="927" y="1956"/>
                  </a:cubicBezTo>
                  <a:cubicBezTo>
                    <a:pt x="928" y="1957"/>
                    <a:pt x="928" y="1957"/>
                    <a:pt x="928" y="1957"/>
                  </a:cubicBezTo>
                  <a:cubicBezTo>
                    <a:pt x="935" y="1963"/>
                    <a:pt x="1225" y="2309"/>
                    <a:pt x="1281" y="2377"/>
                  </a:cubicBezTo>
                  <a:cubicBezTo>
                    <a:pt x="1359" y="2328"/>
                    <a:pt x="1862" y="1966"/>
                    <a:pt x="2206" y="1716"/>
                  </a:cubicBezTo>
                  <a:cubicBezTo>
                    <a:pt x="1940" y="1351"/>
                    <a:pt x="1940" y="1351"/>
                    <a:pt x="1940" y="1351"/>
                  </a:cubicBezTo>
                  <a:cubicBezTo>
                    <a:pt x="1939" y="1348"/>
                    <a:pt x="1939" y="1348"/>
                    <a:pt x="1939" y="1348"/>
                  </a:cubicBezTo>
                  <a:cubicBezTo>
                    <a:pt x="1930" y="1307"/>
                    <a:pt x="1906" y="1196"/>
                    <a:pt x="1901" y="1180"/>
                  </a:cubicBezTo>
                  <a:cubicBezTo>
                    <a:pt x="1896" y="1164"/>
                    <a:pt x="1891" y="1091"/>
                    <a:pt x="1885" y="961"/>
                  </a:cubicBezTo>
                  <a:cubicBezTo>
                    <a:pt x="1885" y="944"/>
                    <a:pt x="1884" y="930"/>
                    <a:pt x="1883" y="920"/>
                  </a:cubicBezTo>
                  <a:cubicBezTo>
                    <a:pt x="1881" y="871"/>
                    <a:pt x="1893" y="619"/>
                    <a:pt x="1896" y="567"/>
                  </a:cubicBezTo>
                  <a:cubicBezTo>
                    <a:pt x="1541" y="344"/>
                    <a:pt x="1541" y="344"/>
                    <a:pt x="1541" y="344"/>
                  </a:cubicBezTo>
                  <a:cubicBezTo>
                    <a:pt x="1447" y="398"/>
                    <a:pt x="1447" y="398"/>
                    <a:pt x="1447" y="398"/>
                  </a:cubicBezTo>
                  <a:cubicBezTo>
                    <a:pt x="1439" y="398"/>
                    <a:pt x="1439" y="398"/>
                    <a:pt x="1439" y="398"/>
                  </a:cubicBezTo>
                  <a:cubicBezTo>
                    <a:pt x="1415" y="398"/>
                    <a:pt x="1396" y="403"/>
                    <a:pt x="1379" y="408"/>
                  </a:cubicBezTo>
                  <a:cubicBezTo>
                    <a:pt x="1365" y="411"/>
                    <a:pt x="1354" y="415"/>
                    <a:pt x="1342" y="415"/>
                  </a:cubicBezTo>
                  <a:cubicBezTo>
                    <a:pt x="1318" y="415"/>
                    <a:pt x="1301" y="402"/>
                    <a:pt x="1285" y="373"/>
                  </a:cubicBezTo>
                  <a:cubicBezTo>
                    <a:pt x="1265" y="334"/>
                    <a:pt x="1030" y="150"/>
                    <a:pt x="873" y="34"/>
                  </a:cubicBezTo>
                  <a:cubicBezTo>
                    <a:pt x="666" y="79"/>
                    <a:pt x="666" y="79"/>
                    <a:pt x="666" y="79"/>
                  </a:cubicBezTo>
                  <a:cubicBezTo>
                    <a:pt x="627" y="149"/>
                    <a:pt x="263" y="797"/>
                    <a:pt x="202" y="916"/>
                  </a:cubicBezTo>
                  <a:cubicBezTo>
                    <a:pt x="145" y="1028"/>
                    <a:pt x="53" y="1284"/>
                    <a:pt x="36" y="1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3" name="Freeform 268">
              <a:extLst>
                <a:ext uri="{FF2B5EF4-FFF2-40B4-BE49-F238E27FC236}">
                  <a16:creationId xmlns:a16="http://schemas.microsoft.com/office/drawing/2014/main" xmlns="" id="{887E3568-AB07-4C98-86F1-26DB6F4062D8}"/>
                </a:ext>
              </a:extLst>
            </p:cNvPr>
            <p:cNvSpPr/>
            <p:nvPr/>
          </p:nvSpPr>
          <p:spPr bwMode="auto">
            <a:xfrm>
              <a:off x="4461" y="5761"/>
              <a:ext cx="3706" cy="3372"/>
            </a:xfrm>
            <a:custGeom>
              <a:avLst/>
              <a:gdLst>
                <a:gd name="T0" fmla="*/ 0 w 3706"/>
                <a:gd name="T1" fmla="*/ 2214 h 3372"/>
                <a:gd name="T2" fmla="*/ 2657 w 3706"/>
                <a:gd name="T3" fmla="*/ 0 h 3372"/>
                <a:gd name="T4" fmla="*/ 3706 w 3706"/>
                <a:gd name="T5" fmla="*/ 1142 h 3372"/>
                <a:gd name="T6" fmla="*/ 974 w 3706"/>
                <a:gd name="T7" fmla="*/ 3372 h 3372"/>
                <a:gd name="T8" fmla="*/ 0 w 3706"/>
                <a:gd name="T9" fmla="*/ 2214 h 3372"/>
              </a:gdLst>
              <a:ahLst/>
              <a:cxnLst>
                <a:cxn ang="0">
                  <a:pos x="T0" y="T1"/>
                </a:cxn>
                <a:cxn ang="0">
                  <a:pos x="T2" y="T3"/>
                </a:cxn>
                <a:cxn ang="0">
                  <a:pos x="T4" y="T5"/>
                </a:cxn>
                <a:cxn ang="0">
                  <a:pos x="T6" y="T7"/>
                </a:cxn>
                <a:cxn ang="0">
                  <a:pos x="T8" y="T9"/>
                </a:cxn>
              </a:cxnLst>
              <a:rect l="0" t="0" r="r" b="b"/>
              <a:pathLst>
                <a:path w="3706" h="3372">
                  <a:moveTo>
                    <a:pt x="0" y="2214"/>
                  </a:moveTo>
                  <a:lnTo>
                    <a:pt x="2657" y="0"/>
                  </a:lnTo>
                  <a:lnTo>
                    <a:pt x="3706" y="1142"/>
                  </a:lnTo>
                  <a:lnTo>
                    <a:pt x="974" y="3372"/>
                  </a:lnTo>
                  <a:lnTo>
                    <a:pt x="0" y="2214"/>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4" name="Freeform 269">
              <a:extLst>
                <a:ext uri="{FF2B5EF4-FFF2-40B4-BE49-F238E27FC236}">
                  <a16:creationId xmlns:a16="http://schemas.microsoft.com/office/drawing/2014/main" xmlns="" id="{95D0C0C6-3CBD-4A24-BDD8-2B1FDE2B01FE}"/>
                </a:ext>
              </a:extLst>
            </p:cNvPr>
            <p:cNvSpPr/>
            <p:nvPr/>
          </p:nvSpPr>
          <p:spPr bwMode="auto">
            <a:xfrm>
              <a:off x="4747" y="6243"/>
              <a:ext cx="9888" cy="6641"/>
            </a:xfrm>
            <a:custGeom>
              <a:avLst/>
              <a:gdLst>
                <a:gd name="T0" fmla="*/ 0 w 9888"/>
                <a:gd name="T1" fmla="*/ 2808 h 6641"/>
                <a:gd name="T2" fmla="*/ 2940 w 9888"/>
                <a:gd name="T3" fmla="*/ 0 h 6641"/>
                <a:gd name="T4" fmla="*/ 9888 w 9888"/>
                <a:gd name="T5" fmla="*/ 6641 h 6641"/>
                <a:gd name="T6" fmla="*/ 2503 w 9888"/>
                <a:gd name="T7" fmla="*/ 6641 h 6641"/>
                <a:gd name="T8" fmla="*/ 0 w 9888"/>
                <a:gd name="T9" fmla="*/ 2808 h 6641"/>
              </a:gdLst>
              <a:ahLst/>
              <a:cxnLst>
                <a:cxn ang="0">
                  <a:pos x="T0" y="T1"/>
                </a:cxn>
                <a:cxn ang="0">
                  <a:pos x="T2" y="T3"/>
                </a:cxn>
                <a:cxn ang="0">
                  <a:pos x="T4" y="T5"/>
                </a:cxn>
                <a:cxn ang="0">
                  <a:pos x="T6" y="T7"/>
                </a:cxn>
                <a:cxn ang="0">
                  <a:pos x="T8" y="T9"/>
                </a:cxn>
              </a:cxnLst>
              <a:rect l="0" t="0" r="r" b="b"/>
              <a:pathLst>
                <a:path w="9888" h="6641">
                  <a:moveTo>
                    <a:pt x="0" y="2808"/>
                  </a:moveTo>
                  <a:lnTo>
                    <a:pt x="2940" y="0"/>
                  </a:lnTo>
                  <a:lnTo>
                    <a:pt x="9888" y="6641"/>
                  </a:lnTo>
                  <a:lnTo>
                    <a:pt x="2503" y="6641"/>
                  </a:lnTo>
                  <a:lnTo>
                    <a:pt x="0" y="2808"/>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5" name="Freeform 270">
              <a:extLst>
                <a:ext uri="{FF2B5EF4-FFF2-40B4-BE49-F238E27FC236}">
                  <a16:creationId xmlns:a16="http://schemas.microsoft.com/office/drawing/2014/main" xmlns="" id="{482AA86A-8853-4EA0-8E26-7A09E6B37529}"/>
                </a:ext>
              </a:extLst>
            </p:cNvPr>
            <p:cNvSpPr/>
            <p:nvPr/>
          </p:nvSpPr>
          <p:spPr bwMode="auto">
            <a:xfrm>
              <a:off x="-503" y="6808"/>
              <a:ext cx="5853" cy="4681"/>
            </a:xfrm>
            <a:custGeom>
              <a:avLst/>
              <a:gdLst>
                <a:gd name="T0" fmla="*/ 2244 w 2477"/>
                <a:gd name="T1" fmla="*/ 1788 h 1981"/>
                <a:gd name="T2" fmla="*/ 2227 w 2477"/>
                <a:gd name="T3" fmla="*/ 1596 h 1981"/>
                <a:gd name="T4" fmla="*/ 2433 w 2477"/>
                <a:gd name="T5" fmla="*/ 921 h 1981"/>
                <a:gd name="T6" fmla="*/ 2403 w 2477"/>
                <a:gd name="T7" fmla="*/ 649 h 1981"/>
                <a:gd name="T8" fmla="*/ 2312 w 2477"/>
                <a:gd name="T9" fmla="*/ 567 h 1981"/>
                <a:gd name="T10" fmla="*/ 1693 w 2477"/>
                <a:gd name="T11" fmla="*/ 352 h 1981"/>
                <a:gd name="T12" fmla="*/ 1693 w 2477"/>
                <a:gd name="T13" fmla="*/ 352 h 1981"/>
                <a:gd name="T14" fmla="*/ 1535 w 2477"/>
                <a:gd name="T15" fmla="*/ 297 h 1981"/>
                <a:gd name="T16" fmla="*/ 1377 w 2477"/>
                <a:gd name="T17" fmla="*/ 243 h 1981"/>
                <a:gd name="T18" fmla="*/ 1377 w 2477"/>
                <a:gd name="T19" fmla="*/ 243 h 1981"/>
                <a:gd name="T20" fmla="*/ 757 w 2477"/>
                <a:gd name="T21" fmla="*/ 28 h 1981"/>
                <a:gd name="T22" fmla="*/ 635 w 2477"/>
                <a:gd name="T23" fmla="*/ 37 h 1981"/>
                <a:gd name="T24" fmla="*/ 443 w 2477"/>
                <a:gd name="T25" fmla="*/ 232 h 1981"/>
                <a:gd name="T26" fmla="*/ 188 w 2477"/>
                <a:gd name="T27" fmla="*/ 890 h 1981"/>
                <a:gd name="T28" fmla="*/ 57 w 2477"/>
                <a:gd name="T29" fmla="*/ 1030 h 1981"/>
                <a:gd name="T30" fmla="*/ 14 w 2477"/>
                <a:gd name="T31" fmla="*/ 1155 h 1981"/>
                <a:gd name="T32" fmla="*/ 86 w 2477"/>
                <a:gd name="T33" fmla="*/ 1277 h 1981"/>
                <a:gd name="T34" fmla="*/ 1077 w 2477"/>
                <a:gd name="T35" fmla="*/ 1621 h 1981"/>
                <a:gd name="T36" fmla="*/ 2068 w 2477"/>
                <a:gd name="T37" fmla="*/ 1963 h 1981"/>
                <a:gd name="T38" fmla="*/ 2201 w 2477"/>
                <a:gd name="T39" fmla="*/ 1912 h 1981"/>
                <a:gd name="T40" fmla="*/ 2244 w 2477"/>
                <a:gd name="T41" fmla="*/ 1788 h 1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7" h="1981">
                  <a:moveTo>
                    <a:pt x="2244" y="1788"/>
                  </a:moveTo>
                  <a:cubicBezTo>
                    <a:pt x="2235" y="1747"/>
                    <a:pt x="2227" y="1596"/>
                    <a:pt x="2227" y="1596"/>
                  </a:cubicBezTo>
                  <a:cubicBezTo>
                    <a:pt x="2227" y="1596"/>
                    <a:pt x="2389" y="1075"/>
                    <a:pt x="2433" y="921"/>
                  </a:cubicBezTo>
                  <a:cubicBezTo>
                    <a:pt x="2477" y="767"/>
                    <a:pt x="2430" y="717"/>
                    <a:pt x="2403" y="649"/>
                  </a:cubicBezTo>
                  <a:cubicBezTo>
                    <a:pt x="2377" y="581"/>
                    <a:pt x="2312" y="567"/>
                    <a:pt x="2312" y="567"/>
                  </a:cubicBezTo>
                  <a:cubicBezTo>
                    <a:pt x="1693" y="352"/>
                    <a:pt x="1693" y="352"/>
                    <a:pt x="1693" y="352"/>
                  </a:cubicBezTo>
                  <a:cubicBezTo>
                    <a:pt x="1693" y="352"/>
                    <a:pt x="1693" y="352"/>
                    <a:pt x="1693" y="352"/>
                  </a:cubicBezTo>
                  <a:cubicBezTo>
                    <a:pt x="1535" y="297"/>
                    <a:pt x="1535" y="297"/>
                    <a:pt x="1535" y="297"/>
                  </a:cubicBezTo>
                  <a:cubicBezTo>
                    <a:pt x="1377" y="243"/>
                    <a:pt x="1377" y="243"/>
                    <a:pt x="1377" y="243"/>
                  </a:cubicBezTo>
                  <a:cubicBezTo>
                    <a:pt x="1377" y="243"/>
                    <a:pt x="1377" y="243"/>
                    <a:pt x="1377" y="243"/>
                  </a:cubicBezTo>
                  <a:cubicBezTo>
                    <a:pt x="757" y="28"/>
                    <a:pt x="757" y="28"/>
                    <a:pt x="757" y="28"/>
                  </a:cubicBezTo>
                  <a:cubicBezTo>
                    <a:pt x="757" y="28"/>
                    <a:pt x="698" y="0"/>
                    <a:pt x="635" y="37"/>
                  </a:cubicBezTo>
                  <a:cubicBezTo>
                    <a:pt x="572" y="74"/>
                    <a:pt x="504" y="84"/>
                    <a:pt x="443" y="232"/>
                  </a:cubicBezTo>
                  <a:cubicBezTo>
                    <a:pt x="383" y="380"/>
                    <a:pt x="188" y="890"/>
                    <a:pt x="188" y="890"/>
                  </a:cubicBezTo>
                  <a:cubicBezTo>
                    <a:pt x="188" y="890"/>
                    <a:pt x="89" y="1004"/>
                    <a:pt x="57" y="1030"/>
                  </a:cubicBezTo>
                  <a:cubicBezTo>
                    <a:pt x="24" y="1057"/>
                    <a:pt x="27" y="1117"/>
                    <a:pt x="14" y="1155"/>
                  </a:cubicBezTo>
                  <a:cubicBezTo>
                    <a:pt x="0" y="1192"/>
                    <a:pt x="15" y="1244"/>
                    <a:pt x="86" y="1277"/>
                  </a:cubicBezTo>
                  <a:cubicBezTo>
                    <a:pt x="140" y="1302"/>
                    <a:pt x="774" y="1518"/>
                    <a:pt x="1077" y="1621"/>
                  </a:cubicBezTo>
                  <a:cubicBezTo>
                    <a:pt x="1378" y="1727"/>
                    <a:pt x="2010" y="1949"/>
                    <a:pt x="2068" y="1963"/>
                  </a:cubicBezTo>
                  <a:cubicBezTo>
                    <a:pt x="2144" y="1981"/>
                    <a:pt x="2188" y="1950"/>
                    <a:pt x="2201" y="1912"/>
                  </a:cubicBezTo>
                  <a:cubicBezTo>
                    <a:pt x="2214" y="1874"/>
                    <a:pt x="2252" y="1829"/>
                    <a:pt x="2244" y="1788"/>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6" name="Freeform 271">
              <a:extLst>
                <a:ext uri="{FF2B5EF4-FFF2-40B4-BE49-F238E27FC236}">
                  <a16:creationId xmlns:a16="http://schemas.microsoft.com/office/drawing/2014/main" xmlns="" id="{B170D228-D26D-4C5A-B289-9999F0AD0E43}"/>
                </a:ext>
              </a:extLst>
            </p:cNvPr>
            <p:cNvSpPr>
              <a:spLocks noEditPoints="1"/>
            </p:cNvSpPr>
            <p:nvPr/>
          </p:nvSpPr>
          <p:spPr bwMode="auto">
            <a:xfrm>
              <a:off x="981" y="-7881"/>
              <a:ext cx="12555" cy="16443"/>
            </a:xfrm>
            <a:custGeom>
              <a:avLst/>
              <a:gdLst>
                <a:gd name="T0" fmla="*/ 4595 w 5313"/>
                <a:gd name="T1" fmla="*/ 1468 h 6958"/>
                <a:gd name="T2" fmla="*/ 4821 w 5313"/>
                <a:gd name="T3" fmla="*/ 1987 h 6958"/>
                <a:gd name="T4" fmla="*/ 4624 w 5313"/>
                <a:gd name="T5" fmla="*/ 2077 h 6958"/>
                <a:gd name="T6" fmla="*/ 4426 w 5313"/>
                <a:gd name="T7" fmla="*/ 2114 h 6958"/>
                <a:gd name="T8" fmla="*/ 4298 w 5313"/>
                <a:gd name="T9" fmla="*/ 2029 h 6958"/>
                <a:gd name="T10" fmla="*/ 2764 w 5313"/>
                <a:gd name="T11" fmla="*/ 1087 h 6958"/>
                <a:gd name="T12" fmla="*/ 2763 w 5313"/>
                <a:gd name="T13" fmla="*/ 1087 h 6958"/>
                <a:gd name="T14" fmla="*/ 2762 w 5313"/>
                <a:gd name="T15" fmla="*/ 1086 h 6958"/>
                <a:gd name="T16" fmla="*/ 975 w 5313"/>
                <a:gd name="T17" fmla="*/ 878 h 6958"/>
                <a:gd name="T18" fmla="*/ 821 w 5313"/>
                <a:gd name="T19" fmla="*/ 866 h 6958"/>
                <a:gd name="T20" fmla="*/ 688 w 5313"/>
                <a:gd name="T21" fmla="*/ 714 h 6958"/>
                <a:gd name="T22" fmla="*/ 589 w 5313"/>
                <a:gd name="T23" fmla="*/ 522 h 6958"/>
                <a:gd name="T24" fmla="*/ 1088 w 5313"/>
                <a:gd name="T25" fmla="*/ 254 h 6958"/>
                <a:gd name="T26" fmla="*/ 169 w 5313"/>
                <a:gd name="T27" fmla="*/ 505 h 6958"/>
                <a:gd name="T28" fmla="*/ 610 w 5313"/>
                <a:gd name="T29" fmla="*/ 2507 h 6958"/>
                <a:gd name="T30" fmla="*/ 594 w 5313"/>
                <a:gd name="T31" fmla="*/ 2713 h 6958"/>
                <a:gd name="T32" fmla="*/ 624 w 5313"/>
                <a:gd name="T33" fmla="*/ 2048 h 6958"/>
                <a:gd name="T34" fmla="*/ 738 w 5313"/>
                <a:gd name="T35" fmla="*/ 2076 h 6958"/>
                <a:gd name="T36" fmla="*/ 1174 w 5313"/>
                <a:gd name="T37" fmla="*/ 4111 h 6958"/>
                <a:gd name="T38" fmla="*/ 1170 w 5313"/>
                <a:gd name="T39" fmla="*/ 4886 h 6958"/>
                <a:gd name="T40" fmla="*/ 527 w 5313"/>
                <a:gd name="T41" fmla="*/ 5756 h 6958"/>
                <a:gd name="T42" fmla="*/ 376 w 5313"/>
                <a:gd name="T43" fmla="*/ 5863 h 6958"/>
                <a:gd name="T44" fmla="*/ 181 w 5313"/>
                <a:gd name="T45" fmla="*/ 6071 h 6958"/>
                <a:gd name="T46" fmla="*/ 11 w 5313"/>
                <a:gd name="T47" fmla="*/ 6354 h 6958"/>
                <a:gd name="T48" fmla="*/ 818 w 5313"/>
                <a:gd name="T49" fmla="*/ 6749 h 6958"/>
                <a:gd name="T50" fmla="*/ 1688 w 5313"/>
                <a:gd name="T51" fmla="*/ 6797 h 6958"/>
                <a:gd name="T52" fmla="*/ 1766 w 5313"/>
                <a:gd name="T53" fmla="*/ 6460 h 6958"/>
                <a:gd name="T54" fmla="*/ 1730 w 5313"/>
                <a:gd name="T55" fmla="*/ 6272 h 6958"/>
                <a:gd name="T56" fmla="*/ 1633 w 5313"/>
                <a:gd name="T57" fmla="*/ 6002 h 6958"/>
                <a:gd name="T58" fmla="*/ 2010 w 5313"/>
                <a:gd name="T59" fmla="*/ 4436 h 6958"/>
                <a:gd name="T60" fmla="*/ 3026 w 5313"/>
                <a:gd name="T61" fmla="*/ 3925 h 6958"/>
                <a:gd name="T62" fmla="*/ 3763 w 5313"/>
                <a:gd name="T63" fmla="*/ 3083 h 6958"/>
                <a:gd name="T64" fmla="*/ 3479 w 5313"/>
                <a:gd name="T65" fmla="*/ 3500 h 6958"/>
                <a:gd name="T66" fmla="*/ 3621 w 5313"/>
                <a:gd name="T67" fmla="*/ 3667 h 6958"/>
                <a:gd name="T68" fmla="*/ 4415 w 5313"/>
                <a:gd name="T69" fmla="*/ 2979 h 6958"/>
                <a:gd name="T70" fmla="*/ 5105 w 5313"/>
                <a:gd name="T71" fmla="*/ 1604 h 6958"/>
                <a:gd name="T72" fmla="*/ 521 w 5313"/>
                <a:gd name="T73" fmla="*/ 1613 h 6958"/>
                <a:gd name="T74" fmla="*/ 661 w 5313"/>
                <a:gd name="T75" fmla="*/ 928 h 6958"/>
                <a:gd name="T76" fmla="*/ 906 w 5313"/>
                <a:gd name="T77" fmla="*/ 1169 h 6958"/>
                <a:gd name="T78" fmla="*/ 733 w 5313"/>
                <a:gd name="T79" fmla="*/ 1892 h 6958"/>
                <a:gd name="T80" fmla="*/ 3860 w 5313"/>
                <a:gd name="T81" fmla="*/ 2975 h 6958"/>
                <a:gd name="T82" fmla="*/ 4172 w 5313"/>
                <a:gd name="T83" fmla="*/ 2300 h 6958"/>
                <a:gd name="T84" fmla="*/ 4513 w 5313"/>
                <a:gd name="T85" fmla="*/ 2262 h 6958"/>
                <a:gd name="T86" fmla="*/ 4200 w 5313"/>
                <a:gd name="T87" fmla="*/ 2887 h 6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13" h="6958">
                  <a:moveTo>
                    <a:pt x="5105" y="1604"/>
                  </a:moveTo>
                  <a:cubicBezTo>
                    <a:pt x="4942" y="1418"/>
                    <a:pt x="4711" y="1391"/>
                    <a:pt x="4595" y="1468"/>
                  </a:cubicBezTo>
                  <a:cubicBezTo>
                    <a:pt x="4459" y="1558"/>
                    <a:pt x="4420" y="1795"/>
                    <a:pt x="4588" y="1906"/>
                  </a:cubicBezTo>
                  <a:cubicBezTo>
                    <a:pt x="4717" y="1992"/>
                    <a:pt x="4821" y="1987"/>
                    <a:pt x="4821" y="1987"/>
                  </a:cubicBezTo>
                  <a:cubicBezTo>
                    <a:pt x="4821" y="1987"/>
                    <a:pt x="4892" y="2000"/>
                    <a:pt x="4866" y="2055"/>
                  </a:cubicBezTo>
                  <a:cubicBezTo>
                    <a:pt x="4840" y="2111"/>
                    <a:pt x="4624" y="2077"/>
                    <a:pt x="4624" y="2077"/>
                  </a:cubicBezTo>
                  <a:cubicBezTo>
                    <a:pt x="4624" y="2077"/>
                    <a:pt x="4585" y="1993"/>
                    <a:pt x="4505" y="2006"/>
                  </a:cubicBezTo>
                  <a:cubicBezTo>
                    <a:pt x="4424" y="2020"/>
                    <a:pt x="4426" y="2114"/>
                    <a:pt x="4426" y="2114"/>
                  </a:cubicBezTo>
                  <a:cubicBezTo>
                    <a:pt x="4393" y="2087"/>
                    <a:pt x="4340" y="2066"/>
                    <a:pt x="4288" y="2051"/>
                  </a:cubicBezTo>
                  <a:cubicBezTo>
                    <a:pt x="4292" y="2042"/>
                    <a:pt x="4295" y="2035"/>
                    <a:pt x="4298" y="2029"/>
                  </a:cubicBezTo>
                  <a:cubicBezTo>
                    <a:pt x="4349" y="1900"/>
                    <a:pt x="4369" y="1842"/>
                    <a:pt x="4284" y="1771"/>
                  </a:cubicBezTo>
                  <a:cubicBezTo>
                    <a:pt x="4011" y="1546"/>
                    <a:pt x="2819" y="1107"/>
                    <a:pt x="2764" y="1087"/>
                  </a:cubicBezTo>
                  <a:cubicBezTo>
                    <a:pt x="2764" y="1087"/>
                    <a:pt x="2764" y="1087"/>
                    <a:pt x="2764" y="1087"/>
                  </a:cubicBezTo>
                  <a:cubicBezTo>
                    <a:pt x="2764" y="1087"/>
                    <a:pt x="2764" y="1087"/>
                    <a:pt x="2763" y="1087"/>
                  </a:cubicBezTo>
                  <a:cubicBezTo>
                    <a:pt x="2762" y="1086"/>
                    <a:pt x="2762" y="1086"/>
                    <a:pt x="2762" y="1086"/>
                  </a:cubicBezTo>
                  <a:cubicBezTo>
                    <a:pt x="2762" y="1086"/>
                    <a:pt x="2762" y="1086"/>
                    <a:pt x="2762" y="1086"/>
                  </a:cubicBezTo>
                  <a:cubicBezTo>
                    <a:pt x="2706" y="1068"/>
                    <a:pt x="1498" y="676"/>
                    <a:pt x="1145" y="685"/>
                  </a:cubicBezTo>
                  <a:cubicBezTo>
                    <a:pt x="1034" y="687"/>
                    <a:pt x="1014" y="745"/>
                    <a:pt x="975" y="878"/>
                  </a:cubicBezTo>
                  <a:cubicBezTo>
                    <a:pt x="973" y="884"/>
                    <a:pt x="971" y="892"/>
                    <a:pt x="968" y="901"/>
                  </a:cubicBezTo>
                  <a:cubicBezTo>
                    <a:pt x="918" y="881"/>
                    <a:pt x="864" y="865"/>
                    <a:pt x="821" y="866"/>
                  </a:cubicBezTo>
                  <a:cubicBezTo>
                    <a:pt x="821" y="866"/>
                    <a:pt x="880" y="793"/>
                    <a:pt x="826" y="733"/>
                  </a:cubicBezTo>
                  <a:cubicBezTo>
                    <a:pt x="771" y="673"/>
                    <a:pt x="688" y="714"/>
                    <a:pt x="688" y="714"/>
                  </a:cubicBezTo>
                  <a:cubicBezTo>
                    <a:pt x="688" y="714"/>
                    <a:pt x="498" y="607"/>
                    <a:pt x="512" y="548"/>
                  </a:cubicBezTo>
                  <a:cubicBezTo>
                    <a:pt x="526" y="488"/>
                    <a:pt x="589" y="522"/>
                    <a:pt x="589" y="522"/>
                  </a:cubicBezTo>
                  <a:cubicBezTo>
                    <a:pt x="589" y="522"/>
                    <a:pt x="668" y="590"/>
                    <a:pt x="823" y="602"/>
                  </a:cubicBezTo>
                  <a:cubicBezTo>
                    <a:pt x="1023" y="619"/>
                    <a:pt x="1139" y="408"/>
                    <a:pt x="1088" y="254"/>
                  </a:cubicBezTo>
                  <a:cubicBezTo>
                    <a:pt x="1044" y="122"/>
                    <a:pt x="846" y="0"/>
                    <a:pt x="603" y="45"/>
                  </a:cubicBezTo>
                  <a:cubicBezTo>
                    <a:pt x="402" y="83"/>
                    <a:pt x="213" y="204"/>
                    <a:pt x="169" y="505"/>
                  </a:cubicBezTo>
                  <a:cubicBezTo>
                    <a:pt x="141" y="694"/>
                    <a:pt x="174" y="1147"/>
                    <a:pt x="294" y="1553"/>
                  </a:cubicBezTo>
                  <a:cubicBezTo>
                    <a:pt x="415" y="1958"/>
                    <a:pt x="614" y="2456"/>
                    <a:pt x="610" y="2507"/>
                  </a:cubicBezTo>
                  <a:cubicBezTo>
                    <a:pt x="610" y="2507"/>
                    <a:pt x="505" y="2512"/>
                    <a:pt x="494" y="2584"/>
                  </a:cubicBezTo>
                  <a:cubicBezTo>
                    <a:pt x="482" y="2657"/>
                    <a:pt x="545" y="2696"/>
                    <a:pt x="594" y="2713"/>
                  </a:cubicBezTo>
                  <a:cubicBezTo>
                    <a:pt x="677" y="2742"/>
                    <a:pt x="755" y="2663"/>
                    <a:pt x="708" y="2541"/>
                  </a:cubicBezTo>
                  <a:cubicBezTo>
                    <a:pt x="661" y="2419"/>
                    <a:pt x="597" y="2127"/>
                    <a:pt x="624" y="2048"/>
                  </a:cubicBezTo>
                  <a:cubicBezTo>
                    <a:pt x="652" y="1970"/>
                    <a:pt x="743" y="2037"/>
                    <a:pt x="743" y="2037"/>
                  </a:cubicBezTo>
                  <a:cubicBezTo>
                    <a:pt x="741" y="2051"/>
                    <a:pt x="740" y="2064"/>
                    <a:pt x="738" y="2076"/>
                  </a:cubicBezTo>
                  <a:cubicBezTo>
                    <a:pt x="707" y="2365"/>
                    <a:pt x="731" y="2849"/>
                    <a:pt x="802" y="3155"/>
                  </a:cubicBezTo>
                  <a:cubicBezTo>
                    <a:pt x="872" y="3461"/>
                    <a:pt x="1126" y="3970"/>
                    <a:pt x="1174" y="4111"/>
                  </a:cubicBezTo>
                  <a:cubicBezTo>
                    <a:pt x="1195" y="4171"/>
                    <a:pt x="1249" y="4172"/>
                    <a:pt x="1329" y="4200"/>
                  </a:cubicBezTo>
                  <a:cubicBezTo>
                    <a:pt x="1409" y="4228"/>
                    <a:pt x="1333" y="4518"/>
                    <a:pt x="1170" y="4886"/>
                  </a:cubicBezTo>
                  <a:cubicBezTo>
                    <a:pt x="1008" y="5253"/>
                    <a:pt x="721" y="5609"/>
                    <a:pt x="638" y="5657"/>
                  </a:cubicBezTo>
                  <a:cubicBezTo>
                    <a:pt x="555" y="5705"/>
                    <a:pt x="501" y="5720"/>
                    <a:pt x="527" y="5756"/>
                  </a:cubicBezTo>
                  <a:cubicBezTo>
                    <a:pt x="527" y="5756"/>
                    <a:pt x="427" y="5782"/>
                    <a:pt x="394" y="5809"/>
                  </a:cubicBezTo>
                  <a:cubicBezTo>
                    <a:pt x="361" y="5836"/>
                    <a:pt x="345" y="5847"/>
                    <a:pt x="376" y="5863"/>
                  </a:cubicBezTo>
                  <a:cubicBezTo>
                    <a:pt x="376" y="5863"/>
                    <a:pt x="308" y="5895"/>
                    <a:pt x="250" y="5935"/>
                  </a:cubicBezTo>
                  <a:cubicBezTo>
                    <a:pt x="192" y="5976"/>
                    <a:pt x="223" y="5981"/>
                    <a:pt x="181" y="6071"/>
                  </a:cubicBezTo>
                  <a:cubicBezTo>
                    <a:pt x="139" y="6161"/>
                    <a:pt x="133" y="6225"/>
                    <a:pt x="103" y="6248"/>
                  </a:cubicBezTo>
                  <a:cubicBezTo>
                    <a:pt x="73" y="6271"/>
                    <a:pt x="23" y="6336"/>
                    <a:pt x="11" y="6354"/>
                  </a:cubicBezTo>
                  <a:cubicBezTo>
                    <a:pt x="0" y="6372"/>
                    <a:pt x="271" y="6559"/>
                    <a:pt x="816" y="6748"/>
                  </a:cubicBezTo>
                  <a:cubicBezTo>
                    <a:pt x="818" y="6749"/>
                    <a:pt x="818" y="6749"/>
                    <a:pt x="818" y="6749"/>
                  </a:cubicBezTo>
                  <a:cubicBezTo>
                    <a:pt x="1364" y="6938"/>
                    <a:pt x="1693" y="6958"/>
                    <a:pt x="1695" y="6936"/>
                  </a:cubicBezTo>
                  <a:cubicBezTo>
                    <a:pt x="1696" y="6915"/>
                    <a:pt x="1697" y="6833"/>
                    <a:pt x="1688" y="6797"/>
                  </a:cubicBezTo>
                  <a:cubicBezTo>
                    <a:pt x="1678" y="6760"/>
                    <a:pt x="1714" y="6706"/>
                    <a:pt x="1736" y="6610"/>
                  </a:cubicBezTo>
                  <a:cubicBezTo>
                    <a:pt x="1759" y="6513"/>
                    <a:pt x="1786" y="6528"/>
                    <a:pt x="1766" y="6460"/>
                  </a:cubicBezTo>
                  <a:cubicBezTo>
                    <a:pt x="1745" y="6393"/>
                    <a:pt x="1712" y="6326"/>
                    <a:pt x="1712" y="6326"/>
                  </a:cubicBezTo>
                  <a:cubicBezTo>
                    <a:pt x="1746" y="6332"/>
                    <a:pt x="1740" y="6314"/>
                    <a:pt x="1730" y="6272"/>
                  </a:cubicBezTo>
                  <a:cubicBezTo>
                    <a:pt x="1721" y="6230"/>
                    <a:pt x="1659" y="6148"/>
                    <a:pt x="1659" y="6148"/>
                  </a:cubicBezTo>
                  <a:cubicBezTo>
                    <a:pt x="1702" y="6136"/>
                    <a:pt x="1668" y="6091"/>
                    <a:pt x="1633" y="6002"/>
                  </a:cubicBezTo>
                  <a:cubicBezTo>
                    <a:pt x="1598" y="5912"/>
                    <a:pt x="1588" y="5454"/>
                    <a:pt x="1688" y="5065"/>
                  </a:cubicBezTo>
                  <a:cubicBezTo>
                    <a:pt x="1788" y="4676"/>
                    <a:pt x="1916" y="4404"/>
                    <a:pt x="2010" y="4436"/>
                  </a:cubicBezTo>
                  <a:cubicBezTo>
                    <a:pt x="2104" y="4469"/>
                    <a:pt x="2088" y="4481"/>
                    <a:pt x="2141" y="4446"/>
                  </a:cubicBezTo>
                  <a:cubicBezTo>
                    <a:pt x="2266" y="4365"/>
                    <a:pt x="2781" y="4122"/>
                    <a:pt x="3026" y="3925"/>
                  </a:cubicBezTo>
                  <a:cubicBezTo>
                    <a:pt x="3270" y="3728"/>
                    <a:pt x="3589" y="3362"/>
                    <a:pt x="3742" y="3116"/>
                  </a:cubicBezTo>
                  <a:cubicBezTo>
                    <a:pt x="3749" y="3106"/>
                    <a:pt x="3756" y="3095"/>
                    <a:pt x="3763" y="3083"/>
                  </a:cubicBezTo>
                  <a:cubicBezTo>
                    <a:pt x="3763" y="3083"/>
                    <a:pt x="3876" y="3086"/>
                    <a:pt x="3849" y="3165"/>
                  </a:cubicBezTo>
                  <a:cubicBezTo>
                    <a:pt x="3822" y="3244"/>
                    <a:pt x="3591" y="3434"/>
                    <a:pt x="3479" y="3500"/>
                  </a:cubicBezTo>
                  <a:cubicBezTo>
                    <a:pt x="3366" y="3567"/>
                    <a:pt x="3380" y="3677"/>
                    <a:pt x="3463" y="3706"/>
                  </a:cubicBezTo>
                  <a:cubicBezTo>
                    <a:pt x="3512" y="3723"/>
                    <a:pt x="3585" y="3731"/>
                    <a:pt x="3621" y="3667"/>
                  </a:cubicBezTo>
                  <a:cubicBezTo>
                    <a:pt x="3656" y="3603"/>
                    <a:pt x="3577" y="3534"/>
                    <a:pt x="3577" y="3534"/>
                  </a:cubicBezTo>
                  <a:cubicBezTo>
                    <a:pt x="3606" y="3492"/>
                    <a:pt x="4069" y="3224"/>
                    <a:pt x="4415" y="2979"/>
                  </a:cubicBezTo>
                  <a:cubicBezTo>
                    <a:pt x="4761" y="2735"/>
                    <a:pt x="5066" y="2399"/>
                    <a:pt x="5161" y="2234"/>
                  </a:cubicBezTo>
                  <a:cubicBezTo>
                    <a:pt x="5313" y="1969"/>
                    <a:pt x="5240" y="1758"/>
                    <a:pt x="5105" y="1604"/>
                  </a:cubicBezTo>
                  <a:moveTo>
                    <a:pt x="733" y="1892"/>
                  </a:moveTo>
                  <a:cubicBezTo>
                    <a:pt x="660" y="1885"/>
                    <a:pt x="583" y="1811"/>
                    <a:pt x="521" y="1613"/>
                  </a:cubicBezTo>
                  <a:cubicBezTo>
                    <a:pt x="459" y="1416"/>
                    <a:pt x="433" y="914"/>
                    <a:pt x="507" y="939"/>
                  </a:cubicBezTo>
                  <a:cubicBezTo>
                    <a:pt x="580" y="965"/>
                    <a:pt x="618" y="972"/>
                    <a:pt x="661" y="928"/>
                  </a:cubicBezTo>
                  <a:cubicBezTo>
                    <a:pt x="661" y="928"/>
                    <a:pt x="803" y="877"/>
                    <a:pt x="863" y="1062"/>
                  </a:cubicBezTo>
                  <a:cubicBezTo>
                    <a:pt x="877" y="1108"/>
                    <a:pt x="892" y="1143"/>
                    <a:pt x="906" y="1169"/>
                  </a:cubicBezTo>
                  <a:cubicBezTo>
                    <a:pt x="860" y="1382"/>
                    <a:pt x="803" y="1665"/>
                    <a:pt x="767" y="1878"/>
                  </a:cubicBezTo>
                  <a:cubicBezTo>
                    <a:pt x="755" y="1888"/>
                    <a:pt x="744" y="1893"/>
                    <a:pt x="733" y="1892"/>
                  </a:cubicBezTo>
                  <a:moveTo>
                    <a:pt x="4200" y="2887"/>
                  </a:moveTo>
                  <a:cubicBezTo>
                    <a:pt x="4029" y="3004"/>
                    <a:pt x="3922" y="3014"/>
                    <a:pt x="3860" y="2975"/>
                  </a:cubicBezTo>
                  <a:cubicBezTo>
                    <a:pt x="3851" y="2969"/>
                    <a:pt x="3846" y="2958"/>
                    <a:pt x="3843" y="2942"/>
                  </a:cubicBezTo>
                  <a:cubicBezTo>
                    <a:pt x="3946" y="2753"/>
                    <a:pt x="4076" y="2496"/>
                    <a:pt x="4172" y="2300"/>
                  </a:cubicBezTo>
                  <a:cubicBezTo>
                    <a:pt x="4199" y="2288"/>
                    <a:pt x="4232" y="2270"/>
                    <a:pt x="4272" y="2243"/>
                  </a:cubicBezTo>
                  <a:cubicBezTo>
                    <a:pt x="4433" y="2134"/>
                    <a:pt x="4513" y="2262"/>
                    <a:pt x="4513" y="2262"/>
                  </a:cubicBezTo>
                  <a:cubicBezTo>
                    <a:pt x="4520" y="2323"/>
                    <a:pt x="4554" y="2341"/>
                    <a:pt x="4628" y="2366"/>
                  </a:cubicBezTo>
                  <a:cubicBezTo>
                    <a:pt x="4701" y="2392"/>
                    <a:pt x="4371" y="2770"/>
                    <a:pt x="4200" y="2887"/>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7" name="Freeform 272">
              <a:extLst>
                <a:ext uri="{FF2B5EF4-FFF2-40B4-BE49-F238E27FC236}">
                  <a16:creationId xmlns:a16="http://schemas.microsoft.com/office/drawing/2014/main" xmlns="" id="{93489298-5017-43E3-920B-C2C506230DA4}"/>
                </a:ext>
              </a:extLst>
            </p:cNvPr>
            <p:cNvSpPr/>
            <p:nvPr/>
          </p:nvSpPr>
          <p:spPr bwMode="auto">
            <a:xfrm>
              <a:off x="5152" y="-1784"/>
              <a:ext cx="4222" cy="3968"/>
            </a:xfrm>
            <a:custGeom>
              <a:avLst/>
              <a:gdLst>
                <a:gd name="T0" fmla="*/ 1575 w 1787"/>
                <a:gd name="T1" fmla="*/ 326 h 1679"/>
                <a:gd name="T2" fmla="*/ 1589 w 1787"/>
                <a:gd name="T3" fmla="*/ 270 h 1679"/>
                <a:gd name="T4" fmla="*/ 1610 w 1787"/>
                <a:gd name="T5" fmla="*/ 245 h 1679"/>
                <a:gd name="T6" fmla="*/ 1612 w 1787"/>
                <a:gd name="T7" fmla="*/ 244 h 1679"/>
                <a:gd name="T8" fmla="*/ 1619 w 1787"/>
                <a:gd name="T9" fmla="*/ 237 h 1679"/>
                <a:gd name="T10" fmla="*/ 1620 w 1787"/>
                <a:gd name="T11" fmla="*/ 237 h 1679"/>
                <a:gd name="T12" fmla="*/ 1638 w 1787"/>
                <a:gd name="T13" fmla="*/ 207 h 1679"/>
                <a:gd name="T14" fmla="*/ 1589 w 1787"/>
                <a:gd name="T15" fmla="*/ 105 h 1679"/>
                <a:gd name="T16" fmla="*/ 1486 w 1787"/>
                <a:gd name="T17" fmla="*/ 154 h 1679"/>
                <a:gd name="T18" fmla="*/ 1483 w 1787"/>
                <a:gd name="T19" fmla="*/ 189 h 1679"/>
                <a:gd name="T20" fmla="*/ 1483 w 1787"/>
                <a:gd name="T21" fmla="*/ 190 h 1679"/>
                <a:gd name="T22" fmla="*/ 1483 w 1787"/>
                <a:gd name="T23" fmla="*/ 190 h 1679"/>
                <a:gd name="T24" fmla="*/ 1484 w 1787"/>
                <a:gd name="T25" fmla="*/ 200 h 1679"/>
                <a:gd name="T26" fmla="*/ 1485 w 1787"/>
                <a:gd name="T27" fmla="*/ 202 h 1679"/>
                <a:gd name="T28" fmla="*/ 1486 w 1787"/>
                <a:gd name="T29" fmla="*/ 233 h 1679"/>
                <a:gd name="T30" fmla="*/ 1462 w 1787"/>
                <a:gd name="T31" fmla="*/ 287 h 1679"/>
                <a:gd name="T32" fmla="*/ 1369 w 1787"/>
                <a:gd name="T33" fmla="*/ 285 h 1679"/>
                <a:gd name="T34" fmla="*/ 545 w 1787"/>
                <a:gd name="T35" fmla="*/ 0 h 1679"/>
                <a:gd name="T36" fmla="*/ 157 w 1787"/>
                <a:gd name="T37" fmla="*/ 1121 h 1679"/>
                <a:gd name="T38" fmla="*/ 150 w 1787"/>
                <a:gd name="T39" fmla="*/ 1172 h 1679"/>
                <a:gd name="T40" fmla="*/ 166 w 1787"/>
                <a:gd name="T41" fmla="*/ 1175 h 1679"/>
                <a:gd name="T42" fmla="*/ 188 w 1787"/>
                <a:gd name="T43" fmla="*/ 1175 h 1679"/>
                <a:gd name="T44" fmla="*/ 202 w 1787"/>
                <a:gd name="T45" fmla="*/ 1172 h 1679"/>
                <a:gd name="T46" fmla="*/ 203 w 1787"/>
                <a:gd name="T47" fmla="*/ 1172 h 1679"/>
                <a:gd name="T48" fmla="*/ 203 w 1787"/>
                <a:gd name="T49" fmla="*/ 1172 h 1679"/>
                <a:gd name="T50" fmla="*/ 259 w 1787"/>
                <a:gd name="T51" fmla="*/ 1178 h 1679"/>
                <a:gd name="T52" fmla="*/ 338 w 1787"/>
                <a:gd name="T53" fmla="*/ 1341 h 1679"/>
                <a:gd name="T54" fmla="*/ 175 w 1787"/>
                <a:gd name="T55" fmla="*/ 1420 h 1679"/>
                <a:gd name="T56" fmla="*/ 129 w 1787"/>
                <a:gd name="T57" fmla="*/ 1391 h 1679"/>
                <a:gd name="T58" fmla="*/ 126 w 1787"/>
                <a:gd name="T59" fmla="*/ 1388 h 1679"/>
                <a:gd name="T60" fmla="*/ 117 w 1787"/>
                <a:gd name="T61" fmla="*/ 1379 h 1679"/>
                <a:gd name="T62" fmla="*/ 102 w 1787"/>
                <a:gd name="T63" fmla="*/ 1365 h 1679"/>
                <a:gd name="T64" fmla="*/ 86 w 1787"/>
                <a:gd name="T65" fmla="*/ 1357 h 1679"/>
                <a:gd name="T66" fmla="*/ 60 w 1787"/>
                <a:gd name="T67" fmla="*/ 1402 h 1679"/>
                <a:gd name="T68" fmla="*/ 0 w 1787"/>
                <a:gd name="T69" fmla="*/ 1573 h 1679"/>
                <a:gd name="T70" fmla="*/ 214 w 1787"/>
                <a:gd name="T71" fmla="*/ 1647 h 1679"/>
                <a:gd name="T72" fmla="*/ 347 w 1787"/>
                <a:gd name="T73" fmla="*/ 1649 h 1679"/>
                <a:gd name="T74" fmla="*/ 350 w 1787"/>
                <a:gd name="T75" fmla="*/ 1647 h 1679"/>
                <a:gd name="T76" fmla="*/ 354 w 1787"/>
                <a:gd name="T77" fmla="*/ 1645 h 1679"/>
                <a:gd name="T78" fmla="*/ 1705 w 1787"/>
                <a:gd name="T79" fmla="*/ 552 h 1679"/>
                <a:gd name="T80" fmla="*/ 1753 w 1787"/>
                <a:gd name="T81" fmla="*/ 482 h 1679"/>
                <a:gd name="T82" fmla="*/ 1787 w 1787"/>
                <a:gd name="T83" fmla="*/ 430 h 1679"/>
                <a:gd name="T84" fmla="*/ 1650 w 1787"/>
                <a:gd name="T85" fmla="*/ 383 h 1679"/>
                <a:gd name="T86" fmla="*/ 1575 w 1787"/>
                <a:gd name="T87" fmla="*/ 326 h 1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87" h="1679">
                  <a:moveTo>
                    <a:pt x="1575" y="326"/>
                  </a:moveTo>
                  <a:cubicBezTo>
                    <a:pt x="1567" y="301"/>
                    <a:pt x="1582" y="280"/>
                    <a:pt x="1589" y="270"/>
                  </a:cubicBezTo>
                  <a:cubicBezTo>
                    <a:pt x="1595" y="261"/>
                    <a:pt x="1602" y="253"/>
                    <a:pt x="1610" y="245"/>
                  </a:cubicBezTo>
                  <a:cubicBezTo>
                    <a:pt x="1611" y="245"/>
                    <a:pt x="1611" y="244"/>
                    <a:pt x="1612" y="244"/>
                  </a:cubicBezTo>
                  <a:cubicBezTo>
                    <a:pt x="1615" y="242"/>
                    <a:pt x="1617" y="240"/>
                    <a:pt x="1619" y="237"/>
                  </a:cubicBezTo>
                  <a:cubicBezTo>
                    <a:pt x="1620" y="237"/>
                    <a:pt x="1620" y="237"/>
                    <a:pt x="1620" y="237"/>
                  </a:cubicBezTo>
                  <a:cubicBezTo>
                    <a:pt x="1628" y="228"/>
                    <a:pt x="1635" y="218"/>
                    <a:pt x="1638" y="207"/>
                  </a:cubicBezTo>
                  <a:cubicBezTo>
                    <a:pt x="1653" y="165"/>
                    <a:pt x="1631" y="119"/>
                    <a:pt x="1589" y="105"/>
                  </a:cubicBezTo>
                  <a:cubicBezTo>
                    <a:pt x="1547" y="90"/>
                    <a:pt x="1501" y="112"/>
                    <a:pt x="1486" y="154"/>
                  </a:cubicBezTo>
                  <a:cubicBezTo>
                    <a:pt x="1483" y="166"/>
                    <a:pt x="1481" y="177"/>
                    <a:pt x="1483" y="189"/>
                  </a:cubicBezTo>
                  <a:cubicBezTo>
                    <a:pt x="1483" y="190"/>
                    <a:pt x="1483" y="190"/>
                    <a:pt x="1483" y="190"/>
                  </a:cubicBezTo>
                  <a:cubicBezTo>
                    <a:pt x="1483" y="190"/>
                    <a:pt x="1483" y="190"/>
                    <a:pt x="1483" y="190"/>
                  </a:cubicBezTo>
                  <a:cubicBezTo>
                    <a:pt x="1483" y="193"/>
                    <a:pt x="1484" y="196"/>
                    <a:pt x="1484" y="200"/>
                  </a:cubicBezTo>
                  <a:cubicBezTo>
                    <a:pt x="1485" y="200"/>
                    <a:pt x="1485" y="201"/>
                    <a:pt x="1485" y="202"/>
                  </a:cubicBezTo>
                  <a:cubicBezTo>
                    <a:pt x="1486" y="213"/>
                    <a:pt x="1487" y="223"/>
                    <a:pt x="1486" y="233"/>
                  </a:cubicBezTo>
                  <a:cubicBezTo>
                    <a:pt x="1486" y="246"/>
                    <a:pt x="1484" y="272"/>
                    <a:pt x="1462" y="287"/>
                  </a:cubicBezTo>
                  <a:cubicBezTo>
                    <a:pt x="1442" y="301"/>
                    <a:pt x="1412" y="300"/>
                    <a:pt x="1369" y="285"/>
                  </a:cubicBezTo>
                  <a:cubicBezTo>
                    <a:pt x="545" y="0"/>
                    <a:pt x="545" y="0"/>
                    <a:pt x="545" y="0"/>
                  </a:cubicBezTo>
                  <a:cubicBezTo>
                    <a:pt x="157" y="1121"/>
                    <a:pt x="157" y="1121"/>
                    <a:pt x="157" y="1121"/>
                  </a:cubicBezTo>
                  <a:cubicBezTo>
                    <a:pt x="143" y="1161"/>
                    <a:pt x="150" y="1172"/>
                    <a:pt x="150" y="1172"/>
                  </a:cubicBezTo>
                  <a:cubicBezTo>
                    <a:pt x="152" y="1175"/>
                    <a:pt x="161" y="1175"/>
                    <a:pt x="166" y="1175"/>
                  </a:cubicBezTo>
                  <a:cubicBezTo>
                    <a:pt x="173" y="1176"/>
                    <a:pt x="180" y="1176"/>
                    <a:pt x="188" y="1175"/>
                  </a:cubicBezTo>
                  <a:cubicBezTo>
                    <a:pt x="193" y="1174"/>
                    <a:pt x="197" y="1173"/>
                    <a:pt x="202" y="1172"/>
                  </a:cubicBezTo>
                  <a:cubicBezTo>
                    <a:pt x="203" y="1172"/>
                    <a:pt x="203" y="1172"/>
                    <a:pt x="203" y="1172"/>
                  </a:cubicBezTo>
                  <a:cubicBezTo>
                    <a:pt x="203" y="1172"/>
                    <a:pt x="203" y="1172"/>
                    <a:pt x="203" y="1172"/>
                  </a:cubicBezTo>
                  <a:cubicBezTo>
                    <a:pt x="222" y="1170"/>
                    <a:pt x="241" y="1172"/>
                    <a:pt x="259" y="1178"/>
                  </a:cubicBezTo>
                  <a:cubicBezTo>
                    <a:pt x="325" y="1201"/>
                    <a:pt x="361" y="1274"/>
                    <a:pt x="338" y="1341"/>
                  </a:cubicBezTo>
                  <a:cubicBezTo>
                    <a:pt x="315" y="1407"/>
                    <a:pt x="242" y="1443"/>
                    <a:pt x="175" y="1420"/>
                  </a:cubicBezTo>
                  <a:cubicBezTo>
                    <a:pt x="158" y="1414"/>
                    <a:pt x="142" y="1404"/>
                    <a:pt x="129" y="1391"/>
                  </a:cubicBezTo>
                  <a:cubicBezTo>
                    <a:pt x="128" y="1390"/>
                    <a:pt x="127" y="1389"/>
                    <a:pt x="126" y="1388"/>
                  </a:cubicBezTo>
                  <a:cubicBezTo>
                    <a:pt x="123" y="1385"/>
                    <a:pt x="120" y="1382"/>
                    <a:pt x="117" y="1379"/>
                  </a:cubicBezTo>
                  <a:cubicBezTo>
                    <a:pt x="112" y="1373"/>
                    <a:pt x="107" y="1369"/>
                    <a:pt x="102" y="1365"/>
                  </a:cubicBezTo>
                  <a:cubicBezTo>
                    <a:pt x="96" y="1361"/>
                    <a:pt x="89" y="1356"/>
                    <a:pt x="86" y="1357"/>
                  </a:cubicBezTo>
                  <a:cubicBezTo>
                    <a:pt x="85" y="1357"/>
                    <a:pt x="74" y="1361"/>
                    <a:pt x="60" y="1402"/>
                  </a:cubicBezTo>
                  <a:cubicBezTo>
                    <a:pt x="0" y="1573"/>
                    <a:pt x="0" y="1573"/>
                    <a:pt x="0" y="1573"/>
                  </a:cubicBezTo>
                  <a:cubicBezTo>
                    <a:pt x="214" y="1647"/>
                    <a:pt x="214" y="1647"/>
                    <a:pt x="214" y="1647"/>
                  </a:cubicBezTo>
                  <a:cubicBezTo>
                    <a:pt x="307" y="1679"/>
                    <a:pt x="347" y="1649"/>
                    <a:pt x="347" y="1649"/>
                  </a:cubicBezTo>
                  <a:cubicBezTo>
                    <a:pt x="350" y="1647"/>
                    <a:pt x="350" y="1647"/>
                    <a:pt x="350" y="1647"/>
                  </a:cubicBezTo>
                  <a:cubicBezTo>
                    <a:pt x="354" y="1645"/>
                    <a:pt x="354" y="1645"/>
                    <a:pt x="354" y="1645"/>
                  </a:cubicBezTo>
                  <a:cubicBezTo>
                    <a:pt x="1166" y="1354"/>
                    <a:pt x="1530" y="812"/>
                    <a:pt x="1705" y="552"/>
                  </a:cubicBezTo>
                  <a:cubicBezTo>
                    <a:pt x="1723" y="526"/>
                    <a:pt x="1739" y="502"/>
                    <a:pt x="1753" y="482"/>
                  </a:cubicBezTo>
                  <a:cubicBezTo>
                    <a:pt x="1764" y="467"/>
                    <a:pt x="1775" y="449"/>
                    <a:pt x="1787" y="430"/>
                  </a:cubicBezTo>
                  <a:cubicBezTo>
                    <a:pt x="1650" y="383"/>
                    <a:pt x="1650" y="383"/>
                    <a:pt x="1650" y="383"/>
                  </a:cubicBezTo>
                  <a:cubicBezTo>
                    <a:pt x="1607" y="368"/>
                    <a:pt x="1583" y="350"/>
                    <a:pt x="1575" y="32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8" name="Freeform 273">
              <a:extLst>
                <a:ext uri="{FF2B5EF4-FFF2-40B4-BE49-F238E27FC236}">
                  <a16:creationId xmlns:a16="http://schemas.microsoft.com/office/drawing/2014/main" xmlns="" id="{247B6B19-4BAD-4811-B026-B6C4D073C9DA}"/>
                </a:ext>
              </a:extLst>
            </p:cNvPr>
            <p:cNvSpPr/>
            <p:nvPr/>
          </p:nvSpPr>
          <p:spPr bwMode="auto">
            <a:xfrm>
              <a:off x="2994" y="-2914"/>
              <a:ext cx="3339" cy="4812"/>
            </a:xfrm>
            <a:custGeom>
              <a:avLst/>
              <a:gdLst>
                <a:gd name="T0" fmla="*/ 984 w 1413"/>
                <a:gd name="T1" fmla="*/ 1790 h 2036"/>
                <a:gd name="T2" fmla="*/ 1041 w 1413"/>
                <a:gd name="T3" fmla="*/ 1804 h 2036"/>
                <a:gd name="T4" fmla="*/ 1065 w 1413"/>
                <a:gd name="T5" fmla="*/ 1825 h 2036"/>
                <a:gd name="T6" fmla="*/ 1067 w 1413"/>
                <a:gd name="T7" fmla="*/ 1827 h 2036"/>
                <a:gd name="T8" fmla="*/ 1073 w 1413"/>
                <a:gd name="T9" fmla="*/ 1834 h 2036"/>
                <a:gd name="T10" fmla="*/ 1074 w 1413"/>
                <a:gd name="T11" fmla="*/ 1834 h 2036"/>
                <a:gd name="T12" fmla="*/ 1104 w 1413"/>
                <a:gd name="T13" fmla="*/ 1853 h 2036"/>
                <a:gd name="T14" fmla="*/ 1206 w 1413"/>
                <a:gd name="T15" fmla="*/ 1803 h 2036"/>
                <a:gd name="T16" fmla="*/ 1156 w 1413"/>
                <a:gd name="T17" fmla="*/ 1701 h 2036"/>
                <a:gd name="T18" fmla="*/ 1121 w 1413"/>
                <a:gd name="T19" fmla="*/ 1697 h 2036"/>
                <a:gd name="T20" fmla="*/ 1121 w 1413"/>
                <a:gd name="T21" fmla="*/ 1697 h 2036"/>
                <a:gd name="T22" fmla="*/ 1121 w 1413"/>
                <a:gd name="T23" fmla="*/ 1697 h 2036"/>
                <a:gd name="T24" fmla="*/ 1111 w 1413"/>
                <a:gd name="T25" fmla="*/ 1699 h 2036"/>
                <a:gd name="T26" fmla="*/ 1109 w 1413"/>
                <a:gd name="T27" fmla="*/ 1699 h 2036"/>
                <a:gd name="T28" fmla="*/ 1078 w 1413"/>
                <a:gd name="T29" fmla="*/ 1701 h 2036"/>
                <a:gd name="T30" fmla="*/ 1024 w 1413"/>
                <a:gd name="T31" fmla="*/ 1677 h 2036"/>
                <a:gd name="T32" fmla="*/ 1025 w 1413"/>
                <a:gd name="T33" fmla="*/ 1583 h 2036"/>
                <a:gd name="T34" fmla="*/ 1413 w 1413"/>
                <a:gd name="T35" fmla="*/ 463 h 2036"/>
                <a:gd name="T36" fmla="*/ 550 w 1413"/>
                <a:gd name="T37" fmla="*/ 164 h 2036"/>
                <a:gd name="T38" fmla="*/ 499 w 1413"/>
                <a:gd name="T39" fmla="*/ 157 h 2036"/>
                <a:gd name="T40" fmla="*/ 496 w 1413"/>
                <a:gd name="T41" fmla="*/ 173 h 2036"/>
                <a:gd name="T42" fmla="*/ 496 w 1413"/>
                <a:gd name="T43" fmla="*/ 195 h 2036"/>
                <a:gd name="T44" fmla="*/ 499 w 1413"/>
                <a:gd name="T45" fmla="*/ 208 h 2036"/>
                <a:gd name="T46" fmla="*/ 499 w 1413"/>
                <a:gd name="T47" fmla="*/ 209 h 2036"/>
                <a:gd name="T48" fmla="*/ 499 w 1413"/>
                <a:gd name="T49" fmla="*/ 209 h 2036"/>
                <a:gd name="T50" fmla="*/ 493 w 1413"/>
                <a:gd name="T51" fmla="*/ 266 h 2036"/>
                <a:gd name="T52" fmla="*/ 330 w 1413"/>
                <a:gd name="T53" fmla="*/ 345 h 2036"/>
                <a:gd name="T54" fmla="*/ 251 w 1413"/>
                <a:gd name="T55" fmla="*/ 182 h 2036"/>
                <a:gd name="T56" fmla="*/ 280 w 1413"/>
                <a:gd name="T57" fmla="*/ 136 h 2036"/>
                <a:gd name="T58" fmla="*/ 283 w 1413"/>
                <a:gd name="T59" fmla="*/ 133 h 2036"/>
                <a:gd name="T60" fmla="*/ 292 w 1413"/>
                <a:gd name="T61" fmla="*/ 124 h 2036"/>
                <a:gd name="T62" fmla="*/ 306 w 1413"/>
                <a:gd name="T63" fmla="*/ 108 h 2036"/>
                <a:gd name="T64" fmla="*/ 314 w 1413"/>
                <a:gd name="T65" fmla="*/ 93 h 2036"/>
                <a:gd name="T66" fmla="*/ 269 w 1413"/>
                <a:gd name="T67" fmla="*/ 66 h 2036"/>
                <a:gd name="T68" fmla="*/ 76 w 1413"/>
                <a:gd name="T69" fmla="*/ 0 h 2036"/>
                <a:gd name="T70" fmla="*/ 71 w 1413"/>
                <a:gd name="T71" fmla="*/ 61 h 2036"/>
                <a:gd name="T72" fmla="*/ 68 w 1413"/>
                <a:gd name="T73" fmla="*/ 93 h 2036"/>
                <a:gd name="T74" fmla="*/ 450 w 1413"/>
                <a:gd name="T75" fmla="*/ 1839 h 2036"/>
                <a:gd name="T76" fmla="*/ 603 w 1413"/>
                <a:gd name="T77" fmla="*/ 1944 h 2036"/>
                <a:gd name="T78" fmla="*/ 869 w 1413"/>
                <a:gd name="T79" fmla="*/ 2036 h 2036"/>
                <a:gd name="T80" fmla="*/ 928 w 1413"/>
                <a:gd name="T81" fmla="*/ 1864 h 2036"/>
                <a:gd name="T82" fmla="*/ 984 w 1413"/>
                <a:gd name="T83" fmla="*/ 1790 h 2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13" h="2036">
                  <a:moveTo>
                    <a:pt x="984" y="1790"/>
                  </a:moveTo>
                  <a:cubicBezTo>
                    <a:pt x="1010" y="1782"/>
                    <a:pt x="1031" y="1797"/>
                    <a:pt x="1041" y="1804"/>
                  </a:cubicBezTo>
                  <a:cubicBezTo>
                    <a:pt x="1050" y="1810"/>
                    <a:pt x="1058" y="1817"/>
                    <a:pt x="1065" y="1825"/>
                  </a:cubicBezTo>
                  <a:cubicBezTo>
                    <a:pt x="1066" y="1825"/>
                    <a:pt x="1066" y="1826"/>
                    <a:pt x="1067" y="1827"/>
                  </a:cubicBezTo>
                  <a:cubicBezTo>
                    <a:pt x="1069" y="1829"/>
                    <a:pt x="1071" y="1831"/>
                    <a:pt x="1073" y="1834"/>
                  </a:cubicBezTo>
                  <a:cubicBezTo>
                    <a:pt x="1074" y="1834"/>
                    <a:pt x="1074" y="1834"/>
                    <a:pt x="1074" y="1834"/>
                  </a:cubicBezTo>
                  <a:cubicBezTo>
                    <a:pt x="1082" y="1843"/>
                    <a:pt x="1093" y="1849"/>
                    <a:pt x="1104" y="1853"/>
                  </a:cubicBezTo>
                  <a:cubicBezTo>
                    <a:pt x="1146" y="1867"/>
                    <a:pt x="1192" y="1845"/>
                    <a:pt x="1206" y="1803"/>
                  </a:cubicBezTo>
                  <a:cubicBezTo>
                    <a:pt x="1221" y="1761"/>
                    <a:pt x="1198" y="1715"/>
                    <a:pt x="1156" y="1701"/>
                  </a:cubicBezTo>
                  <a:cubicBezTo>
                    <a:pt x="1145" y="1697"/>
                    <a:pt x="1133" y="1696"/>
                    <a:pt x="1121" y="1697"/>
                  </a:cubicBezTo>
                  <a:cubicBezTo>
                    <a:pt x="1121" y="1697"/>
                    <a:pt x="1121" y="1697"/>
                    <a:pt x="1121" y="1697"/>
                  </a:cubicBezTo>
                  <a:cubicBezTo>
                    <a:pt x="1121" y="1697"/>
                    <a:pt x="1121" y="1697"/>
                    <a:pt x="1121" y="1697"/>
                  </a:cubicBezTo>
                  <a:cubicBezTo>
                    <a:pt x="1117" y="1698"/>
                    <a:pt x="1114" y="1698"/>
                    <a:pt x="1111" y="1699"/>
                  </a:cubicBezTo>
                  <a:cubicBezTo>
                    <a:pt x="1110" y="1699"/>
                    <a:pt x="1109" y="1699"/>
                    <a:pt x="1109" y="1699"/>
                  </a:cubicBezTo>
                  <a:cubicBezTo>
                    <a:pt x="1098" y="1701"/>
                    <a:pt x="1087" y="1701"/>
                    <a:pt x="1078" y="1701"/>
                  </a:cubicBezTo>
                  <a:cubicBezTo>
                    <a:pt x="1064" y="1700"/>
                    <a:pt x="1038" y="1699"/>
                    <a:pt x="1024" y="1677"/>
                  </a:cubicBezTo>
                  <a:cubicBezTo>
                    <a:pt x="1010" y="1656"/>
                    <a:pt x="1010" y="1626"/>
                    <a:pt x="1025" y="1583"/>
                  </a:cubicBezTo>
                  <a:cubicBezTo>
                    <a:pt x="1413" y="463"/>
                    <a:pt x="1413" y="463"/>
                    <a:pt x="1413" y="463"/>
                  </a:cubicBezTo>
                  <a:cubicBezTo>
                    <a:pt x="550" y="164"/>
                    <a:pt x="550" y="164"/>
                    <a:pt x="550" y="164"/>
                  </a:cubicBezTo>
                  <a:cubicBezTo>
                    <a:pt x="510" y="150"/>
                    <a:pt x="499" y="156"/>
                    <a:pt x="499" y="157"/>
                  </a:cubicBezTo>
                  <a:cubicBezTo>
                    <a:pt x="496" y="158"/>
                    <a:pt x="496" y="168"/>
                    <a:pt x="496" y="173"/>
                  </a:cubicBezTo>
                  <a:cubicBezTo>
                    <a:pt x="495" y="180"/>
                    <a:pt x="495" y="187"/>
                    <a:pt x="496" y="195"/>
                  </a:cubicBezTo>
                  <a:cubicBezTo>
                    <a:pt x="498" y="199"/>
                    <a:pt x="498" y="204"/>
                    <a:pt x="499" y="208"/>
                  </a:cubicBezTo>
                  <a:cubicBezTo>
                    <a:pt x="499" y="209"/>
                    <a:pt x="499" y="209"/>
                    <a:pt x="499" y="209"/>
                  </a:cubicBezTo>
                  <a:cubicBezTo>
                    <a:pt x="499" y="209"/>
                    <a:pt x="499" y="209"/>
                    <a:pt x="499" y="209"/>
                  </a:cubicBezTo>
                  <a:cubicBezTo>
                    <a:pt x="501" y="229"/>
                    <a:pt x="499" y="248"/>
                    <a:pt x="493" y="266"/>
                  </a:cubicBezTo>
                  <a:cubicBezTo>
                    <a:pt x="470" y="332"/>
                    <a:pt x="397" y="368"/>
                    <a:pt x="330" y="345"/>
                  </a:cubicBezTo>
                  <a:cubicBezTo>
                    <a:pt x="264" y="321"/>
                    <a:pt x="228" y="249"/>
                    <a:pt x="251" y="182"/>
                  </a:cubicBezTo>
                  <a:cubicBezTo>
                    <a:pt x="257" y="165"/>
                    <a:pt x="267" y="149"/>
                    <a:pt x="280" y="136"/>
                  </a:cubicBezTo>
                  <a:cubicBezTo>
                    <a:pt x="281" y="134"/>
                    <a:pt x="282" y="133"/>
                    <a:pt x="283" y="133"/>
                  </a:cubicBezTo>
                  <a:cubicBezTo>
                    <a:pt x="286" y="130"/>
                    <a:pt x="289" y="127"/>
                    <a:pt x="292" y="124"/>
                  </a:cubicBezTo>
                  <a:cubicBezTo>
                    <a:pt x="298" y="119"/>
                    <a:pt x="302" y="113"/>
                    <a:pt x="306" y="108"/>
                  </a:cubicBezTo>
                  <a:cubicBezTo>
                    <a:pt x="310" y="103"/>
                    <a:pt x="315" y="95"/>
                    <a:pt x="314" y="93"/>
                  </a:cubicBezTo>
                  <a:cubicBezTo>
                    <a:pt x="314" y="92"/>
                    <a:pt x="310" y="80"/>
                    <a:pt x="269" y="66"/>
                  </a:cubicBezTo>
                  <a:cubicBezTo>
                    <a:pt x="76" y="0"/>
                    <a:pt x="76" y="0"/>
                    <a:pt x="76" y="0"/>
                  </a:cubicBezTo>
                  <a:cubicBezTo>
                    <a:pt x="74" y="22"/>
                    <a:pt x="72" y="43"/>
                    <a:pt x="71" y="61"/>
                  </a:cubicBezTo>
                  <a:cubicBezTo>
                    <a:pt x="68" y="93"/>
                    <a:pt x="68" y="93"/>
                    <a:pt x="68" y="93"/>
                  </a:cubicBezTo>
                  <a:cubicBezTo>
                    <a:pt x="48" y="397"/>
                    <a:pt x="0" y="1109"/>
                    <a:pt x="450" y="1839"/>
                  </a:cubicBezTo>
                  <a:cubicBezTo>
                    <a:pt x="459" y="1849"/>
                    <a:pt x="523" y="1916"/>
                    <a:pt x="603" y="1944"/>
                  </a:cubicBezTo>
                  <a:cubicBezTo>
                    <a:pt x="869" y="2036"/>
                    <a:pt x="869" y="2036"/>
                    <a:pt x="869" y="2036"/>
                  </a:cubicBezTo>
                  <a:cubicBezTo>
                    <a:pt x="928" y="1864"/>
                    <a:pt x="928" y="1864"/>
                    <a:pt x="928" y="1864"/>
                  </a:cubicBezTo>
                  <a:cubicBezTo>
                    <a:pt x="943" y="1821"/>
                    <a:pt x="961" y="1798"/>
                    <a:pt x="984" y="179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9" name="Freeform 274">
              <a:extLst>
                <a:ext uri="{FF2B5EF4-FFF2-40B4-BE49-F238E27FC236}">
                  <a16:creationId xmlns:a16="http://schemas.microsoft.com/office/drawing/2014/main" xmlns="" id="{B4194D91-0256-4851-A0CA-FE022F83289C}"/>
                </a:ext>
              </a:extLst>
            </p:cNvPr>
            <p:cNvSpPr/>
            <p:nvPr/>
          </p:nvSpPr>
          <p:spPr bwMode="auto">
            <a:xfrm>
              <a:off x="6477" y="-4887"/>
              <a:ext cx="4221" cy="4022"/>
            </a:xfrm>
            <a:custGeom>
              <a:avLst/>
              <a:gdLst>
                <a:gd name="T0" fmla="*/ 1678 w 1786"/>
                <a:gd name="T1" fmla="*/ 549 h 1702"/>
                <a:gd name="T2" fmla="*/ 674 w 1786"/>
                <a:gd name="T3" fmla="*/ 87 h 1702"/>
                <a:gd name="T4" fmla="*/ 439 w 1786"/>
                <a:gd name="T5" fmla="*/ 0 h 1702"/>
                <a:gd name="T6" fmla="*/ 381 w 1786"/>
                <a:gd name="T7" fmla="*/ 167 h 1702"/>
                <a:gd name="T8" fmla="*/ 325 w 1786"/>
                <a:gd name="T9" fmla="*/ 242 h 1702"/>
                <a:gd name="T10" fmla="*/ 268 w 1786"/>
                <a:gd name="T11" fmla="*/ 228 h 1702"/>
                <a:gd name="T12" fmla="*/ 244 w 1786"/>
                <a:gd name="T13" fmla="*/ 207 h 1702"/>
                <a:gd name="T14" fmla="*/ 242 w 1786"/>
                <a:gd name="T15" fmla="*/ 205 h 1702"/>
                <a:gd name="T16" fmla="*/ 236 w 1786"/>
                <a:gd name="T17" fmla="*/ 198 h 1702"/>
                <a:gd name="T18" fmla="*/ 235 w 1786"/>
                <a:gd name="T19" fmla="*/ 197 h 1702"/>
                <a:gd name="T20" fmla="*/ 205 w 1786"/>
                <a:gd name="T21" fmla="*/ 179 h 1702"/>
                <a:gd name="T22" fmla="*/ 103 w 1786"/>
                <a:gd name="T23" fmla="*/ 228 h 1702"/>
                <a:gd name="T24" fmla="*/ 152 w 1786"/>
                <a:gd name="T25" fmla="*/ 331 h 1702"/>
                <a:gd name="T26" fmla="*/ 188 w 1786"/>
                <a:gd name="T27" fmla="*/ 334 h 1702"/>
                <a:gd name="T28" fmla="*/ 188 w 1786"/>
                <a:gd name="T29" fmla="*/ 334 h 1702"/>
                <a:gd name="T30" fmla="*/ 188 w 1786"/>
                <a:gd name="T31" fmla="*/ 334 h 1702"/>
                <a:gd name="T32" fmla="*/ 198 w 1786"/>
                <a:gd name="T33" fmla="*/ 333 h 1702"/>
                <a:gd name="T34" fmla="*/ 200 w 1786"/>
                <a:gd name="T35" fmla="*/ 332 h 1702"/>
                <a:gd name="T36" fmla="*/ 231 w 1786"/>
                <a:gd name="T37" fmla="*/ 331 h 1702"/>
                <a:gd name="T38" fmla="*/ 285 w 1786"/>
                <a:gd name="T39" fmla="*/ 355 h 1702"/>
                <a:gd name="T40" fmla="*/ 284 w 1786"/>
                <a:gd name="T41" fmla="*/ 448 h 1702"/>
                <a:gd name="T42" fmla="*/ 0 w 1786"/>
                <a:gd name="T43" fmla="*/ 1268 h 1702"/>
                <a:gd name="T44" fmla="*/ 823 w 1786"/>
                <a:gd name="T45" fmla="*/ 1554 h 1702"/>
                <a:gd name="T46" fmla="*/ 875 w 1786"/>
                <a:gd name="T47" fmla="*/ 1561 h 1702"/>
                <a:gd name="T48" fmla="*/ 878 w 1786"/>
                <a:gd name="T49" fmla="*/ 1545 h 1702"/>
                <a:gd name="T50" fmla="*/ 877 w 1786"/>
                <a:gd name="T51" fmla="*/ 1523 h 1702"/>
                <a:gd name="T52" fmla="*/ 875 w 1786"/>
                <a:gd name="T53" fmla="*/ 1509 h 1702"/>
                <a:gd name="T54" fmla="*/ 875 w 1786"/>
                <a:gd name="T55" fmla="*/ 1508 h 1702"/>
                <a:gd name="T56" fmla="*/ 875 w 1786"/>
                <a:gd name="T57" fmla="*/ 1508 h 1702"/>
                <a:gd name="T58" fmla="*/ 881 w 1786"/>
                <a:gd name="T59" fmla="*/ 1452 h 1702"/>
                <a:gd name="T60" fmla="*/ 1043 w 1786"/>
                <a:gd name="T61" fmla="*/ 1373 h 1702"/>
                <a:gd name="T62" fmla="*/ 1122 w 1786"/>
                <a:gd name="T63" fmla="*/ 1535 h 1702"/>
                <a:gd name="T64" fmla="*/ 1094 w 1786"/>
                <a:gd name="T65" fmla="*/ 1582 h 1702"/>
                <a:gd name="T66" fmla="*/ 1091 w 1786"/>
                <a:gd name="T67" fmla="*/ 1585 h 1702"/>
                <a:gd name="T68" fmla="*/ 1081 w 1786"/>
                <a:gd name="T69" fmla="*/ 1593 h 1702"/>
                <a:gd name="T70" fmla="*/ 1068 w 1786"/>
                <a:gd name="T71" fmla="*/ 1609 h 1702"/>
                <a:gd name="T72" fmla="*/ 1060 w 1786"/>
                <a:gd name="T73" fmla="*/ 1625 h 1702"/>
                <a:gd name="T74" fmla="*/ 1104 w 1786"/>
                <a:gd name="T75" fmla="*/ 1651 h 1702"/>
                <a:gd name="T76" fmla="*/ 1252 w 1786"/>
                <a:gd name="T77" fmla="*/ 1702 h 1702"/>
                <a:gd name="T78" fmla="*/ 1762 w 1786"/>
                <a:gd name="T79" fmla="*/ 693 h 1702"/>
                <a:gd name="T80" fmla="*/ 1678 w 1786"/>
                <a:gd name="T81" fmla="*/ 549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6" h="1702">
                  <a:moveTo>
                    <a:pt x="1678" y="549"/>
                  </a:moveTo>
                  <a:cubicBezTo>
                    <a:pt x="1569" y="486"/>
                    <a:pt x="1050" y="234"/>
                    <a:pt x="674" y="87"/>
                  </a:cubicBezTo>
                  <a:cubicBezTo>
                    <a:pt x="614" y="63"/>
                    <a:pt x="530" y="33"/>
                    <a:pt x="439" y="0"/>
                  </a:cubicBezTo>
                  <a:cubicBezTo>
                    <a:pt x="381" y="167"/>
                    <a:pt x="381" y="167"/>
                    <a:pt x="381" y="167"/>
                  </a:cubicBezTo>
                  <a:cubicBezTo>
                    <a:pt x="366" y="210"/>
                    <a:pt x="348" y="234"/>
                    <a:pt x="325" y="242"/>
                  </a:cubicBezTo>
                  <a:cubicBezTo>
                    <a:pt x="299" y="250"/>
                    <a:pt x="278" y="235"/>
                    <a:pt x="268" y="228"/>
                  </a:cubicBezTo>
                  <a:cubicBezTo>
                    <a:pt x="259" y="222"/>
                    <a:pt x="251" y="215"/>
                    <a:pt x="244" y="207"/>
                  </a:cubicBezTo>
                  <a:cubicBezTo>
                    <a:pt x="243" y="206"/>
                    <a:pt x="242" y="206"/>
                    <a:pt x="242" y="205"/>
                  </a:cubicBezTo>
                  <a:cubicBezTo>
                    <a:pt x="240" y="202"/>
                    <a:pt x="238" y="200"/>
                    <a:pt x="236" y="198"/>
                  </a:cubicBezTo>
                  <a:cubicBezTo>
                    <a:pt x="235" y="197"/>
                    <a:pt x="235" y="197"/>
                    <a:pt x="235" y="197"/>
                  </a:cubicBezTo>
                  <a:cubicBezTo>
                    <a:pt x="226" y="189"/>
                    <a:pt x="216" y="182"/>
                    <a:pt x="205" y="179"/>
                  </a:cubicBezTo>
                  <a:cubicBezTo>
                    <a:pt x="163" y="164"/>
                    <a:pt x="117" y="186"/>
                    <a:pt x="103" y="228"/>
                  </a:cubicBezTo>
                  <a:cubicBezTo>
                    <a:pt x="88" y="270"/>
                    <a:pt x="111" y="316"/>
                    <a:pt x="152" y="331"/>
                  </a:cubicBezTo>
                  <a:cubicBezTo>
                    <a:pt x="164" y="334"/>
                    <a:pt x="176" y="336"/>
                    <a:pt x="188" y="334"/>
                  </a:cubicBezTo>
                  <a:cubicBezTo>
                    <a:pt x="188" y="334"/>
                    <a:pt x="188" y="334"/>
                    <a:pt x="188" y="334"/>
                  </a:cubicBezTo>
                  <a:cubicBezTo>
                    <a:pt x="188" y="334"/>
                    <a:pt x="188" y="334"/>
                    <a:pt x="188" y="334"/>
                  </a:cubicBezTo>
                  <a:cubicBezTo>
                    <a:pt x="191" y="334"/>
                    <a:pt x="195" y="333"/>
                    <a:pt x="198" y="333"/>
                  </a:cubicBezTo>
                  <a:cubicBezTo>
                    <a:pt x="199" y="332"/>
                    <a:pt x="199" y="332"/>
                    <a:pt x="200" y="332"/>
                  </a:cubicBezTo>
                  <a:cubicBezTo>
                    <a:pt x="211" y="331"/>
                    <a:pt x="222" y="330"/>
                    <a:pt x="231" y="331"/>
                  </a:cubicBezTo>
                  <a:cubicBezTo>
                    <a:pt x="245" y="331"/>
                    <a:pt x="270" y="333"/>
                    <a:pt x="285" y="355"/>
                  </a:cubicBezTo>
                  <a:cubicBezTo>
                    <a:pt x="299" y="375"/>
                    <a:pt x="298" y="405"/>
                    <a:pt x="284" y="448"/>
                  </a:cubicBezTo>
                  <a:cubicBezTo>
                    <a:pt x="0" y="1268"/>
                    <a:pt x="0" y="1268"/>
                    <a:pt x="0" y="1268"/>
                  </a:cubicBezTo>
                  <a:cubicBezTo>
                    <a:pt x="823" y="1554"/>
                    <a:pt x="823" y="1554"/>
                    <a:pt x="823" y="1554"/>
                  </a:cubicBezTo>
                  <a:cubicBezTo>
                    <a:pt x="864" y="1568"/>
                    <a:pt x="874" y="1561"/>
                    <a:pt x="875" y="1561"/>
                  </a:cubicBezTo>
                  <a:cubicBezTo>
                    <a:pt x="877" y="1559"/>
                    <a:pt x="878" y="1550"/>
                    <a:pt x="878" y="1545"/>
                  </a:cubicBezTo>
                  <a:cubicBezTo>
                    <a:pt x="878" y="1537"/>
                    <a:pt x="878" y="1530"/>
                    <a:pt x="877" y="1523"/>
                  </a:cubicBezTo>
                  <a:cubicBezTo>
                    <a:pt x="876" y="1518"/>
                    <a:pt x="875" y="1513"/>
                    <a:pt x="875" y="1509"/>
                  </a:cubicBezTo>
                  <a:cubicBezTo>
                    <a:pt x="875" y="1508"/>
                    <a:pt x="875" y="1508"/>
                    <a:pt x="875" y="1508"/>
                  </a:cubicBezTo>
                  <a:cubicBezTo>
                    <a:pt x="875" y="1508"/>
                    <a:pt x="875" y="1508"/>
                    <a:pt x="875" y="1508"/>
                  </a:cubicBezTo>
                  <a:cubicBezTo>
                    <a:pt x="872" y="1489"/>
                    <a:pt x="874" y="1470"/>
                    <a:pt x="881" y="1452"/>
                  </a:cubicBezTo>
                  <a:cubicBezTo>
                    <a:pt x="904" y="1385"/>
                    <a:pt x="977" y="1350"/>
                    <a:pt x="1043" y="1373"/>
                  </a:cubicBezTo>
                  <a:cubicBezTo>
                    <a:pt x="1110" y="1396"/>
                    <a:pt x="1145" y="1469"/>
                    <a:pt x="1122" y="1535"/>
                  </a:cubicBezTo>
                  <a:cubicBezTo>
                    <a:pt x="1116" y="1553"/>
                    <a:pt x="1107" y="1568"/>
                    <a:pt x="1094" y="1582"/>
                  </a:cubicBezTo>
                  <a:cubicBezTo>
                    <a:pt x="1093" y="1583"/>
                    <a:pt x="1092" y="1584"/>
                    <a:pt x="1091" y="1585"/>
                  </a:cubicBezTo>
                  <a:cubicBezTo>
                    <a:pt x="1088" y="1588"/>
                    <a:pt x="1085" y="1591"/>
                    <a:pt x="1081" y="1593"/>
                  </a:cubicBezTo>
                  <a:cubicBezTo>
                    <a:pt x="1076" y="1598"/>
                    <a:pt x="1071" y="1604"/>
                    <a:pt x="1068" y="1609"/>
                  </a:cubicBezTo>
                  <a:cubicBezTo>
                    <a:pt x="1064" y="1614"/>
                    <a:pt x="1059" y="1622"/>
                    <a:pt x="1060" y="1625"/>
                  </a:cubicBezTo>
                  <a:cubicBezTo>
                    <a:pt x="1060" y="1625"/>
                    <a:pt x="1064" y="1637"/>
                    <a:pt x="1104" y="1651"/>
                  </a:cubicBezTo>
                  <a:cubicBezTo>
                    <a:pt x="1252" y="1702"/>
                    <a:pt x="1252" y="1702"/>
                    <a:pt x="1252" y="1702"/>
                  </a:cubicBezTo>
                  <a:cubicBezTo>
                    <a:pt x="1426" y="1415"/>
                    <a:pt x="1716" y="825"/>
                    <a:pt x="1762" y="693"/>
                  </a:cubicBezTo>
                  <a:cubicBezTo>
                    <a:pt x="1786" y="625"/>
                    <a:pt x="1774" y="604"/>
                    <a:pt x="1678" y="54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0" name="Freeform 275">
              <a:extLst>
                <a:ext uri="{FF2B5EF4-FFF2-40B4-BE49-F238E27FC236}">
                  <a16:creationId xmlns:a16="http://schemas.microsoft.com/office/drawing/2014/main" xmlns="" id="{11043700-7C17-4F03-AD9B-82F725BB78A0}"/>
                </a:ext>
              </a:extLst>
            </p:cNvPr>
            <p:cNvSpPr/>
            <p:nvPr/>
          </p:nvSpPr>
          <p:spPr bwMode="auto">
            <a:xfrm>
              <a:off x="3188" y="-5830"/>
              <a:ext cx="4220" cy="3904"/>
            </a:xfrm>
            <a:custGeom>
              <a:avLst/>
              <a:gdLst>
                <a:gd name="T0" fmla="*/ 277 w 1786"/>
                <a:gd name="T1" fmla="*/ 1312 h 1652"/>
                <a:gd name="T2" fmla="*/ 263 w 1786"/>
                <a:gd name="T3" fmla="*/ 1369 h 1652"/>
                <a:gd name="T4" fmla="*/ 242 w 1786"/>
                <a:gd name="T5" fmla="*/ 1393 h 1652"/>
                <a:gd name="T6" fmla="*/ 241 w 1786"/>
                <a:gd name="T7" fmla="*/ 1395 h 1652"/>
                <a:gd name="T8" fmla="*/ 233 w 1786"/>
                <a:gd name="T9" fmla="*/ 1401 h 1652"/>
                <a:gd name="T10" fmla="*/ 233 w 1786"/>
                <a:gd name="T11" fmla="*/ 1401 h 1652"/>
                <a:gd name="T12" fmla="*/ 214 w 1786"/>
                <a:gd name="T13" fmla="*/ 1431 h 1652"/>
                <a:gd name="T14" fmla="*/ 264 w 1786"/>
                <a:gd name="T15" fmla="*/ 1534 h 1652"/>
                <a:gd name="T16" fmla="*/ 366 w 1786"/>
                <a:gd name="T17" fmla="*/ 1484 h 1652"/>
                <a:gd name="T18" fmla="*/ 370 w 1786"/>
                <a:gd name="T19" fmla="*/ 1449 h 1652"/>
                <a:gd name="T20" fmla="*/ 370 w 1786"/>
                <a:gd name="T21" fmla="*/ 1449 h 1652"/>
                <a:gd name="T22" fmla="*/ 370 w 1786"/>
                <a:gd name="T23" fmla="*/ 1448 h 1652"/>
                <a:gd name="T24" fmla="*/ 368 w 1786"/>
                <a:gd name="T25" fmla="*/ 1439 h 1652"/>
                <a:gd name="T26" fmla="*/ 368 w 1786"/>
                <a:gd name="T27" fmla="*/ 1436 h 1652"/>
                <a:gd name="T28" fmla="*/ 366 w 1786"/>
                <a:gd name="T29" fmla="*/ 1405 h 1652"/>
                <a:gd name="T30" fmla="*/ 391 w 1786"/>
                <a:gd name="T31" fmla="*/ 1351 h 1652"/>
                <a:gd name="T32" fmla="*/ 484 w 1786"/>
                <a:gd name="T33" fmla="*/ 1353 h 1652"/>
                <a:gd name="T34" fmla="*/ 1347 w 1786"/>
                <a:gd name="T35" fmla="*/ 1652 h 1652"/>
                <a:gd name="T36" fmla="*/ 1631 w 1786"/>
                <a:gd name="T37" fmla="*/ 832 h 1652"/>
                <a:gd name="T38" fmla="*/ 1638 w 1786"/>
                <a:gd name="T39" fmla="*/ 780 h 1652"/>
                <a:gd name="T40" fmla="*/ 1622 w 1786"/>
                <a:gd name="T41" fmla="*/ 777 h 1652"/>
                <a:gd name="T42" fmla="*/ 1600 w 1786"/>
                <a:gd name="T43" fmla="*/ 778 h 1652"/>
                <a:gd name="T44" fmla="*/ 1586 w 1786"/>
                <a:gd name="T45" fmla="*/ 780 h 1652"/>
                <a:gd name="T46" fmla="*/ 1585 w 1786"/>
                <a:gd name="T47" fmla="*/ 780 h 1652"/>
                <a:gd name="T48" fmla="*/ 1585 w 1786"/>
                <a:gd name="T49" fmla="*/ 780 h 1652"/>
                <a:gd name="T50" fmla="*/ 1529 w 1786"/>
                <a:gd name="T51" fmla="*/ 774 h 1652"/>
                <a:gd name="T52" fmla="*/ 1450 w 1786"/>
                <a:gd name="T53" fmla="*/ 612 h 1652"/>
                <a:gd name="T54" fmla="*/ 1613 w 1786"/>
                <a:gd name="T55" fmla="*/ 533 h 1652"/>
                <a:gd name="T56" fmla="*/ 1659 w 1786"/>
                <a:gd name="T57" fmla="*/ 561 h 1652"/>
                <a:gd name="T58" fmla="*/ 1662 w 1786"/>
                <a:gd name="T59" fmla="*/ 564 h 1652"/>
                <a:gd name="T60" fmla="*/ 1670 w 1786"/>
                <a:gd name="T61" fmla="*/ 574 h 1652"/>
                <a:gd name="T62" fmla="*/ 1686 w 1786"/>
                <a:gd name="T63" fmla="*/ 587 h 1652"/>
                <a:gd name="T64" fmla="*/ 1702 w 1786"/>
                <a:gd name="T65" fmla="*/ 595 h 1652"/>
                <a:gd name="T66" fmla="*/ 1728 w 1786"/>
                <a:gd name="T67" fmla="*/ 551 h 1652"/>
                <a:gd name="T68" fmla="*/ 1786 w 1786"/>
                <a:gd name="T69" fmla="*/ 384 h 1652"/>
                <a:gd name="T70" fmla="*/ 1761 w 1786"/>
                <a:gd name="T71" fmla="*/ 375 h 1652"/>
                <a:gd name="T72" fmla="*/ 1452 w 1786"/>
                <a:gd name="T73" fmla="*/ 273 h 1652"/>
                <a:gd name="T74" fmla="*/ 377 w 1786"/>
                <a:gd name="T75" fmla="*/ 16 h 1652"/>
                <a:gd name="T76" fmla="*/ 222 w 1786"/>
                <a:gd name="T77" fmla="*/ 77 h 1652"/>
                <a:gd name="T78" fmla="*/ 0 w 1786"/>
                <a:gd name="T79" fmla="*/ 1185 h 1652"/>
                <a:gd name="T80" fmla="*/ 203 w 1786"/>
                <a:gd name="T81" fmla="*/ 1256 h 1652"/>
                <a:gd name="T82" fmla="*/ 277 w 1786"/>
                <a:gd name="T83" fmla="*/ 1312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6" h="1652">
                  <a:moveTo>
                    <a:pt x="277" y="1312"/>
                  </a:moveTo>
                  <a:cubicBezTo>
                    <a:pt x="285" y="1337"/>
                    <a:pt x="271" y="1358"/>
                    <a:pt x="263" y="1369"/>
                  </a:cubicBezTo>
                  <a:cubicBezTo>
                    <a:pt x="257" y="1377"/>
                    <a:pt x="250" y="1385"/>
                    <a:pt x="242" y="1393"/>
                  </a:cubicBezTo>
                  <a:cubicBezTo>
                    <a:pt x="242" y="1394"/>
                    <a:pt x="241" y="1394"/>
                    <a:pt x="241" y="1395"/>
                  </a:cubicBezTo>
                  <a:cubicBezTo>
                    <a:pt x="238" y="1397"/>
                    <a:pt x="236" y="1399"/>
                    <a:pt x="233" y="1401"/>
                  </a:cubicBezTo>
                  <a:cubicBezTo>
                    <a:pt x="233" y="1401"/>
                    <a:pt x="233" y="1401"/>
                    <a:pt x="233" y="1401"/>
                  </a:cubicBezTo>
                  <a:cubicBezTo>
                    <a:pt x="224" y="1410"/>
                    <a:pt x="218" y="1420"/>
                    <a:pt x="214" y="1431"/>
                  </a:cubicBezTo>
                  <a:cubicBezTo>
                    <a:pt x="200" y="1473"/>
                    <a:pt x="222" y="1519"/>
                    <a:pt x="264" y="1534"/>
                  </a:cubicBezTo>
                  <a:cubicBezTo>
                    <a:pt x="306" y="1548"/>
                    <a:pt x="352" y="1526"/>
                    <a:pt x="366" y="1484"/>
                  </a:cubicBezTo>
                  <a:cubicBezTo>
                    <a:pt x="370" y="1473"/>
                    <a:pt x="371" y="1461"/>
                    <a:pt x="370" y="1449"/>
                  </a:cubicBezTo>
                  <a:cubicBezTo>
                    <a:pt x="370" y="1449"/>
                    <a:pt x="370" y="1449"/>
                    <a:pt x="370" y="1449"/>
                  </a:cubicBezTo>
                  <a:cubicBezTo>
                    <a:pt x="370" y="1448"/>
                    <a:pt x="370" y="1448"/>
                    <a:pt x="370" y="1448"/>
                  </a:cubicBezTo>
                  <a:cubicBezTo>
                    <a:pt x="369" y="1445"/>
                    <a:pt x="369" y="1442"/>
                    <a:pt x="368" y="1439"/>
                  </a:cubicBezTo>
                  <a:cubicBezTo>
                    <a:pt x="368" y="1438"/>
                    <a:pt x="368" y="1437"/>
                    <a:pt x="368" y="1436"/>
                  </a:cubicBezTo>
                  <a:cubicBezTo>
                    <a:pt x="366" y="1425"/>
                    <a:pt x="366" y="1415"/>
                    <a:pt x="366" y="1405"/>
                  </a:cubicBezTo>
                  <a:cubicBezTo>
                    <a:pt x="367" y="1392"/>
                    <a:pt x="368" y="1366"/>
                    <a:pt x="391" y="1351"/>
                  </a:cubicBezTo>
                  <a:cubicBezTo>
                    <a:pt x="411" y="1337"/>
                    <a:pt x="441" y="1338"/>
                    <a:pt x="484" y="1353"/>
                  </a:cubicBezTo>
                  <a:cubicBezTo>
                    <a:pt x="1347" y="1652"/>
                    <a:pt x="1347" y="1652"/>
                    <a:pt x="1347" y="1652"/>
                  </a:cubicBezTo>
                  <a:cubicBezTo>
                    <a:pt x="1631" y="832"/>
                    <a:pt x="1631" y="832"/>
                    <a:pt x="1631" y="832"/>
                  </a:cubicBezTo>
                  <a:cubicBezTo>
                    <a:pt x="1645" y="791"/>
                    <a:pt x="1638" y="781"/>
                    <a:pt x="1638" y="780"/>
                  </a:cubicBezTo>
                  <a:cubicBezTo>
                    <a:pt x="1636" y="778"/>
                    <a:pt x="1627" y="777"/>
                    <a:pt x="1622" y="777"/>
                  </a:cubicBezTo>
                  <a:cubicBezTo>
                    <a:pt x="1614" y="777"/>
                    <a:pt x="1607" y="777"/>
                    <a:pt x="1600" y="778"/>
                  </a:cubicBezTo>
                  <a:cubicBezTo>
                    <a:pt x="1595" y="779"/>
                    <a:pt x="1591" y="780"/>
                    <a:pt x="1586" y="780"/>
                  </a:cubicBezTo>
                  <a:cubicBezTo>
                    <a:pt x="1585" y="780"/>
                    <a:pt x="1585" y="780"/>
                    <a:pt x="1585" y="780"/>
                  </a:cubicBezTo>
                  <a:cubicBezTo>
                    <a:pt x="1585" y="780"/>
                    <a:pt x="1585" y="780"/>
                    <a:pt x="1585" y="780"/>
                  </a:cubicBezTo>
                  <a:cubicBezTo>
                    <a:pt x="1566" y="783"/>
                    <a:pt x="1547" y="781"/>
                    <a:pt x="1529" y="774"/>
                  </a:cubicBezTo>
                  <a:cubicBezTo>
                    <a:pt x="1462" y="751"/>
                    <a:pt x="1427" y="678"/>
                    <a:pt x="1450" y="612"/>
                  </a:cubicBezTo>
                  <a:cubicBezTo>
                    <a:pt x="1473" y="545"/>
                    <a:pt x="1546" y="510"/>
                    <a:pt x="1613" y="533"/>
                  </a:cubicBezTo>
                  <a:cubicBezTo>
                    <a:pt x="1630" y="539"/>
                    <a:pt x="1646" y="548"/>
                    <a:pt x="1659" y="561"/>
                  </a:cubicBezTo>
                  <a:cubicBezTo>
                    <a:pt x="1660" y="562"/>
                    <a:pt x="1661" y="563"/>
                    <a:pt x="1662" y="564"/>
                  </a:cubicBezTo>
                  <a:cubicBezTo>
                    <a:pt x="1665" y="567"/>
                    <a:pt x="1668" y="570"/>
                    <a:pt x="1670" y="574"/>
                  </a:cubicBezTo>
                  <a:cubicBezTo>
                    <a:pt x="1676" y="579"/>
                    <a:pt x="1681" y="584"/>
                    <a:pt x="1686" y="587"/>
                  </a:cubicBezTo>
                  <a:cubicBezTo>
                    <a:pt x="1691" y="591"/>
                    <a:pt x="1699" y="596"/>
                    <a:pt x="1702" y="595"/>
                  </a:cubicBezTo>
                  <a:cubicBezTo>
                    <a:pt x="1703" y="595"/>
                    <a:pt x="1714" y="591"/>
                    <a:pt x="1728" y="551"/>
                  </a:cubicBezTo>
                  <a:cubicBezTo>
                    <a:pt x="1786" y="384"/>
                    <a:pt x="1786" y="384"/>
                    <a:pt x="1786" y="384"/>
                  </a:cubicBezTo>
                  <a:cubicBezTo>
                    <a:pt x="1778" y="381"/>
                    <a:pt x="1769" y="378"/>
                    <a:pt x="1761" y="375"/>
                  </a:cubicBezTo>
                  <a:cubicBezTo>
                    <a:pt x="1642" y="334"/>
                    <a:pt x="1529" y="297"/>
                    <a:pt x="1452" y="273"/>
                  </a:cubicBezTo>
                  <a:cubicBezTo>
                    <a:pt x="1065" y="156"/>
                    <a:pt x="502" y="34"/>
                    <a:pt x="377" y="16"/>
                  </a:cubicBezTo>
                  <a:cubicBezTo>
                    <a:pt x="268" y="0"/>
                    <a:pt x="246" y="8"/>
                    <a:pt x="222" y="77"/>
                  </a:cubicBezTo>
                  <a:cubicBezTo>
                    <a:pt x="178" y="205"/>
                    <a:pt x="42" y="847"/>
                    <a:pt x="0" y="1185"/>
                  </a:cubicBezTo>
                  <a:cubicBezTo>
                    <a:pt x="203" y="1256"/>
                    <a:pt x="203" y="1256"/>
                    <a:pt x="203" y="1256"/>
                  </a:cubicBezTo>
                  <a:cubicBezTo>
                    <a:pt x="246" y="1271"/>
                    <a:pt x="270" y="1289"/>
                    <a:pt x="277" y="13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1" name="Freeform 276">
              <a:extLst>
                <a:ext uri="{FF2B5EF4-FFF2-40B4-BE49-F238E27FC236}">
                  <a16:creationId xmlns:a16="http://schemas.microsoft.com/office/drawing/2014/main" xmlns="" id="{D19AB096-0C74-4D39-9D8B-47B3349FE109}"/>
                </a:ext>
              </a:extLst>
            </p:cNvPr>
            <p:cNvSpPr/>
            <p:nvPr/>
          </p:nvSpPr>
          <p:spPr bwMode="auto">
            <a:xfrm>
              <a:off x="1148" y="7543"/>
              <a:ext cx="530" cy="605"/>
            </a:xfrm>
            <a:custGeom>
              <a:avLst/>
              <a:gdLst>
                <a:gd name="T0" fmla="*/ 22 w 224"/>
                <a:gd name="T1" fmla="*/ 159 h 256"/>
                <a:gd name="T2" fmla="*/ 78 w 224"/>
                <a:gd name="T3" fmla="*/ 194 h 256"/>
                <a:gd name="T4" fmla="*/ 121 w 224"/>
                <a:gd name="T5" fmla="*/ 185 h 256"/>
                <a:gd name="T6" fmla="*/ 50 w 224"/>
                <a:gd name="T7" fmla="*/ 53 h 256"/>
                <a:gd name="T8" fmla="*/ 170 w 224"/>
                <a:gd name="T9" fmla="*/ 19 h 256"/>
                <a:gd name="T10" fmla="*/ 224 w 224"/>
                <a:gd name="T11" fmla="*/ 47 h 256"/>
                <a:gd name="T12" fmla="*/ 204 w 224"/>
                <a:gd name="T13" fmla="*/ 91 h 256"/>
                <a:gd name="T14" fmla="*/ 159 w 224"/>
                <a:gd name="T15" fmla="*/ 64 h 256"/>
                <a:gd name="T16" fmla="*/ 112 w 224"/>
                <a:gd name="T17" fmla="*/ 71 h 256"/>
                <a:gd name="T18" fmla="*/ 185 w 224"/>
                <a:gd name="T19" fmla="*/ 198 h 256"/>
                <a:gd name="T20" fmla="*/ 62 w 224"/>
                <a:gd name="T21" fmla="*/ 238 h 256"/>
                <a:gd name="T22" fmla="*/ 0 w 224"/>
                <a:gd name="T23" fmla="*/ 206 h 256"/>
                <a:gd name="T24" fmla="*/ 22 w 224"/>
                <a:gd name="T25" fmla="*/ 15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256">
                  <a:moveTo>
                    <a:pt x="22" y="159"/>
                  </a:moveTo>
                  <a:cubicBezTo>
                    <a:pt x="34" y="172"/>
                    <a:pt x="53" y="186"/>
                    <a:pt x="78" y="194"/>
                  </a:cubicBezTo>
                  <a:cubicBezTo>
                    <a:pt x="97" y="201"/>
                    <a:pt x="115" y="203"/>
                    <a:pt x="121" y="185"/>
                  </a:cubicBezTo>
                  <a:cubicBezTo>
                    <a:pt x="136" y="144"/>
                    <a:pt x="22" y="134"/>
                    <a:pt x="50" y="53"/>
                  </a:cubicBezTo>
                  <a:cubicBezTo>
                    <a:pt x="68" y="0"/>
                    <a:pt x="125" y="3"/>
                    <a:pt x="170" y="19"/>
                  </a:cubicBezTo>
                  <a:cubicBezTo>
                    <a:pt x="191" y="26"/>
                    <a:pt x="211" y="37"/>
                    <a:pt x="224" y="47"/>
                  </a:cubicBezTo>
                  <a:cubicBezTo>
                    <a:pt x="204" y="91"/>
                    <a:pt x="204" y="91"/>
                    <a:pt x="204" y="91"/>
                  </a:cubicBezTo>
                  <a:cubicBezTo>
                    <a:pt x="191" y="79"/>
                    <a:pt x="175" y="70"/>
                    <a:pt x="159" y="64"/>
                  </a:cubicBezTo>
                  <a:cubicBezTo>
                    <a:pt x="144" y="59"/>
                    <a:pt x="118" y="52"/>
                    <a:pt x="112" y="71"/>
                  </a:cubicBezTo>
                  <a:cubicBezTo>
                    <a:pt x="99" y="107"/>
                    <a:pt x="212" y="119"/>
                    <a:pt x="185" y="198"/>
                  </a:cubicBezTo>
                  <a:cubicBezTo>
                    <a:pt x="165" y="256"/>
                    <a:pt x="112" y="255"/>
                    <a:pt x="62" y="238"/>
                  </a:cubicBezTo>
                  <a:cubicBezTo>
                    <a:pt x="42" y="231"/>
                    <a:pt x="17" y="219"/>
                    <a:pt x="0" y="206"/>
                  </a:cubicBezTo>
                  <a:lnTo>
                    <a:pt x="22" y="1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2" name="Freeform 277">
              <a:extLst>
                <a:ext uri="{FF2B5EF4-FFF2-40B4-BE49-F238E27FC236}">
                  <a16:creationId xmlns:a16="http://schemas.microsoft.com/office/drawing/2014/main" xmlns="" id="{A1643DBC-1BC3-4A2A-85B5-ED5609EAF45D}"/>
                </a:ext>
              </a:extLst>
            </p:cNvPr>
            <p:cNvSpPr/>
            <p:nvPr/>
          </p:nvSpPr>
          <p:spPr bwMode="auto">
            <a:xfrm>
              <a:off x="1623" y="7678"/>
              <a:ext cx="620" cy="659"/>
            </a:xfrm>
            <a:custGeom>
              <a:avLst/>
              <a:gdLst>
                <a:gd name="T0" fmla="*/ 203 w 262"/>
                <a:gd name="T1" fmla="*/ 47 h 279"/>
                <a:gd name="T2" fmla="*/ 262 w 262"/>
                <a:gd name="T3" fmla="*/ 67 h 279"/>
                <a:gd name="T4" fmla="*/ 215 w 262"/>
                <a:gd name="T5" fmla="*/ 204 h 279"/>
                <a:gd name="T6" fmla="*/ 88 w 262"/>
                <a:gd name="T7" fmla="*/ 259 h 279"/>
                <a:gd name="T8" fmla="*/ 21 w 262"/>
                <a:gd name="T9" fmla="*/ 138 h 279"/>
                <a:gd name="T10" fmla="*/ 68 w 262"/>
                <a:gd name="T11" fmla="*/ 0 h 279"/>
                <a:gd name="T12" fmla="*/ 128 w 262"/>
                <a:gd name="T13" fmla="*/ 21 h 279"/>
                <a:gd name="T14" fmla="*/ 84 w 262"/>
                <a:gd name="T15" fmla="*/ 148 h 279"/>
                <a:gd name="T16" fmla="*/ 103 w 262"/>
                <a:gd name="T17" fmla="*/ 215 h 279"/>
                <a:gd name="T18" fmla="*/ 160 w 262"/>
                <a:gd name="T19" fmla="*/ 174 h 279"/>
                <a:gd name="T20" fmla="*/ 203 w 262"/>
                <a:gd name="T21" fmla="*/ 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79">
                  <a:moveTo>
                    <a:pt x="203" y="47"/>
                  </a:moveTo>
                  <a:cubicBezTo>
                    <a:pt x="262" y="67"/>
                    <a:pt x="262" y="67"/>
                    <a:pt x="262" y="67"/>
                  </a:cubicBezTo>
                  <a:cubicBezTo>
                    <a:pt x="215" y="204"/>
                    <a:pt x="215" y="204"/>
                    <a:pt x="215" y="204"/>
                  </a:cubicBezTo>
                  <a:cubicBezTo>
                    <a:pt x="194" y="265"/>
                    <a:pt x="146" y="279"/>
                    <a:pt x="88" y="259"/>
                  </a:cubicBezTo>
                  <a:cubicBezTo>
                    <a:pt x="30" y="239"/>
                    <a:pt x="0" y="198"/>
                    <a:pt x="21" y="138"/>
                  </a:cubicBezTo>
                  <a:cubicBezTo>
                    <a:pt x="68" y="0"/>
                    <a:pt x="68" y="0"/>
                    <a:pt x="68" y="0"/>
                  </a:cubicBezTo>
                  <a:cubicBezTo>
                    <a:pt x="128" y="21"/>
                    <a:pt x="128" y="21"/>
                    <a:pt x="128" y="21"/>
                  </a:cubicBezTo>
                  <a:cubicBezTo>
                    <a:pt x="84" y="148"/>
                    <a:pt x="84" y="148"/>
                    <a:pt x="84" y="148"/>
                  </a:cubicBezTo>
                  <a:cubicBezTo>
                    <a:pt x="74" y="178"/>
                    <a:pt x="73" y="205"/>
                    <a:pt x="103" y="215"/>
                  </a:cubicBezTo>
                  <a:cubicBezTo>
                    <a:pt x="134" y="225"/>
                    <a:pt x="150" y="204"/>
                    <a:pt x="160" y="174"/>
                  </a:cubicBezTo>
                  <a:lnTo>
                    <a:pt x="203" y="4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3" name="Freeform 278">
              <a:extLst>
                <a:ext uri="{FF2B5EF4-FFF2-40B4-BE49-F238E27FC236}">
                  <a16:creationId xmlns:a16="http://schemas.microsoft.com/office/drawing/2014/main" xmlns="" id="{7CDD2A32-79F8-4108-91EA-1FD4104ED994}"/>
                </a:ext>
              </a:extLst>
            </p:cNvPr>
            <p:cNvSpPr/>
            <p:nvPr/>
          </p:nvSpPr>
          <p:spPr bwMode="auto">
            <a:xfrm>
              <a:off x="2155" y="7895"/>
              <a:ext cx="607" cy="633"/>
            </a:xfrm>
            <a:custGeom>
              <a:avLst/>
              <a:gdLst>
                <a:gd name="T0" fmla="*/ 186 w 257"/>
                <a:gd name="T1" fmla="*/ 268 h 268"/>
                <a:gd name="T2" fmla="*/ 117 w 257"/>
                <a:gd name="T3" fmla="*/ 254 h 268"/>
                <a:gd name="T4" fmla="*/ 29 w 257"/>
                <a:gd name="T5" fmla="*/ 97 h 268"/>
                <a:gd name="T6" fmla="*/ 196 w 257"/>
                <a:gd name="T7" fmla="*/ 25 h 268"/>
                <a:gd name="T8" fmla="*/ 257 w 257"/>
                <a:gd name="T9" fmla="*/ 59 h 268"/>
                <a:gd name="T10" fmla="*/ 236 w 257"/>
                <a:gd name="T11" fmla="*/ 106 h 268"/>
                <a:gd name="T12" fmla="*/ 184 w 257"/>
                <a:gd name="T13" fmla="*/ 70 h 268"/>
                <a:gd name="T14" fmla="*/ 90 w 257"/>
                <a:gd name="T15" fmla="*/ 118 h 268"/>
                <a:gd name="T16" fmla="*/ 140 w 257"/>
                <a:gd name="T17" fmla="*/ 213 h 268"/>
                <a:gd name="T18" fmla="*/ 199 w 257"/>
                <a:gd name="T19" fmla="*/ 221 h 268"/>
                <a:gd name="T20" fmla="*/ 186 w 257"/>
                <a:gd name="T21"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268">
                  <a:moveTo>
                    <a:pt x="186" y="268"/>
                  </a:moveTo>
                  <a:cubicBezTo>
                    <a:pt x="168" y="267"/>
                    <a:pt x="147" y="265"/>
                    <a:pt x="117" y="254"/>
                  </a:cubicBezTo>
                  <a:cubicBezTo>
                    <a:pt x="58" y="234"/>
                    <a:pt x="0" y="181"/>
                    <a:pt x="29" y="97"/>
                  </a:cubicBezTo>
                  <a:cubicBezTo>
                    <a:pt x="55" y="20"/>
                    <a:pt x="123" y="0"/>
                    <a:pt x="196" y="25"/>
                  </a:cubicBezTo>
                  <a:cubicBezTo>
                    <a:pt x="218" y="33"/>
                    <a:pt x="239" y="45"/>
                    <a:pt x="257" y="59"/>
                  </a:cubicBezTo>
                  <a:cubicBezTo>
                    <a:pt x="236" y="106"/>
                    <a:pt x="236" y="106"/>
                    <a:pt x="236" y="106"/>
                  </a:cubicBezTo>
                  <a:cubicBezTo>
                    <a:pt x="221" y="88"/>
                    <a:pt x="204" y="77"/>
                    <a:pt x="184" y="70"/>
                  </a:cubicBezTo>
                  <a:cubicBezTo>
                    <a:pt x="142" y="55"/>
                    <a:pt x="104" y="77"/>
                    <a:pt x="90" y="118"/>
                  </a:cubicBezTo>
                  <a:cubicBezTo>
                    <a:pt x="75" y="162"/>
                    <a:pt x="97" y="198"/>
                    <a:pt x="140" y="213"/>
                  </a:cubicBezTo>
                  <a:cubicBezTo>
                    <a:pt x="159" y="220"/>
                    <a:pt x="181" y="221"/>
                    <a:pt x="199" y="221"/>
                  </a:cubicBezTo>
                  <a:lnTo>
                    <a:pt x="186" y="2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4" name="Freeform 279">
              <a:extLst>
                <a:ext uri="{FF2B5EF4-FFF2-40B4-BE49-F238E27FC236}">
                  <a16:creationId xmlns:a16="http://schemas.microsoft.com/office/drawing/2014/main" xmlns="" id="{43DE4CDF-C6BE-4FB6-A4D8-D5A34DDF9D1C}"/>
                </a:ext>
              </a:extLst>
            </p:cNvPr>
            <p:cNvSpPr/>
            <p:nvPr/>
          </p:nvSpPr>
          <p:spPr bwMode="auto">
            <a:xfrm>
              <a:off x="2656" y="8068"/>
              <a:ext cx="607" cy="633"/>
            </a:xfrm>
            <a:custGeom>
              <a:avLst/>
              <a:gdLst>
                <a:gd name="T0" fmla="*/ 185 w 257"/>
                <a:gd name="T1" fmla="*/ 268 h 268"/>
                <a:gd name="T2" fmla="*/ 117 w 257"/>
                <a:gd name="T3" fmla="*/ 254 h 268"/>
                <a:gd name="T4" fmla="*/ 28 w 257"/>
                <a:gd name="T5" fmla="*/ 97 h 268"/>
                <a:gd name="T6" fmla="*/ 195 w 257"/>
                <a:gd name="T7" fmla="*/ 25 h 268"/>
                <a:gd name="T8" fmla="*/ 257 w 257"/>
                <a:gd name="T9" fmla="*/ 59 h 268"/>
                <a:gd name="T10" fmla="*/ 236 w 257"/>
                <a:gd name="T11" fmla="*/ 105 h 268"/>
                <a:gd name="T12" fmla="*/ 184 w 257"/>
                <a:gd name="T13" fmla="*/ 70 h 268"/>
                <a:gd name="T14" fmla="*/ 89 w 257"/>
                <a:gd name="T15" fmla="*/ 118 h 268"/>
                <a:gd name="T16" fmla="*/ 140 w 257"/>
                <a:gd name="T17" fmla="*/ 213 h 268"/>
                <a:gd name="T18" fmla="*/ 198 w 257"/>
                <a:gd name="T19" fmla="*/ 221 h 268"/>
                <a:gd name="T20" fmla="*/ 185 w 257"/>
                <a:gd name="T21"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268">
                  <a:moveTo>
                    <a:pt x="185" y="268"/>
                  </a:moveTo>
                  <a:cubicBezTo>
                    <a:pt x="167" y="266"/>
                    <a:pt x="147" y="264"/>
                    <a:pt x="117" y="254"/>
                  </a:cubicBezTo>
                  <a:cubicBezTo>
                    <a:pt x="58" y="234"/>
                    <a:pt x="0" y="181"/>
                    <a:pt x="28" y="97"/>
                  </a:cubicBezTo>
                  <a:cubicBezTo>
                    <a:pt x="55" y="20"/>
                    <a:pt x="122" y="0"/>
                    <a:pt x="195" y="25"/>
                  </a:cubicBezTo>
                  <a:cubicBezTo>
                    <a:pt x="218" y="32"/>
                    <a:pt x="238" y="45"/>
                    <a:pt x="257" y="59"/>
                  </a:cubicBezTo>
                  <a:cubicBezTo>
                    <a:pt x="236" y="105"/>
                    <a:pt x="236" y="105"/>
                    <a:pt x="236" y="105"/>
                  </a:cubicBezTo>
                  <a:cubicBezTo>
                    <a:pt x="221" y="88"/>
                    <a:pt x="204" y="77"/>
                    <a:pt x="184" y="70"/>
                  </a:cubicBezTo>
                  <a:cubicBezTo>
                    <a:pt x="141" y="55"/>
                    <a:pt x="103" y="77"/>
                    <a:pt x="89" y="118"/>
                  </a:cubicBezTo>
                  <a:cubicBezTo>
                    <a:pt x="74" y="161"/>
                    <a:pt x="96" y="198"/>
                    <a:pt x="140" y="213"/>
                  </a:cubicBezTo>
                  <a:cubicBezTo>
                    <a:pt x="159" y="219"/>
                    <a:pt x="180" y="221"/>
                    <a:pt x="198" y="221"/>
                  </a:cubicBezTo>
                  <a:lnTo>
                    <a:pt x="185" y="2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5" name="Freeform 280">
              <a:extLst>
                <a:ext uri="{FF2B5EF4-FFF2-40B4-BE49-F238E27FC236}">
                  <a16:creationId xmlns:a16="http://schemas.microsoft.com/office/drawing/2014/main" xmlns="" id="{FC477CF8-B0E3-4C54-96D8-F16FBFBF0010}"/>
                </a:ext>
              </a:extLst>
            </p:cNvPr>
            <p:cNvSpPr/>
            <p:nvPr/>
          </p:nvSpPr>
          <p:spPr bwMode="auto">
            <a:xfrm>
              <a:off x="3150" y="8209"/>
              <a:ext cx="548" cy="655"/>
            </a:xfrm>
            <a:custGeom>
              <a:avLst/>
              <a:gdLst>
                <a:gd name="T0" fmla="*/ 0 w 548"/>
                <a:gd name="T1" fmla="*/ 525 h 655"/>
                <a:gd name="T2" fmla="*/ 180 w 548"/>
                <a:gd name="T3" fmla="*/ 0 h 655"/>
                <a:gd name="T4" fmla="*/ 548 w 548"/>
                <a:gd name="T5" fmla="*/ 128 h 655"/>
                <a:gd name="T6" fmla="*/ 515 w 548"/>
                <a:gd name="T7" fmla="*/ 227 h 655"/>
                <a:gd name="T8" fmla="*/ 286 w 548"/>
                <a:gd name="T9" fmla="*/ 147 h 655"/>
                <a:gd name="T10" fmla="*/ 248 w 548"/>
                <a:gd name="T11" fmla="*/ 256 h 655"/>
                <a:gd name="T12" fmla="*/ 466 w 548"/>
                <a:gd name="T13" fmla="*/ 331 h 655"/>
                <a:gd name="T14" fmla="*/ 430 w 548"/>
                <a:gd name="T15" fmla="*/ 428 h 655"/>
                <a:gd name="T16" fmla="*/ 215 w 548"/>
                <a:gd name="T17" fmla="*/ 355 h 655"/>
                <a:gd name="T18" fmla="*/ 172 w 548"/>
                <a:gd name="T19" fmla="*/ 473 h 655"/>
                <a:gd name="T20" fmla="*/ 411 w 548"/>
                <a:gd name="T21" fmla="*/ 556 h 655"/>
                <a:gd name="T22" fmla="*/ 378 w 548"/>
                <a:gd name="T23" fmla="*/ 655 h 655"/>
                <a:gd name="T24" fmla="*/ 0 w 548"/>
                <a:gd name="T25" fmla="*/ 52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655">
                  <a:moveTo>
                    <a:pt x="0" y="525"/>
                  </a:moveTo>
                  <a:lnTo>
                    <a:pt x="180" y="0"/>
                  </a:lnTo>
                  <a:lnTo>
                    <a:pt x="548" y="128"/>
                  </a:lnTo>
                  <a:lnTo>
                    <a:pt x="515" y="227"/>
                  </a:lnTo>
                  <a:lnTo>
                    <a:pt x="286" y="147"/>
                  </a:lnTo>
                  <a:lnTo>
                    <a:pt x="248" y="256"/>
                  </a:lnTo>
                  <a:lnTo>
                    <a:pt x="466" y="331"/>
                  </a:lnTo>
                  <a:lnTo>
                    <a:pt x="430" y="428"/>
                  </a:lnTo>
                  <a:lnTo>
                    <a:pt x="215" y="355"/>
                  </a:lnTo>
                  <a:lnTo>
                    <a:pt x="172" y="473"/>
                  </a:lnTo>
                  <a:lnTo>
                    <a:pt x="411" y="556"/>
                  </a:lnTo>
                  <a:lnTo>
                    <a:pt x="378" y="655"/>
                  </a:lnTo>
                  <a:lnTo>
                    <a:pt x="0" y="5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6" name="Freeform 281">
              <a:extLst>
                <a:ext uri="{FF2B5EF4-FFF2-40B4-BE49-F238E27FC236}">
                  <a16:creationId xmlns:a16="http://schemas.microsoft.com/office/drawing/2014/main" xmlns="" id="{A8A7BB53-5A80-4640-9727-EFAF04D00E6C}"/>
                </a:ext>
              </a:extLst>
            </p:cNvPr>
            <p:cNvSpPr/>
            <p:nvPr/>
          </p:nvSpPr>
          <p:spPr bwMode="auto">
            <a:xfrm>
              <a:off x="3606" y="8389"/>
              <a:ext cx="529" cy="605"/>
            </a:xfrm>
            <a:custGeom>
              <a:avLst/>
              <a:gdLst>
                <a:gd name="T0" fmla="*/ 22 w 224"/>
                <a:gd name="T1" fmla="*/ 158 h 256"/>
                <a:gd name="T2" fmla="*/ 78 w 224"/>
                <a:gd name="T3" fmla="*/ 194 h 256"/>
                <a:gd name="T4" fmla="*/ 122 w 224"/>
                <a:gd name="T5" fmla="*/ 185 h 256"/>
                <a:gd name="T6" fmla="*/ 50 w 224"/>
                <a:gd name="T7" fmla="*/ 53 h 256"/>
                <a:gd name="T8" fmla="*/ 170 w 224"/>
                <a:gd name="T9" fmla="*/ 18 h 256"/>
                <a:gd name="T10" fmla="*/ 224 w 224"/>
                <a:gd name="T11" fmla="*/ 46 h 256"/>
                <a:gd name="T12" fmla="*/ 205 w 224"/>
                <a:gd name="T13" fmla="*/ 90 h 256"/>
                <a:gd name="T14" fmla="*/ 159 w 224"/>
                <a:gd name="T15" fmla="*/ 63 h 256"/>
                <a:gd name="T16" fmla="*/ 112 w 224"/>
                <a:gd name="T17" fmla="*/ 71 h 256"/>
                <a:gd name="T18" fmla="*/ 185 w 224"/>
                <a:gd name="T19" fmla="*/ 198 h 256"/>
                <a:gd name="T20" fmla="*/ 63 w 224"/>
                <a:gd name="T21" fmla="*/ 238 h 256"/>
                <a:gd name="T22" fmla="*/ 0 w 224"/>
                <a:gd name="T23" fmla="*/ 206 h 256"/>
                <a:gd name="T24" fmla="*/ 22 w 224"/>
                <a:gd name="T25" fmla="*/ 15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256">
                  <a:moveTo>
                    <a:pt x="22" y="158"/>
                  </a:moveTo>
                  <a:cubicBezTo>
                    <a:pt x="34" y="172"/>
                    <a:pt x="54" y="185"/>
                    <a:pt x="78" y="194"/>
                  </a:cubicBezTo>
                  <a:cubicBezTo>
                    <a:pt x="97" y="200"/>
                    <a:pt x="116" y="203"/>
                    <a:pt x="122" y="185"/>
                  </a:cubicBezTo>
                  <a:cubicBezTo>
                    <a:pt x="136" y="144"/>
                    <a:pt x="22" y="133"/>
                    <a:pt x="50" y="53"/>
                  </a:cubicBezTo>
                  <a:cubicBezTo>
                    <a:pt x="68" y="0"/>
                    <a:pt x="125" y="3"/>
                    <a:pt x="170" y="18"/>
                  </a:cubicBezTo>
                  <a:cubicBezTo>
                    <a:pt x="191" y="25"/>
                    <a:pt x="211" y="36"/>
                    <a:pt x="224" y="46"/>
                  </a:cubicBezTo>
                  <a:cubicBezTo>
                    <a:pt x="205" y="90"/>
                    <a:pt x="205" y="90"/>
                    <a:pt x="205" y="90"/>
                  </a:cubicBezTo>
                  <a:cubicBezTo>
                    <a:pt x="192" y="78"/>
                    <a:pt x="176" y="69"/>
                    <a:pt x="159" y="63"/>
                  </a:cubicBezTo>
                  <a:cubicBezTo>
                    <a:pt x="144" y="58"/>
                    <a:pt x="119" y="51"/>
                    <a:pt x="112" y="71"/>
                  </a:cubicBezTo>
                  <a:cubicBezTo>
                    <a:pt x="100" y="106"/>
                    <a:pt x="213" y="118"/>
                    <a:pt x="185" y="198"/>
                  </a:cubicBezTo>
                  <a:cubicBezTo>
                    <a:pt x="166" y="256"/>
                    <a:pt x="112" y="255"/>
                    <a:pt x="63" y="238"/>
                  </a:cubicBezTo>
                  <a:cubicBezTo>
                    <a:pt x="42" y="231"/>
                    <a:pt x="18" y="219"/>
                    <a:pt x="0" y="206"/>
                  </a:cubicBezTo>
                  <a:lnTo>
                    <a:pt x="22" y="15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7" name="Freeform 282">
              <a:extLst>
                <a:ext uri="{FF2B5EF4-FFF2-40B4-BE49-F238E27FC236}">
                  <a16:creationId xmlns:a16="http://schemas.microsoft.com/office/drawing/2014/main" xmlns="" id="{064C99A0-7BE6-4842-9BCA-D6D9D23EF3E7}"/>
                </a:ext>
              </a:extLst>
            </p:cNvPr>
            <p:cNvSpPr/>
            <p:nvPr/>
          </p:nvSpPr>
          <p:spPr bwMode="auto">
            <a:xfrm>
              <a:off x="4064" y="8545"/>
              <a:ext cx="530" cy="605"/>
            </a:xfrm>
            <a:custGeom>
              <a:avLst/>
              <a:gdLst>
                <a:gd name="T0" fmla="*/ 22 w 224"/>
                <a:gd name="T1" fmla="*/ 159 h 256"/>
                <a:gd name="T2" fmla="*/ 78 w 224"/>
                <a:gd name="T3" fmla="*/ 194 h 256"/>
                <a:gd name="T4" fmla="*/ 122 w 224"/>
                <a:gd name="T5" fmla="*/ 186 h 256"/>
                <a:gd name="T6" fmla="*/ 50 w 224"/>
                <a:gd name="T7" fmla="*/ 54 h 256"/>
                <a:gd name="T8" fmla="*/ 170 w 224"/>
                <a:gd name="T9" fmla="*/ 19 h 256"/>
                <a:gd name="T10" fmla="*/ 224 w 224"/>
                <a:gd name="T11" fmla="*/ 47 h 256"/>
                <a:gd name="T12" fmla="*/ 205 w 224"/>
                <a:gd name="T13" fmla="*/ 91 h 256"/>
                <a:gd name="T14" fmla="*/ 159 w 224"/>
                <a:gd name="T15" fmla="*/ 64 h 256"/>
                <a:gd name="T16" fmla="*/ 112 w 224"/>
                <a:gd name="T17" fmla="*/ 71 h 256"/>
                <a:gd name="T18" fmla="*/ 186 w 224"/>
                <a:gd name="T19" fmla="*/ 199 h 256"/>
                <a:gd name="T20" fmla="*/ 63 w 224"/>
                <a:gd name="T21" fmla="*/ 239 h 256"/>
                <a:gd name="T22" fmla="*/ 0 w 224"/>
                <a:gd name="T23" fmla="*/ 206 h 256"/>
                <a:gd name="T24" fmla="*/ 22 w 224"/>
                <a:gd name="T25" fmla="*/ 15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256">
                  <a:moveTo>
                    <a:pt x="22" y="159"/>
                  </a:moveTo>
                  <a:cubicBezTo>
                    <a:pt x="34" y="173"/>
                    <a:pt x="54" y="186"/>
                    <a:pt x="78" y="194"/>
                  </a:cubicBezTo>
                  <a:cubicBezTo>
                    <a:pt x="97" y="201"/>
                    <a:pt x="116" y="203"/>
                    <a:pt x="122" y="186"/>
                  </a:cubicBezTo>
                  <a:cubicBezTo>
                    <a:pt x="136" y="144"/>
                    <a:pt x="23" y="134"/>
                    <a:pt x="50" y="54"/>
                  </a:cubicBezTo>
                  <a:cubicBezTo>
                    <a:pt x="69" y="0"/>
                    <a:pt x="126" y="4"/>
                    <a:pt x="170" y="19"/>
                  </a:cubicBezTo>
                  <a:cubicBezTo>
                    <a:pt x="191" y="26"/>
                    <a:pt x="211" y="37"/>
                    <a:pt x="224" y="47"/>
                  </a:cubicBezTo>
                  <a:cubicBezTo>
                    <a:pt x="205" y="91"/>
                    <a:pt x="205" y="91"/>
                    <a:pt x="205" y="91"/>
                  </a:cubicBezTo>
                  <a:cubicBezTo>
                    <a:pt x="192" y="79"/>
                    <a:pt x="176" y="70"/>
                    <a:pt x="159" y="64"/>
                  </a:cubicBezTo>
                  <a:cubicBezTo>
                    <a:pt x="144" y="59"/>
                    <a:pt x="119" y="52"/>
                    <a:pt x="112" y="71"/>
                  </a:cubicBezTo>
                  <a:cubicBezTo>
                    <a:pt x="100" y="107"/>
                    <a:pt x="213" y="119"/>
                    <a:pt x="186" y="199"/>
                  </a:cubicBezTo>
                  <a:cubicBezTo>
                    <a:pt x="166" y="256"/>
                    <a:pt x="112" y="255"/>
                    <a:pt x="63" y="239"/>
                  </a:cubicBezTo>
                  <a:cubicBezTo>
                    <a:pt x="42" y="231"/>
                    <a:pt x="18" y="219"/>
                    <a:pt x="0" y="206"/>
                  </a:cubicBezTo>
                  <a:lnTo>
                    <a:pt x="22" y="1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8" name="Freeform 283">
              <a:extLst>
                <a:ext uri="{FF2B5EF4-FFF2-40B4-BE49-F238E27FC236}">
                  <a16:creationId xmlns:a16="http://schemas.microsoft.com/office/drawing/2014/main" xmlns="" id="{35C16330-7456-4214-AC22-EFF5FB175A67}"/>
                </a:ext>
              </a:extLst>
            </p:cNvPr>
            <p:cNvSpPr/>
            <p:nvPr/>
          </p:nvSpPr>
          <p:spPr bwMode="auto">
            <a:xfrm>
              <a:off x="2162" y="8968"/>
              <a:ext cx="785" cy="1309"/>
            </a:xfrm>
            <a:custGeom>
              <a:avLst/>
              <a:gdLst>
                <a:gd name="T0" fmla="*/ 47 w 785"/>
                <a:gd name="T1" fmla="*/ 1198 h 1309"/>
                <a:gd name="T2" fmla="*/ 352 w 785"/>
                <a:gd name="T3" fmla="*/ 312 h 1309"/>
                <a:gd name="T4" fmla="*/ 66 w 785"/>
                <a:gd name="T5" fmla="*/ 392 h 1309"/>
                <a:gd name="T6" fmla="*/ 0 w 785"/>
                <a:gd name="T7" fmla="*/ 128 h 1309"/>
                <a:gd name="T8" fmla="*/ 501 w 785"/>
                <a:gd name="T9" fmla="*/ 0 h 1309"/>
                <a:gd name="T10" fmla="*/ 785 w 785"/>
                <a:gd name="T11" fmla="*/ 99 h 1309"/>
                <a:gd name="T12" fmla="*/ 369 w 785"/>
                <a:gd name="T13" fmla="*/ 1309 h 1309"/>
                <a:gd name="T14" fmla="*/ 47 w 785"/>
                <a:gd name="T15" fmla="*/ 1198 h 1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1309">
                  <a:moveTo>
                    <a:pt x="47" y="1198"/>
                  </a:moveTo>
                  <a:lnTo>
                    <a:pt x="352" y="312"/>
                  </a:lnTo>
                  <a:lnTo>
                    <a:pt x="66" y="392"/>
                  </a:lnTo>
                  <a:lnTo>
                    <a:pt x="0" y="128"/>
                  </a:lnTo>
                  <a:lnTo>
                    <a:pt x="501" y="0"/>
                  </a:lnTo>
                  <a:lnTo>
                    <a:pt x="785" y="99"/>
                  </a:lnTo>
                  <a:lnTo>
                    <a:pt x="369" y="1309"/>
                  </a:lnTo>
                  <a:lnTo>
                    <a:pt x="47" y="119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9" name="Freeform 284">
              <a:extLst>
                <a:ext uri="{FF2B5EF4-FFF2-40B4-BE49-F238E27FC236}">
                  <a16:creationId xmlns:a16="http://schemas.microsoft.com/office/drawing/2014/main" xmlns="" id="{D36B1BE5-70E2-4314-9236-3569CE42D3FD}"/>
                </a:ext>
              </a:extLst>
            </p:cNvPr>
            <p:cNvSpPr/>
            <p:nvPr/>
          </p:nvSpPr>
          <p:spPr bwMode="auto">
            <a:xfrm>
              <a:off x="4445" y="2080"/>
              <a:ext cx="2531" cy="2637"/>
            </a:xfrm>
            <a:custGeom>
              <a:avLst/>
              <a:gdLst>
                <a:gd name="T0" fmla="*/ 551 w 1071"/>
                <a:gd name="T1" fmla="*/ 701 h 1116"/>
                <a:gd name="T2" fmla="*/ 540 w 1071"/>
                <a:gd name="T3" fmla="*/ 603 h 1116"/>
                <a:gd name="T4" fmla="*/ 455 w 1071"/>
                <a:gd name="T5" fmla="*/ 420 h 1116"/>
                <a:gd name="T6" fmla="*/ 298 w 1071"/>
                <a:gd name="T7" fmla="*/ 398 h 1116"/>
                <a:gd name="T8" fmla="*/ 7 w 1071"/>
                <a:gd name="T9" fmla="*/ 94 h 1116"/>
                <a:gd name="T10" fmla="*/ 43 w 1071"/>
                <a:gd name="T11" fmla="*/ 10 h 1116"/>
                <a:gd name="T12" fmla="*/ 187 w 1071"/>
                <a:gd name="T13" fmla="*/ 34 h 1116"/>
                <a:gd name="T14" fmla="*/ 362 w 1071"/>
                <a:gd name="T15" fmla="*/ 24 h 1116"/>
                <a:gd name="T16" fmla="*/ 459 w 1071"/>
                <a:gd name="T17" fmla="*/ 28 h 1116"/>
                <a:gd name="T18" fmla="*/ 574 w 1071"/>
                <a:gd name="T19" fmla="*/ 30 h 1116"/>
                <a:gd name="T20" fmla="*/ 715 w 1071"/>
                <a:gd name="T21" fmla="*/ 91 h 1116"/>
                <a:gd name="T22" fmla="*/ 919 w 1071"/>
                <a:gd name="T23" fmla="*/ 425 h 1116"/>
                <a:gd name="T24" fmla="*/ 1055 w 1071"/>
                <a:gd name="T25" fmla="*/ 702 h 1116"/>
                <a:gd name="T26" fmla="*/ 1014 w 1071"/>
                <a:gd name="T27" fmla="*/ 973 h 1116"/>
                <a:gd name="T28" fmla="*/ 987 w 1071"/>
                <a:gd name="T29" fmla="*/ 1116 h 1116"/>
                <a:gd name="T30" fmla="*/ 551 w 1071"/>
                <a:gd name="T31" fmla="*/ 701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1" h="1116">
                  <a:moveTo>
                    <a:pt x="551" y="701"/>
                  </a:moveTo>
                  <a:cubicBezTo>
                    <a:pt x="546" y="676"/>
                    <a:pt x="536" y="617"/>
                    <a:pt x="540" y="603"/>
                  </a:cubicBezTo>
                  <a:cubicBezTo>
                    <a:pt x="543" y="588"/>
                    <a:pt x="454" y="453"/>
                    <a:pt x="455" y="420"/>
                  </a:cubicBezTo>
                  <a:cubicBezTo>
                    <a:pt x="455" y="420"/>
                    <a:pt x="347" y="426"/>
                    <a:pt x="298" y="398"/>
                  </a:cubicBezTo>
                  <a:cubicBezTo>
                    <a:pt x="249" y="370"/>
                    <a:pt x="25" y="264"/>
                    <a:pt x="7" y="94"/>
                  </a:cubicBezTo>
                  <a:cubicBezTo>
                    <a:pt x="2" y="47"/>
                    <a:pt x="0" y="0"/>
                    <a:pt x="43" y="10"/>
                  </a:cubicBezTo>
                  <a:cubicBezTo>
                    <a:pt x="43" y="10"/>
                    <a:pt x="133" y="33"/>
                    <a:pt x="187" y="34"/>
                  </a:cubicBezTo>
                  <a:cubicBezTo>
                    <a:pt x="241" y="35"/>
                    <a:pt x="302" y="27"/>
                    <a:pt x="362" y="24"/>
                  </a:cubicBezTo>
                  <a:cubicBezTo>
                    <a:pt x="388" y="23"/>
                    <a:pt x="424" y="25"/>
                    <a:pt x="459" y="28"/>
                  </a:cubicBezTo>
                  <a:cubicBezTo>
                    <a:pt x="503" y="31"/>
                    <a:pt x="548" y="34"/>
                    <a:pt x="574" y="30"/>
                  </a:cubicBezTo>
                  <a:cubicBezTo>
                    <a:pt x="623" y="22"/>
                    <a:pt x="663" y="33"/>
                    <a:pt x="715" y="91"/>
                  </a:cubicBezTo>
                  <a:cubicBezTo>
                    <a:pt x="766" y="149"/>
                    <a:pt x="838" y="331"/>
                    <a:pt x="919" y="425"/>
                  </a:cubicBezTo>
                  <a:cubicBezTo>
                    <a:pt x="1001" y="518"/>
                    <a:pt x="1071" y="577"/>
                    <a:pt x="1055" y="702"/>
                  </a:cubicBezTo>
                  <a:cubicBezTo>
                    <a:pt x="1039" y="827"/>
                    <a:pt x="1015" y="964"/>
                    <a:pt x="1014" y="973"/>
                  </a:cubicBezTo>
                  <a:cubicBezTo>
                    <a:pt x="1013" y="983"/>
                    <a:pt x="991" y="1108"/>
                    <a:pt x="987" y="1116"/>
                  </a:cubicBezTo>
                  <a:cubicBezTo>
                    <a:pt x="551" y="701"/>
                    <a:pt x="551" y="701"/>
                    <a:pt x="551" y="701"/>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0" name="Freeform 285">
              <a:extLst>
                <a:ext uri="{FF2B5EF4-FFF2-40B4-BE49-F238E27FC236}">
                  <a16:creationId xmlns:a16="http://schemas.microsoft.com/office/drawing/2014/main" xmlns="" id="{EE4561EF-CE9B-4AB4-AC02-01F38674F51E}"/>
                </a:ext>
              </a:extLst>
            </p:cNvPr>
            <p:cNvSpPr/>
            <p:nvPr/>
          </p:nvSpPr>
          <p:spPr bwMode="auto">
            <a:xfrm>
              <a:off x="4410" y="2058"/>
              <a:ext cx="2601" cy="2697"/>
            </a:xfrm>
            <a:custGeom>
              <a:avLst/>
              <a:gdLst>
                <a:gd name="T0" fmla="*/ 1002 w 1101"/>
                <a:gd name="T1" fmla="*/ 1141 h 1141"/>
                <a:gd name="T2" fmla="*/ 996 w 1101"/>
                <a:gd name="T3" fmla="*/ 1139 h 1141"/>
                <a:gd name="T4" fmla="*/ 988 w 1101"/>
                <a:gd name="T5" fmla="*/ 1119 h 1141"/>
                <a:gd name="T6" fmla="*/ 1013 w 1101"/>
                <a:gd name="T7" fmla="*/ 981 h 1141"/>
                <a:gd name="T8" fmla="*/ 1019 w 1101"/>
                <a:gd name="T9" fmla="*/ 945 h 1141"/>
                <a:gd name="T10" fmla="*/ 1055 w 1101"/>
                <a:gd name="T11" fmla="*/ 709 h 1141"/>
                <a:gd name="T12" fmla="*/ 951 w 1101"/>
                <a:gd name="T13" fmla="*/ 476 h 1141"/>
                <a:gd name="T14" fmla="*/ 922 w 1101"/>
                <a:gd name="T15" fmla="*/ 444 h 1141"/>
                <a:gd name="T16" fmla="*/ 796 w 1101"/>
                <a:gd name="T17" fmla="*/ 241 h 1141"/>
                <a:gd name="T18" fmla="*/ 718 w 1101"/>
                <a:gd name="T19" fmla="*/ 111 h 1141"/>
                <a:gd name="T20" fmla="*/ 592 w 1101"/>
                <a:gd name="T21" fmla="*/ 54 h 1141"/>
                <a:gd name="T22" fmla="*/ 473 w 1101"/>
                <a:gd name="T23" fmla="*/ 52 h 1141"/>
                <a:gd name="T24" fmla="*/ 377 w 1101"/>
                <a:gd name="T25" fmla="*/ 49 h 1141"/>
                <a:gd name="T26" fmla="*/ 312 w 1101"/>
                <a:gd name="T27" fmla="*/ 53 h 1141"/>
                <a:gd name="T28" fmla="*/ 202 w 1101"/>
                <a:gd name="T29" fmla="*/ 59 h 1141"/>
                <a:gd name="T30" fmla="*/ 54 w 1101"/>
                <a:gd name="T31" fmla="*/ 35 h 1141"/>
                <a:gd name="T32" fmla="*/ 41 w 1101"/>
                <a:gd name="T33" fmla="*/ 35 h 1141"/>
                <a:gd name="T34" fmla="*/ 37 w 1101"/>
                <a:gd name="T35" fmla="*/ 101 h 1141"/>
                <a:gd name="T36" fmla="*/ 305 w 1101"/>
                <a:gd name="T37" fmla="*/ 384 h 1141"/>
                <a:gd name="T38" fmla="*/ 321 w 1101"/>
                <a:gd name="T39" fmla="*/ 393 h 1141"/>
                <a:gd name="T40" fmla="*/ 470 w 1101"/>
                <a:gd name="T41" fmla="*/ 413 h 1141"/>
                <a:gd name="T42" fmla="*/ 487 w 1101"/>
                <a:gd name="T43" fmla="*/ 412 h 1141"/>
                <a:gd name="T44" fmla="*/ 486 w 1101"/>
                <a:gd name="T45" fmla="*/ 430 h 1141"/>
                <a:gd name="T46" fmla="*/ 536 w 1101"/>
                <a:gd name="T47" fmla="*/ 536 h 1141"/>
                <a:gd name="T48" fmla="*/ 570 w 1101"/>
                <a:gd name="T49" fmla="*/ 615 h 1141"/>
                <a:gd name="T50" fmla="*/ 582 w 1101"/>
                <a:gd name="T51" fmla="*/ 707 h 1141"/>
                <a:gd name="T52" fmla="*/ 570 w 1101"/>
                <a:gd name="T53" fmla="*/ 725 h 1141"/>
                <a:gd name="T54" fmla="*/ 551 w 1101"/>
                <a:gd name="T55" fmla="*/ 713 h 1141"/>
                <a:gd name="T56" fmla="*/ 539 w 1101"/>
                <a:gd name="T57" fmla="*/ 611 h 1141"/>
                <a:gd name="T58" fmla="*/ 508 w 1101"/>
                <a:gd name="T59" fmla="*/ 552 h 1141"/>
                <a:gd name="T60" fmla="*/ 457 w 1101"/>
                <a:gd name="T61" fmla="*/ 445 h 1141"/>
                <a:gd name="T62" fmla="*/ 305 w 1101"/>
                <a:gd name="T63" fmla="*/ 420 h 1141"/>
                <a:gd name="T64" fmla="*/ 290 w 1101"/>
                <a:gd name="T65" fmla="*/ 412 h 1141"/>
                <a:gd name="T66" fmla="*/ 6 w 1101"/>
                <a:gd name="T67" fmla="*/ 105 h 1141"/>
                <a:gd name="T68" fmla="*/ 20 w 1101"/>
                <a:gd name="T69" fmla="*/ 12 h 1141"/>
                <a:gd name="T70" fmla="*/ 62 w 1101"/>
                <a:gd name="T71" fmla="*/ 4 h 1141"/>
                <a:gd name="T72" fmla="*/ 202 w 1101"/>
                <a:gd name="T73" fmla="*/ 28 h 1141"/>
                <a:gd name="T74" fmla="*/ 310 w 1101"/>
                <a:gd name="T75" fmla="*/ 22 h 1141"/>
                <a:gd name="T76" fmla="*/ 376 w 1101"/>
                <a:gd name="T77" fmla="*/ 17 h 1141"/>
                <a:gd name="T78" fmla="*/ 476 w 1101"/>
                <a:gd name="T79" fmla="*/ 21 h 1141"/>
                <a:gd name="T80" fmla="*/ 587 w 1101"/>
                <a:gd name="T81" fmla="*/ 23 h 1141"/>
                <a:gd name="T82" fmla="*/ 741 w 1101"/>
                <a:gd name="T83" fmla="*/ 90 h 1141"/>
                <a:gd name="T84" fmla="*/ 824 w 1101"/>
                <a:gd name="T85" fmla="*/ 226 h 1141"/>
                <a:gd name="T86" fmla="*/ 946 w 1101"/>
                <a:gd name="T87" fmla="*/ 423 h 1141"/>
                <a:gd name="T88" fmla="*/ 974 w 1101"/>
                <a:gd name="T89" fmla="*/ 455 h 1141"/>
                <a:gd name="T90" fmla="*/ 1086 w 1101"/>
                <a:gd name="T91" fmla="*/ 713 h 1141"/>
                <a:gd name="T92" fmla="*/ 1050 w 1101"/>
                <a:gd name="T93" fmla="*/ 950 h 1141"/>
                <a:gd name="T94" fmla="*/ 1045 w 1101"/>
                <a:gd name="T95" fmla="*/ 984 h 1141"/>
                <a:gd name="T96" fmla="*/ 1017 w 1101"/>
                <a:gd name="T97" fmla="*/ 1131 h 1141"/>
                <a:gd name="T98" fmla="*/ 1002 w 1101"/>
                <a:gd name="T99" fmla="*/ 1141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1" h="1141">
                  <a:moveTo>
                    <a:pt x="1002" y="1141"/>
                  </a:moveTo>
                  <a:cubicBezTo>
                    <a:pt x="1000" y="1141"/>
                    <a:pt x="998" y="1140"/>
                    <a:pt x="996" y="1139"/>
                  </a:cubicBezTo>
                  <a:cubicBezTo>
                    <a:pt x="988" y="1136"/>
                    <a:pt x="984" y="1127"/>
                    <a:pt x="988" y="1119"/>
                  </a:cubicBezTo>
                  <a:cubicBezTo>
                    <a:pt x="991" y="1108"/>
                    <a:pt x="1012" y="990"/>
                    <a:pt x="1013" y="981"/>
                  </a:cubicBezTo>
                  <a:cubicBezTo>
                    <a:pt x="1014" y="978"/>
                    <a:pt x="1015" y="968"/>
                    <a:pt x="1019" y="945"/>
                  </a:cubicBezTo>
                  <a:cubicBezTo>
                    <a:pt x="1027" y="894"/>
                    <a:pt x="1043" y="799"/>
                    <a:pt x="1055" y="709"/>
                  </a:cubicBezTo>
                  <a:cubicBezTo>
                    <a:pt x="1068" y="606"/>
                    <a:pt x="1019" y="551"/>
                    <a:pt x="951" y="476"/>
                  </a:cubicBezTo>
                  <a:cubicBezTo>
                    <a:pt x="941" y="465"/>
                    <a:pt x="932" y="455"/>
                    <a:pt x="922" y="444"/>
                  </a:cubicBezTo>
                  <a:cubicBezTo>
                    <a:pt x="876" y="391"/>
                    <a:pt x="834" y="312"/>
                    <a:pt x="796" y="241"/>
                  </a:cubicBezTo>
                  <a:cubicBezTo>
                    <a:pt x="767" y="187"/>
                    <a:pt x="740" y="135"/>
                    <a:pt x="718" y="111"/>
                  </a:cubicBezTo>
                  <a:cubicBezTo>
                    <a:pt x="668" y="55"/>
                    <a:pt x="633" y="48"/>
                    <a:pt x="592" y="54"/>
                  </a:cubicBezTo>
                  <a:cubicBezTo>
                    <a:pt x="563" y="59"/>
                    <a:pt x="520" y="56"/>
                    <a:pt x="473" y="52"/>
                  </a:cubicBezTo>
                  <a:cubicBezTo>
                    <a:pt x="439" y="50"/>
                    <a:pt x="403" y="47"/>
                    <a:pt x="377" y="49"/>
                  </a:cubicBezTo>
                  <a:cubicBezTo>
                    <a:pt x="356" y="50"/>
                    <a:pt x="334" y="52"/>
                    <a:pt x="312" y="53"/>
                  </a:cubicBezTo>
                  <a:cubicBezTo>
                    <a:pt x="275" y="57"/>
                    <a:pt x="237" y="60"/>
                    <a:pt x="202" y="59"/>
                  </a:cubicBezTo>
                  <a:cubicBezTo>
                    <a:pt x="146" y="58"/>
                    <a:pt x="58" y="35"/>
                    <a:pt x="54" y="35"/>
                  </a:cubicBezTo>
                  <a:cubicBezTo>
                    <a:pt x="50" y="34"/>
                    <a:pt x="44" y="33"/>
                    <a:pt x="41" y="35"/>
                  </a:cubicBezTo>
                  <a:cubicBezTo>
                    <a:pt x="31" y="44"/>
                    <a:pt x="36" y="87"/>
                    <a:pt x="37" y="101"/>
                  </a:cubicBezTo>
                  <a:cubicBezTo>
                    <a:pt x="53" y="248"/>
                    <a:pt x="236" y="347"/>
                    <a:pt x="305" y="384"/>
                  </a:cubicBezTo>
                  <a:cubicBezTo>
                    <a:pt x="311" y="388"/>
                    <a:pt x="317" y="391"/>
                    <a:pt x="321" y="393"/>
                  </a:cubicBezTo>
                  <a:cubicBezTo>
                    <a:pt x="358" y="414"/>
                    <a:pt x="441" y="415"/>
                    <a:pt x="470" y="413"/>
                  </a:cubicBezTo>
                  <a:cubicBezTo>
                    <a:pt x="487" y="412"/>
                    <a:pt x="487" y="412"/>
                    <a:pt x="487" y="412"/>
                  </a:cubicBezTo>
                  <a:cubicBezTo>
                    <a:pt x="486" y="430"/>
                    <a:pt x="486" y="430"/>
                    <a:pt x="486" y="430"/>
                  </a:cubicBezTo>
                  <a:cubicBezTo>
                    <a:pt x="486" y="444"/>
                    <a:pt x="517" y="502"/>
                    <a:pt x="536" y="536"/>
                  </a:cubicBezTo>
                  <a:cubicBezTo>
                    <a:pt x="566" y="591"/>
                    <a:pt x="572" y="604"/>
                    <a:pt x="570" y="615"/>
                  </a:cubicBezTo>
                  <a:cubicBezTo>
                    <a:pt x="568" y="624"/>
                    <a:pt x="575" y="674"/>
                    <a:pt x="582" y="707"/>
                  </a:cubicBezTo>
                  <a:cubicBezTo>
                    <a:pt x="584" y="715"/>
                    <a:pt x="578" y="724"/>
                    <a:pt x="570" y="725"/>
                  </a:cubicBezTo>
                  <a:cubicBezTo>
                    <a:pt x="561" y="727"/>
                    <a:pt x="553" y="722"/>
                    <a:pt x="551" y="713"/>
                  </a:cubicBezTo>
                  <a:cubicBezTo>
                    <a:pt x="551" y="712"/>
                    <a:pt x="535" y="637"/>
                    <a:pt x="539" y="611"/>
                  </a:cubicBezTo>
                  <a:cubicBezTo>
                    <a:pt x="536" y="602"/>
                    <a:pt x="521" y="574"/>
                    <a:pt x="508" y="552"/>
                  </a:cubicBezTo>
                  <a:cubicBezTo>
                    <a:pt x="482" y="504"/>
                    <a:pt x="464" y="469"/>
                    <a:pt x="457" y="445"/>
                  </a:cubicBezTo>
                  <a:cubicBezTo>
                    <a:pt x="425" y="446"/>
                    <a:pt x="347" y="444"/>
                    <a:pt x="305" y="420"/>
                  </a:cubicBezTo>
                  <a:cubicBezTo>
                    <a:pt x="301" y="418"/>
                    <a:pt x="296" y="415"/>
                    <a:pt x="290" y="412"/>
                  </a:cubicBezTo>
                  <a:cubicBezTo>
                    <a:pt x="217" y="373"/>
                    <a:pt x="24" y="268"/>
                    <a:pt x="6" y="105"/>
                  </a:cubicBezTo>
                  <a:cubicBezTo>
                    <a:pt x="2" y="68"/>
                    <a:pt x="0" y="30"/>
                    <a:pt x="20" y="12"/>
                  </a:cubicBezTo>
                  <a:cubicBezTo>
                    <a:pt x="31" y="3"/>
                    <a:pt x="45" y="0"/>
                    <a:pt x="62" y="4"/>
                  </a:cubicBezTo>
                  <a:cubicBezTo>
                    <a:pt x="63" y="4"/>
                    <a:pt x="151" y="27"/>
                    <a:pt x="202" y="28"/>
                  </a:cubicBezTo>
                  <a:cubicBezTo>
                    <a:pt x="236" y="28"/>
                    <a:pt x="272" y="25"/>
                    <a:pt x="310" y="22"/>
                  </a:cubicBezTo>
                  <a:cubicBezTo>
                    <a:pt x="331" y="20"/>
                    <a:pt x="354" y="18"/>
                    <a:pt x="376" y="17"/>
                  </a:cubicBezTo>
                  <a:cubicBezTo>
                    <a:pt x="403" y="16"/>
                    <a:pt x="440" y="18"/>
                    <a:pt x="476" y="21"/>
                  </a:cubicBezTo>
                  <a:cubicBezTo>
                    <a:pt x="518" y="24"/>
                    <a:pt x="562" y="27"/>
                    <a:pt x="587" y="23"/>
                  </a:cubicBezTo>
                  <a:cubicBezTo>
                    <a:pt x="646" y="14"/>
                    <a:pt x="691" y="33"/>
                    <a:pt x="741" y="90"/>
                  </a:cubicBezTo>
                  <a:cubicBezTo>
                    <a:pt x="766" y="117"/>
                    <a:pt x="793" y="168"/>
                    <a:pt x="824" y="226"/>
                  </a:cubicBezTo>
                  <a:cubicBezTo>
                    <a:pt x="861" y="295"/>
                    <a:pt x="903" y="373"/>
                    <a:pt x="946" y="423"/>
                  </a:cubicBezTo>
                  <a:cubicBezTo>
                    <a:pt x="956" y="434"/>
                    <a:pt x="965" y="444"/>
                    <a:pt x="974" y="455"/>
                  </a:cubicBezTo>
                  <a:cubicBezTo>
                    <a:pt x="1045" y="534"/>
                    <a:pt x="1101" y="596"/>
                    <a:pt x="1086" y="713"/>
                  </a:cubicBezTo>
                  <a:cubicBezTo>
                    <a:pt x="1074" y="804"/>
                    <a:pt x="1059" y="899"/>
                    <a:pt x="1050" y="950"/>
                  </a:cubicBezTo>
                  <a:cubicBezTo>
                    <a:pt x="1047" y="967"/>
                    <a:pt x="1045" y="981"/>
                    <a:pt x="1045" y="984"/>
                  </a:cubicBezTo>
                  <a:cubicBezTo>
                    <a:pt x="1045" y="985"/>
                    <a:pt x="1022" y="1119"/>
                    <a:pt x="1017" y="1131"/>
                  </a:cubicBezTo>
                  <a:cubicBezTo>
                    <a:pt x="1014" y="1137"/>
                    <a:pt x="1008" y="1141"/>
                    <a:pt x="1002" y="114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1" name="Freeform 286">
              <a:extLst>
                <a:ext uri="{FF2B5EF4-FFF2-40B4-BE49-F238E27FC236}">
                  <a16:creationId xmlns:a16="http://schemas.microsoft.com/office/drawing/2014/main" xmlns="" id="{C3FACFD8-4C49-434E-9BEF-3FEBE62847FE}"/>
                </a:ext>
              </a:extLst>
            </p:cNvPr>
            <p:cNvSpPr/>
            <p:nvPr/>
          </p:nvSpPr>
          <p:spPr bwMode="auto">
            <a:xfrm>
              <a:off x="4584" y="2186"/>
              <a:ext cx="466" cy="276"/>
            </a:xfrm>
            <a:custGeom>
              <a:avLst/>
              <a:gdLst>
                <a:gd name="T0" fmla="*/ 6 w 197"/>
                <a:gd name="T1" fmla="*/ 0 h 117"/>
                <a:gd name="T2" fmla="*/ 0 w 197"/>
                <a:gd name="T3" fmla="*/ 0 h 117"/>
                <a:gd name="T4" fmla="*/ 154 w 197"/>
                <a:gd name="T5" fmla="*/ 117 h 117"/>
                <a:gd name="T6" fmla="*/ 167 w 197"/>
                <a:gd name="T7" fmla="*/ 116 h 117"/>
                <a:gd name="T8" fmla="*/ 180 w 197"/>
                <a:gd name="T9" fmla="*/ 113 h 117"/>
                <a:gd name="T10" fmla="*/ 196 w 197"/>
                <a:gd name="T11" fmla="*/ 80 h 117"/>
                <a:gd name="T12" fmla="*/ 188 w 197"/>
                <a:gd name="T13" fmla="*/ 42 h 117"/>
                <a:gd name="T14" fmla="*/ 184 w 197"/>
                <a:gd name="T15" fmla="*/ 29 h 117"/>
                <a:gd name="T16" fmla="*/ 169 w 197"/>
                <a:gd name="T17" fmla="*/ 21 h 117"/>
                <a:gd name="T18" fmla="*/ 6 w 197"/>
                <a:gd name="T1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17">
                  <a:moveTo>
                    <a:pt x="6" y="0"/>
                  </a:moveTo>
                  <a:cubicBezTo>
                    <a:pt x="4" y="0"/>
                    <a:pt x="2" y="0"/>
                    <a:pt x="0" y="0"/>
                  </a:cubicBezTo>
                  <a:cubicBezTo>
                    <a:pt x="18" y="67"/>
                    <a:pt x="85" y="117"/>
                    <a:pt x="154" y="117"/>
                  </a:cubicBezTo>
                  <a:cubicBezTo>
                    <a:pt x="158" y="117"/>
                    <a:pt x="163" y="117"/>
                    <a:pt x="167" y="116"/>
                  </a:cubicBezTo>
                  <a:cubicBezTo>
                    <a:pt x="171" y="116"/>
                    <a:pt x="176" y="115"/>
                    <a:pt x="180" y="113"/>
                  </a:cubicBezTo>
                  <a:cubicBezTo>
                    <a:pt x="192" y="108"/>
                    <a:pt x="197" y="93"/>
                    <a:pt x="196" y="80"/>
                  </a:cubicBezTo>
                  <a:cubicBezTo>
                    <a:pt x="195" y="67"/>
                    <a:pt x="190" y="55"/>
                    <a:pt x="188" y="42"/>
                  </a:cubicBezTo>
                  <a:cubicBezTo>
                    <a:pt x="187" y="38"/>
                    <a:pt x="187" y="33"/>
                    <a:pt x="184" y="29"/>
                  </a:cubicBezTo>
                  <a:cubicBezTo>
                    <a:pt x="181" y="25"/>
                    <a:pt x="175" y="23"/>
                    <a:pt x="169" y="21"/>
                  </a:cubicBezTo>
                  <a:cubicBezTo>
                    <a:pt x="116" y="7"/>
                    <a:pt x="61" y="0"/>
                    <a:pt x="6"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2" name="Freeform 287">
              <a:extLst>
                <a:ext uri="{FF2B5EF4-FFF2-40B4-BE49-F238E27FC236}">
                  <a16:creationId xmlns:a16="http://schemas.microsoft.com/office/drawing/2014/main" xmlns="" id="{15363935-5EC6-458B-AA01-20898E38E4E3}"/>
                </a:ext>
              </a:extLst>
            </p:cNvPr>
            <p:cNvSpPr/>
            <p:nvPr/>
          </p:nvSpPr>
          <p:spPr bwMode="auto">
            <a:xfrm>
              <a:off x="3242" y="1907"/>
              <a:ext cx="2082" cy="1947"/>
            </a:xfrm>
            <a:custGeom>
              <a:avLst/>
              <a:gdLst>
                <a:gd name="T0" fmla="*/ 249 w 881"/>
                <a:gd name="T1" fmla="*/ 327 h 824"/>
                <a:gd name="T2" fmla="*/ 526 w 881"/>
                <a:gd name="T3" fmla="*/ 546 h 824"/>
                <a:gd name="T4" fmla="*/ 698 w 881"/>
                <a:gd name="T5" fmla="*/ 798 h 824"/>
                <a:gd name="T6" fmla="*/ 873 w 881"/>
                <a:gd name="T7" fmla="*/ 662 h 824"/>
                <a:gd name="T8" fmla="*/ 747 w 881"/>
                <a:gd name="T9" fmla="*/ 443 h 824"/>
                <a:gd name="T10" fmla="*/ 478 w 881"/>
                <a:gd name="T11" fmla="*/ 119 h 824"/>
                <a:gd name="T12" fmla="*/ 356 w 881"/>
                <a:gd name="T13" fmla="*/ 15 h 824"/>
                <a:gd name="T14" fmla="*/ 128 w 881"/>
                <a:gd name="T15" fmla="*/ 0 h 824"/>
                <a:gd name="T16" fmla="*/ 34 w 881"/>
                <a:gd name="T17" fmla="*/ 90 h 824"/>
                <a:gd name="T18" fmla="*/ 0 w 881"/>
                <a:gd name="T19" fmla="*/ 233 h 824"/>
                <a:gd name="T20" fmla="*/ 249 w 881"/>
                <a:gd name="T21" fmla="*/ 327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1" h="824">
                  <a:moveTo>
                    <a:pt x="249" y="327"/>
                  </a:moveTo>
                  <a:cubicBezTo>
                    <a:pt x="315" y="373"/>
                    <a:pt x="493" y="503"/>
                    <a:pt x="526" y="546"/>
                  </a:cubicBezTo>
                  <a:cubicBezTo>
                    <a:pt x="558" y="589"/>
                    <a:pt x="698" y="798"/>
                    <a:pt x="698" y="798"/>
                  </a:cubicBezTo>
                  <a:cubicBezTo>
                    <a:pt x="758" y="824"/>
                    <a:pt x="864" y="742"/>
                    <a:pt x="873" y="662"/>
                  </a:cubicBezTo>
                  <a:cubicBezTo>
                    <a:pt x="881" y="592"/>
                    <a:pt x="776" y="472"/>
                    <a:pt x="747" y="443"/>
                  </a:cubicBezTo>
                  <a:cubicBezTo>
                    <a:pt x="718" y="414"/>
                    <a:pt x="515" y="172"/>
                    <a:pt x="478" y="119"/>
                  </a:cubicBezTo>
                  <a:cubicBezTo>
                    <a:pt x="440" y="67"/>
                    <a:pt x="397" y="24"/>
                    <a:pt x="356" y="15"/>
                  </a:cubicBezTo>
                  <a:cubicBezTo>
                    <a:pt x="314" y="7"/>
                    <a:pt x="128" y="0"/>
                    <a:pt x="128" y="0"/>
                  </a:cubicBezTo>
                  <a:cubicBezTo>
                    <a:pt x="101" y="17"/>
                    <a:pt x="53" y="31"/>
                    <a:pt x="34" y="90"/>
                  </a:cubicBezTo>
                  <a:cubicBezTo>
                    <a:pt x="14" y="149"/>
                    <a:pt x="0" y="233"/>
                    <a:pt x="0" y="233"/>
                  </a:cubicBezTo>
                  <a:cubicBezTo>
                    <a:pt x="0" y="233"/>
                    <a:pt x="182" y="280"/>
                    <a:pt x="249" y="327"/>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3" name="Freeform 288">
              <a:extLst>
                <a:ext uri="{FF2B5EF4-FFF2-40B4-BE49-F238E27FC236}">
                  <a16:creationId xmlns:a16="http://schemas.microsoft.com/office/drawing/2014/main" xmlns="" id="{EFE6B837-31E8-4428-BDFD-071F3B246A00}"/>
                </a:ext>
              </a:extLst>
            </p:cNvPr>
            <p:cNvSpPr>
              <a:spLocks noEditPoints="1"/>
            </p:cNvSpPr>
            <p:nvPr/>
          </p:nvSpPr>
          <p:spPr bwMode="auto">
            <a:xfrm>
              <a:off x="3200" y="1869"/>
              <a:ext cx="2167" cy="1971"/>
            </a:xfrm>
            <a:custGeom>
              <a:avLst/>
              <a:gdLst>
                <a:gd name="T0" fmla="*/ 741 w 917"/>
                <a:gd name="T1" fmla="*/ 834 h 834"/>
                <a:gd name="T2" fmla="*/ 710 w 917"/>
                <a:gd name="T3" fmla="*/ 828 h 834"/>
                <a:gd name="T4" fmla="*/ 706 w 917"/>
                <a:gd name="T5" fmla="*/ 826 h 834"/>
                <a:gd name="T6" fmla="*/ 703 w 917"/>
                <a:gd name="T7" fmla="*/ 822 h 834"/>
                <a:gd name="T8" fmla="*/ 531 w 917"/>
                <a:gd name="T9" fmla="*/ 571 h 834"/>
                <a:gd name="T10" fmla="*/ 257 w 917"/>
                <a:gd name="T11" fmla="*/ 356 h 834"/>
                <a:gd name="T12" fmla="*/ 14 w 917"/>
                <a:gd name="T13" fmla="*/ 264 h 834"/>
                <a:gd name="T14" fmla="*/ 0 w 917"/>
                <a:gd name="T15" fmla="*/ 261 h 834"/>
                <a:gd name="T16" fmla="*/ 3 w 917"/>
                <a:gd name="T17" fmla="*/ 246 h 834"/>
                <a:gd name="T18" fmla="*/ 37 w 917"/>
                <a:gd name="T19" fmla="*/ 101 h 834"/>
                <a:gd name="T20" fmla="*/ 121 w 917"/>
                <a:gd name="T21" fmla="*/ 12 h 834"/>
                <a:gd name="T22" fmla="*/ 137 w 917"/>
                <a:gd name="T23" fmla="*/ 2 h 834"/>
                <a:gd name="T24" fmla="*/ 142 w 917"/>
                <a:gd name="T25" fmla="*/ 0 h 834"/>
                <a:gd name="T26" fmla="*/ 147 w 917"/>
                <a:gd name="T27" fmla="*/ 0 h 834"/>
                <a:gd name="T28" fmla="*/ 377 w 917"/>
                <a:gd name="T29" fmla="*/ 16 h 834"/>
                <a:gd name="T30" fmla="*/ 509 w 917"/>
                <a:gd name="T31" fmla="*/ 126 h 834"/>
                <a:gd name="T32" fmla="*/ 776 w 917"/>
                <a:gd name="T33" fmla="*/ 448 h 834"/>
                <a:gd name="T34" fmla="*/ 907 w 917"/>
                <a:gd name="T35" fmla="*/ 680 h 834"/>
                <a:gd name="T36" fmla="*/ 741 w 917"/>
                <a:gd name="T37" fmla="*/ 834 h 834"/>
                <a:gd name="T38" fmla="*/ 727 w 917"/>
                <a:gd name="T39" fmla="*/ 801 h 834"/>
                <a:gd name="T40" fmla="*/ 741 w 917"/>
                <a:gd name="T41" fmla="*/ 803 h 834"/>
                <a:gd name="T42" fmla="*/ 876 w 917"/>
                <a:gd name="T43" fmla="*/ 676 h 834"/>
                <a:gd name="T44" fmla="*/ 754 w 917"/>
                <a:gd name="T45" fmla="*/ 470 h 834"/>
                <a:gd name="T46" fmla="*/ 483 w 917"/>
                <a:gd name="T47" fmla="*/ 145 h 834"/>
                <a:gd name="T48" fmla="*/ 370 w 917"/>
                <a:gd name="T49" fmla="*/ 47 h 834"/>
                <a:gd name="T50" fmla="*/ 150 w 917"/>
                <a:gd name="T51" fmla="*/ 31 h 834"/>
                <a:gd name="T52" fmla="*/ 136 w 917"/>
                <a:gd name="T53" fmla="*/ 39 h 834"/>
                <a:gd name="T54" fmla="*/ 67 w 917"/>
                <a:gd name="T55" fmla="*/ 111 h 834"/>
                <a:gd name="T56" fmla="*/ 36 w 917"/>
                <a:gd name="T57" fmla="*/ 237 h 834"/>
                <a:gd name="T58" fmla="*/ 276 w 917"/>
                <a:gd name="T59" fmla="*/ 330 h 834"/>
                <a:gd name="T60" fmla="*/ 556 w 917"/>
                <a:gd name="T61" fmla="*/ 552 h 834"/>
                <a:gd name="T62" fmla="*/ 727 w 917"/>
                <a:gd name="T63" fmla="*/ 801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7" h="834">
                  <a:moveTo>
                    <a:pt x="741" y="834"/>
                  </a:moveTo>
                  <a:cubicBezTo>
                    <a:pt x="730" y="834"/>
                    <a:pt x="720" y="832"/>
                    <a:pt x="710" y="828"/>
                  </a:cubicBezTo>
                  <a:cubicBezTo>
                    <a:pt x="706" y="826"/>
                    <a:pt x="706" y="826"/>
                    <a:pt x="706" y="826"/>
                  </a:cubicBezTo>
                  <a:cubicBezTo>
                    <a:pt x="703" y="822"/>
                    <a:pt x="703" y="822"/>
                    <a:pt x="703" y="822"/>
                  </a:cubicBezTo>
                  <a:cubicBezTo>
                    <a:pt x="702" y="820"/>
                    <a:pt x="563" y="613"/>
                    <a:pt x="531" y="571"/>
                  </a:cubicBezTo>
                  <a:cubicBezTo>
                    <a:pt x="504" y="535"/>
                    <a:pt x="352" y="422"/>
                    <a:pt x="257" y="356"/>
                  </a:cubicBezTo>
                  <a:cubicBezTo>
                    <a:pt x="194" y="311"/>
                    <a:pt x="16" y="265"/>
                    <a:pt x="14" y="264"/>
                  </a:cubicBezTo>
                  <a:cubicBezTo>
                    <a:pt x="0" y="261"/>
                    <a:pt x="0" y="261"/>
                    <a:pt x="0" y="261"/>
                  </a:cubicBezTo>
                  <a:cubicBezTo>
                    <a:pt x="3" y="246"/>
                    <a:pt x="3" y="246"/>
                    <a:pt x="3" y="246"/>
                  </a:cubicBezTo>
                  <a:cubicBezTo>
                    <a:pt x="3" y="243"/>
                    <a:pt x="17" y="161"/>
                    <a:pt x="37" y="101"/>
                  </a:cubicBezTo>
                  <a:cubicBezTo>
                    <a:pt x="54" y="48"/>
                    <a:pt x="93" y="27"/>
                    <a:pt x="121" y="12"/>
                  </a:cubicBezTo>
                  <a:cubicBezTo>
                    <a:pt x="127" y="8"/>
                    <a:pt x="133" y="5"/>
                    <a:pt x="137" y="2"/>
                  </a:cubicBezTo>
                  <a:cubicBezTo>
                    <a:pt x="142" y="0"/>
                    <a:pt x="142" y="0"/>
                    <a:pt x="142" y="0"/>
                  </a:cubicBezTo>
                  <a:cubicBezTo>
                    <a:pt x="147" y="0"/>
                    <a:pt x="147" y="0"/>
                    <a:pt x="147" y="0"/>
                  </a:cubicBezTo>
                  <a:cubicBezTo>
                    <a:pt x="154" y="0"/>
                    <a:pt x="335" y="7"/>
                    <a:pt x="377" y="16"/>
                  </a:cubicBezTo>
                  <a:cubicBezTo>
                    <a:pt x="418" y="24"/>
                    <a:pt x="462" y="61"/>
                    <a:pt x="509" y="126"/>
                  </a:cubicBezTo>
                  <a:cubicBezTo>
                    <a:pt x="546" y="179"/>
                    <a:pt x="749" y="421"/>
                    <a:pt x="776" y="448"/>
                  </a:cubicBezTo>
                  <a:cubicBezTo>
                    <a:pt x="778" y="449"/>
                    <a:pt x="917" y="591"/>
                    <a:pt x="907" y="680"/>
                  </a:cubicBezTo>
                  <a:cubicBezTo>
                    <a:pt x="899" y="753"/>
                    <a:pt x="812" y="834"/>
                    <a:pt x="741" y="834"/>
                  </a:cubicBezTo>
                  <a:moveTo>
                    <a:pt x="727" y="801"/>
                  </a:moveTo>
                  <a:cubicBezTo>
                    <a:pt x="731" y="802"/>
                    <a:pt x="736" y="803"/>
                    <a:pt x="741" y="803"/>
                  </a:cubicBezTo>
                  <a:cubicBezTo>
                    <a:pt x="792" y="803"/>
                    <a:pt x="869" y="739"/>
                    <a:pt x="876" y="676"/>
                  </a:cubicBezTo>
                  <a:cubicBezTo>
                    <a:pt x="882" y="618"/>
                    <a:pt x="795" y="511"/>
                    <a:pt x="754" y="470"/>
                  </a:cubicBezTo>
                  <a:cubicBezTo>
                    <a:pt x="725" y="442"/>
                    <a:pt x="523" y="200"/>
                    <a:pt x="483" y="145"/>
                  </a:cubicBezTo>
                  <a:cubicBezTo>
                    <a:pt x="442" y="88"/>
                    <a:pt x="402" y="53"/>
                    <a:pt x="370" y="47"/>
                  </a:cubicBezTo>
                  <a:cubicBezTo>
                    <a:pt x="334" y="39"/>
                    <a:pt x="179" y="33"/>
                    <a:pt x="150" y="31"/>
                  </a:cubicBezTo>
                  <a:cubicBezTo>
                    <a:pt x="146" y="34"/>
                    <a:pt x="141" y="37"/>
                    <a:pt x="136" y="39"/>
                  </a:cubicBezTo>
                  <a:cubicBezTo>
                    <a:pt x="110" y="53"/>
                    <a:pt x="80" y="69"/>
                    <a:pt x="67" y="111"/>
                  </a:cubicBezTo>
                  <a:cubicBezTo>
                    <a:pt x="53" y="154"/>
                    <a:pt x="41" y="211"/>
                    <a:pt x="36" y="237"/>
                  </a:cubicBezTo>
                  <a:cubicBezTo>
                    <a:pt x="81" y="250"/>
                    <a:pt x="218" y="289"/>
                    <a:pt x="276" y="330"/>
                  </a:cubicBezTo>
                  <a:cubicBezTo>
                    <a:pt x="285" y="337"/>
                    <a:pt x="516" y="499"/>
                    <a:pt x="556" y="552"/>
                  </a:cubicBezTo>
                  <a:cubicBezTo>
                    <a:pt x="587" y="592"/>
                    <a:pt x="706" y="770"/>
                    <a:pt x="727" y="80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4" name="Freeform 289">
              <a:extLst>
                <a:ext uri="{FF2B5EF4-FFF2-40B4-BE49-F238E27FC236}">
                  <a16:creationId xmlns:a16="http://schemas.microsoft.com/office/drawing/2014/main" xmlns="" id="{69ADE6F0-606B-4795-8B05-F61FF8C45987}"/>
                </a:ext>
              </a:extLst>
            </p:cNvPr>
            <p:cNvSpPr/>
            <p:nvPr/>
          </p:nvSpPr>
          <p:spPr bwMode="auto">
            <a:xfrm>
              <a:off x="2696" y="2403"/>
              <a:ext cx="2425" cy="2115"/>
            </a:xfrm>
            <a:custGeom>
              <a:avLst/>
              <a:gdLst>
                <a:gd name="T0" fmla="*/ 468 w 1026"/>
                <a:gd name="T1" fmla="*/ 584 h 895"/>
                <a:gd name="T2" fmla="*/ 730 w 1026"/>
                <a:gd name="T3" fmla="*/ 787 h 895"/>
                <a:gd name="T4" fmla="*/ 866 w 1026"/>
                <a:gd name="T5" fmla="*/ 887 h 895"/>
                <a:gd name="T6" fmla="*/ 925 w 1026"/>
                <a:gd name="T7" fmla="*/ 885 h 895"/>
                <a:gd name="T8" fmla="*/ 1022 w 1026"/>
                <a:gd name="T9" fmla="*/ 750 h 895"/>
                <a:gd name="T10" fmla="*/ 929 w 1026"/>
                <a:gd name="T11" fmla="*/ 588 h 895"/>
                <a:gd name="T12" fmla="*/ 757 w 1026"/>
                <a:gd name="T13" fmla="*/ 336 h 895"/>
                <a:gd name="T14" fmla="*/ 480 w 1026"/>
                <a:gd name="T15" fmla="*/ 117 h 895"/>
                <a:gd name="T16" fmla="*/ 231 w 1026"/>
                <a:gd name="T17" fmla="*/ 23 h 895"/>
                <a:gd name="T18" fmla="*/ 67 w 1026"/>
                <a:gd name="T19" fmla="*/ 90 h 895"/>
                <a:gd name="T20" fmla="*/ 8 w 1026"/>
                <a:gd name="T21" fmla="*/ 234 h 895"/>
                <a:gd name="T22" fmla="*/ 14 w 1026"/>
                <a:gd name="T23" fmla="*/ 375 h 895"/>
                <a:gd name="T24" fmla="*/ 115 w 1026"/>
                <a:gd name="T25" fmla="*/ 400 h 895"/>
                <a:gd name="T26" fmla="*/ 468 w 1026"/>
                <a:gd name="T27" fmla="*/ 584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6" h="895">
                  <a:moveTo>
                    <a:pt x="468" y="584"/>
                  </a:moveTo>
                  <a:cubicBezTo>
                    <a:pt x="543" y="628"/>
                    <a:pt x="667" y="733"/>
                    <a:pt x="730" y="787"/>
                  </a:cubicBezTo>
                  <a:cubicBezTo>
                    <a:pt x="794" y="840"/>
                    <a:pt x="866" y="887"/>
                    <a:pt x="866" y="887"/>
                  </a:cubicBezTo>
                  <a:cubicBezTo>
                    <a:pt x="880" y="891"/>
                    <a:pt x="903" y="895"/>
                    <a:pt x="925" y="885"/>
                  </a:cubicBezTo>
                  <a:cubicBezTo>
                    <a:pt x="984" y="857"/>
                    <a:pt x="1026" y="800"/>
                    <a:pt x="1022" y="750"/>
                  </a:cubicBezTo>
                  <a:cubicBezTo>
                    <a:pt x="1018" y="700"/>
                    <a:pt x="929" y="588"/>
                    <a:pt x="929" y="588"/>
                  </a:cubicBezTo>
                  <a:cubicBezTo>
                    <a:pt x="929" y="588"/>
                    <a:pt x="789" y="379"/>
                    <a:pt x="757" y="336"/>
                  </a:cubicBezTo>
                  <a:cubicBezTo>
                    <a:pt x="724" y="293"/>
                    <a:pt x="546" y="163"/>
                    <a:pt x="480" y="117"/>
                  </a:cubicBezTo>
                  <a:cubicBezTo>
                    <a:pt x="413" y="70"/>
                    <a:pt x="231" y="23"/>
                    <a:pt x="231" y="23"/>
                  </a:cubicBezTo>
                  <a:cubicBezTo>
                    <a:pt x="193" y="0"/>
                    <a:pt x="125" y="41"/>
                    <a:pt x="67" y="90"/>
                  </a:cubicBezTo>
                  <a:cubicBezTo>
                    <a:pt x="9" y="138"/>
                    <a:pt x="16" y="157"/>
                    <a:pt x="8" y="234"/>
                  </a:cubicBezTo>
                  <a:cubicBezTo>
                    <a:pt x="0" y="311"/>
                    <a:pt x="14" y="375"/>
                    <a:pt x="14" y="375"/>
                  </a:cubicBezTo>
                  <a:cubicBezTo>
                    <a:pt x="14" y="375"/>
                    <a:pt x="63" y="380"/>
                    <a:pt x="115" y="400"/>
                  </a:cubicBezTo>
                  <a:cubicBezTo>
                    <a:pt x="168" y="419"/>
                    <a:pt x="393" y="540"/>
                    <a:pt x="468" y="584"/>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5" name="Freeform 290">
              <a:extLst>
                <a:ext uri="{FF2B5EF4-FFF2-40B4-BE49-F238E27FC236}">
                  <a16:creationId xmlns:a16="http://schemas.microsoft.com/office/drawing/2014/main" xmlns="" id="{CFB13DE7-B947-41A9-8D82-02E8835D2FD6}"/>
                </a:ext>
              </a:extLst>
            </p:cNvPr>
            <p:cNvSpPr>
              <a:spLocks noEditPoints="1"/>
            </p:cNvSpPr>
            <p:nvPr/>
          </p:nvSpPr>
          <p:spPr bwMode="auto">
            <a:xfrm>
              <a:off x="2658" y="2373"/>
              <a:ext cx="2503" cy="2174"/>
            </a:xfrm>
            <a:custGeom>
              <a:avLst/>
              <a:gdLst>
                <a:gd name="T0" fmla="*/ 910 w 1059"/>
                <a:gd name="T1" fmla="*/ 920 h 920"/>
                <a:gd name="T2" fmla="*/ 910 w 1059"/>
                <a:gd name="T3" fmla="*/ 920 h 920"/>
                <a:gd name="T4" fmla="*/ 877 w 1059"/>
                <a:gd name="T5" fmla="*/ 915 h 920"/>
                <a:gd name="T6" fmla="*/ 874 w 1059"/>
                <a:gd name="T7" fmla="*/ 914 h 920"/>
                <a:gd name="T8" fmla="*/ 736 w 1059"/>
                <a:gd name="T9" fmla="*/ 812 h 920"/>
                <a:gd name="T10" fmla="*/ 726 w 1059"/>
                <a:gd name="T11" fmla="*/ 804 h 920"/>
                <a:gd name="T12" fmla="*/ 476 w 1059"/>
                <a:gd name="T13" fmla="*/ 611 h 920"/>
                <a:gd name="T14" fmla="*/ 126 w 1059"/>
                <a:gd name="T15" fmla="*/ 427 h 920"/>
                <a:gd name="T16" fmla="*/ 28 w 1059"/>
                <a:gd name="T17" fmla="*/ 403 h 920"/>
                <a:gd name="T18" fmla="*/ 17 w 1059"/>
                <a:gd name="T19" fmla="*/ 402 h 920"/>
                <a:gd name="T20" fmla="*/ 14 w 1059"/>
                <a:gd name="T21" fmla="*/ 391 h 920"/>
                <a:gd name="T22" fmla="*/ 8 w 1059"/>
                <a:gd name="T23" fmla="*/ 245 h 920"/>
                <a:gd name="T24" fmla="*/ 10 w 1059"/>
                <a:gd name="T25" fmla="*/ 219 h 920"/>
                <a:gd name="T26" fmla="*/ 73 w 1059"/>
                <a:gd name="T27" fmla="*/ 90 h 920"/>
                <a:gd name="T28" fmla="*/ 253 w 1059"/>
                <a:gd name="T29" fmla="*/ 21 h 920"/>
                <a:gd name="T30" fmla="*/ 505 w 1059"/>
                <a:gd name="T31" fmla="*/ 117 h 920"/>
                <a:gd name="T32" fmla="*/ 785 w 1059"/>
                <a:gd name="T33" fmla="*/ 339 h 920"/>
                <a:gd name="T34" fmla="*/ 959 w 1059"/>
                <a:gd name="T35" fmla="*/ 592 h 920"/>
                <a:gd name="T36" fmla="*/ 1054 w 1059"/>
                <a:gd name="T37" fmla="*/ 762 h 920"/>
                <a:gd name="T38" fmla="*/ 948 w 1059"/>
                <a:gd name="T39" fmla="*/ 912 h 920"/>
                <a:gd name="T40" fmla="*/ 910 w 1059"/>
                <a:gd name="T41" fmla="*/ 920 h 920"/>
                <a:gd name="T42" fmla="*/ 889 w 1059"/>
                <a:gd name="T43" fmla="*/ 886 h 920"/>
                <a:gd name="T44" fmla="*/ 935 w 1059"/>
                <a:gd name="T45" fmla="*/ 883 h 920"/>
                <a:gd name="T46" fmla="*/ 1023 w 1059"/>
                <a:gd name="T47" fmla="*/ 765 h 920"/>
                <a:gd name="T48" fmla="*/ 933 w 1059"/>
                <a:gd name="T49" fmla="*/ 611 h 920"/>
                <a:gd name="T50" fmla="*/ 760 w 1059"/>
                <a:gd name="T51" fmla="*/ 358 h 920"/>
                <a:gd name="T52" fmla="*/ 486 w 1059"/>
                <a:gd name="T53" fmla="*/ 143 h 920"/>
                <a:gd name="T54" fmla="*/ 243 w 1059"/>
                <a:gd name="T55" fmla="*/ 51 h 920"/>
                <a:gd name="T56" fmla="*/ 239 w 1059"/>
                <a:gd name="T57" fmla="*/ 49 h 920"/>
                <a:gd name="T58" fmla="*/ 94 w 1059"/>
                <a:gd name="T59" fmla="*/ 115 h 920"/>
                <a:gd name="T60" fmla="*/ 42 w 1059"/>
                <a:gd name="T61" fmla="*/ 222 h 920"/>
                <a:gd name="T62" fmla="*/ 39 w 1059"/>
                <a:gd name="T63" fmla="*/ 248 h 920"/>
                <a:gd name="T64" fmla="*/ 43 w 1059"/>
                <a:gd name="T65" fmla="*/ 374 h 920"/>
                <a:gd name="T66" fmla="*/ 137 w 1059"/>
                <a:gd name="T67" fmla="*/ 398 h 920"/>
                <a:gd name="T68" fmla="*/ 492 w 1059"/>
                <a:gd name="T69" fmla="*/ 583 h 920"/>
                <a:gd name="T70" fmla="*/ 747 w 1059"/>
                <a:gd name="T71" fmla="*/ 779 h 920"/>
                <a:gd name="T72" fmla="*/ 756 w 1059"/>
                <a:gd name="T73" fmla="*/ 788 h 920"/>
                <a:gd name="T74" fmla="*/ 889 w 1059"/>
                <a:gd name="T75" fmla="*/ 886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9" h="920">
                  <a:moveTo>
                    <a:pt x="910" y="920"/>
                  </a:moveTo>
                  <a:cubicBezTo>
                    <a:pt x="910" y="920"/>
                    <a:pt x="910" y="920"/>
                    <a:pt x="910" y="920"/>
                  </a:cubicBezTo>
                  <a:cubicBezTo>
                    <a:pt x="899" y="920"/>
                    <a:pt x="888" y="919"/>
                    <a:pt x="877" y="915"/>
                  </a:cubicBezTo>
                  <a:cubicBezTo>
                    <a:pt x="874" y="914"/>
                    <a:pt x="874" y="914"/>
                    <a:pt x="874" y="914"/>
                  </a:cubicBezTo>
                  <a:cubicBezTo>
                    <a:pt x="874" y="914"/>
                    <a:pt x="801" y="866"/>
                    <a:pt x="736" y="812"/>
                  </a:cubicBezTo>
                  <a:cubicBezTo>
                    <a:pt x="726" y="804"/>
                    <a:pt x="726" y="804"/>
                    <a:pt x="726" y="804"/>
                  </a:cubicBezTo>
                  <a:cubicBezTo>
                    <a:pt x="663" y="750"/>
                    <a:pt x="546" y="652"/>
                    <a:pt x="476" y="611"/>
                  </a:cubicBezTo>
                  <a:cubicBezTo>
                    <a:pt x="401" y="567"/>
                    <a:pt x="177" y="447"/>
                    <a:pt x="126" y="427"/>
                  </a:cubicBezTo>
                  <a:cubicBezTo>
                    <a:pt x="75" y="409"/>
                    <a:pt x="29" y="403"/>
                    <a:pt x="28" y="403"/>
                  </a:cubicBezTo>
                  <a:cubicBezTo>
                    <a:pt x="17" y="402"/>
                    <a:pt x="17" y="402"/>
                    <a:pt x="17" y="402"/>
                  </a:cubicBezTo>
                  <a:cubicBezTo>
                    <a:pt x="14" y="391"/>
                    <a:pt x="14" y="391"/>
                    <a:pt x="14" y="391"/>
                  </a:cubicBezTo>
                  <a:cubicBezTo>
                    <a:pt x="14" y="388"/>
                    <a:pt x="0" y="324"/>
                    <a:pt x="8" y="245"/>
                  </a:cubicBezTo>
                  <a:cubicBezTo>
                    <a:pt x="9" y="236"/>
                    <a:pt x="10" y="227"/>
                    <a:pt x="10" y="219"/>
                  </a:cubicBezTo>
                  <a:cubicBezTo>
                    <a:pt x="15" y="163"/>
                    <a:pt x="18" y="137"/>
                    <a:pt x="73" y="90"/>
                  </a:cubicBezTo>
                  <a:cubicBezTo>
                    <a:pt x="153" y="23"/>
                    <a:pt x="215" y="0"/>
                    <a:pt x="253" y="21"/>
                  </a:cubicBezTo>
                  <a:cubicBezTo>
                    <a:pt x="275" y="27"/>
                    <a:pt x="440" y="71"/>
                    <a:pt x="505" y="117"/>
                  </a:cubicBezTo>
                  <a:cubicBezTo>
                    <a:pt x="514" y="124"/>
                    <a:pt x="745" y="286"/>
                    <a:pt x="785" y="339"/>
                  </a:cubicBezTo>
                  <a:cubicBezTo>
                    <a:pt x="818" y="382"/>
                    <a:pt x="953" y="583"/>
                    <a:pt x="959" y="592"/>
                  </a:cubicBezTo>
                  <a:cubicBezTo>
                    <a:pt x="967" y="603"/>
                    <a:pt x="1050" y="709"/>
                    <a:pt x="1054" y="762"/>
                  </a:cubicBezTo>
                  <a:cubicBezTo>
                    <a:pt x="1059" y="818"/>
                    <a:pt x="1014" y="881"/>
                    <a:pt x="948" y="912"/>
                  </a:cubicBezTo>
                  <a:cubicBezTo>
                    <a:pt x="936" y="917"/>
                    <a:pt x="923" y="920"/>
                    <a:pt x="910" y="920"/>
                  </a:cubicBezTo>
                  <a:moveTo>
                    <a:pt x="889" y="886"/>
                  </a:moveTo>
                  <a:cubicBezTo>
                    <a:pt x="905" y="890"/>
                    <a:pt x="921" y="890"/>
                    <a:pt x="935" y="883"/>
                  </a:cubicBezTo>
                  <a:cubicBezTo>
                    <a:pt x="988" y="858"/>
                    <a:pt x="1026" y="807"/>
                    <a:pt x="1023" y="765"/>
                  </a:cubicBezTo>
                  <a:cubicBezTo>
                    <a:pt x="1020" y="728"/>
                    <a:pt x="957" y="641"/>
                    <a:pt x="933" y="611"/>
                  </a:cubicBezTo>
                  <a:cubicBezTo>
                    <a:pt x="931" y="607"/>
                    <a:pt x="792" y="400"/>
                    <a:pt x="760" y="358"/>
                  </a:cubicBezTo>
                  <a:cubicBezTo>
                    <a:pt x="733" y="322"/>
                    <a:pt x="581" y="209"/>
                    <a:pt x="486" y="143"/>
                  </a:cubicBezTo>
                  <a:cubicBezTo>
                    <a:pt x="423" y="98"/>
                    <a:pt x="245" y="52"/>
                    <a:pt x="243" y="51"/>
                  </a:cubicBezTo>
                  <a:cubicBezTo>
                    <a:pt x="239" y="49"/>
                    <a:pt x="239" y="49"/>
                    <a:pt x="239" y="49"/>
                  </a:cubicBezTo>
                  <a:cubicBezTo>
                    <a:pt x="214" y="34"/>
                    <a:pt x="160" y="59"/>
                    <a:pt x="94" y="115"/>
                  </a:cubicBezTo>
                  <a:cubicBezTo>
                    <a:pt x="48" y="153"/>
                    <a:pt x="47" y="167"/>
                    <a:pt x="42" y="222"/>
                  </a:cubicBezTo>
                  <a:cubicBezTo>
                    <a:pt x="41" y="230"/>
                    <a:pt x="40" y="239"/>
                    <a:pt x="39" y="248"/>
                  </a:cubicBezTo>
                  <a:cubicBezTo>
                    <a:pt x="34" y="304"/>
                    <a:pt x="40" y="353"/>
                    <a:pt x="43" y="374"/>
                  </a:cubicBezTo>
                  <a:cubicBezTo>
                    <a:pt x="61" y="376"/>
                    <a:pt x="98" y="383"/>
                    <a:pt x="137" y="398"/>
                  </a:cubicBezTo>
                  <a:cubicBezTo>
                    <a:pt x="190" y="418"/>
                    <a:pt x="414" y="538"/>
                    <a:pt x="492" y="583"/>
                  </a:cubicBezTo>
                  <a:cubicBezTo>
                    <a:pt x="564" y="626"/>
                    <a:pt x="678" y="722"/>
                    <a:pt x="747" y="779"/>
                  </a:cubicBezTo>
                  <a:cubicBezTo>
                    <a:pt x="756" y="788"/>
                    <a:pt x="756" y="788"/>
                    <a:pt x="756" y="788"/>
                  </a:cubicBezTo>
                  <a:cubicBezTo>
                    <a:pt x="813" y="835"/>
                    <a:pt x="877" y="878"/>
                    <a:pt x="889" y="88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6" name="Freeform 291">
              <a:extLst>
                <a:ext uri="{FF2B5EF4-FFF2-40B4-BE49-F238E27FC236}">
                  <a16:creationId xmlns:a16="http://schemas.microsoft.com/office/drawing/2014/main" xmlns="" id="{146B067C-33AB-4B2C-890C-6BC78B1E81BF}"/>
                </a:ext>
              </a:extLst>
            </p:cNvPr>
            <p:cNvSpPr/>
            <p:nvPr/>
          </p:nvSpPr>
          <p:spPr bwMode="auto">
            <a:xfrm>
              <a:off x="2311" y="3289"/>
              <a:ext cx="2566" cy="1884"/>
            </a:xfrm>
            <a:custGeom>
              <a:avLst/>
              <a:gdLst>
                <a:gd name="T0" fmla="*/ 1016 w 1086"/>
                <a:gd name="T1" fmla="*/ 507 h 797"/>
                <a:gd name="T2" fmla="*/ 1029 w 1086"/>
                <a:gd name="T3" fmla="*/ 512 h 797"/>
                <a:gd name="T4" fmla="*/ 893 w 1086"/>
                <a:gd name="T5" fmla="*/ 412 h 797"/>
                <a:gd name="T6" fmla="*/ 631 w 1086"/>
                <a:gd name="T7" fmla="*/ 209 h 797"/>
                <a:gd name="T8" fmla="*/ 278 w 1086"/>
                <a:gd name="T9" fmla="*/ 25 h 797"/>
                <a:gd name="T10" fmla="*/ 177 w 1086"/>
                <a:gd name="T11" fmla="*/ 0 h 797"/>
                <a:gd name="T12" fmla="*/ 44 w 1086"/>
                <a:gd name="T13" fmla="*/ 90 h 797"/>
                <a:gd name="T14" fmla="*/ 1 w 1086"/>
                <a:gd name="T15" fmla="*/ 292 h 797"/>
                <a:gd name="T16" fmla="*/ 40 w 1086"/>
                <a:gd name="T17" fmla="*/ 483 h 797"/>
                <a:gd name="T18" fmla="*/ 193 w 1086"/>
                <a:gd name="T19" fmla="*/ 456 h 797"/>
                <a:gd name="T20" fmla="*/ 546 w 1086"/>
                <a:gd name="T21" fmla="*/ 537 h 797"/>
                <a:gd name="T22" fmla="*/ 780 w 1086"/>
                <a:gd name="T23" fmla="*/ 700 h 797"/>
                <a:gd name="T24" fmla="*/ 823 w 1086"/>
                <a:gd name="T25" fmla="*/ 756 h 797"/>
                <a:gd name="T26" fmla="*/ 867 w 1086"/>
                <a:gd name="T27" fmla="*/ 773 h 797"/>
                <a:gd name="T28" fmla="*/ 974 w 1086"/>
                <a:gd name="T29" fmla="*/ 771 h 797"/>
                <a:gd name="T30" fmla="*/ 1086 w 1086"/>
                <a:gd name="T31" fmla="*/ 631 h 797"/>
                <a:gd name="T32" fmla="*/ 1016 w 1086"/>
                <a:gd name="T33" fmla="*/ 507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6" h="797">
                  <a:moveTo>
                    <a:pt x="1016" y="507"/>
                  </a:moveTo>
                  <a:cubicBezTo>
                    <a:pt x="1016" y="507"/>
                    <a:pt x="1021" y="510"/>
                    <a:pt x="1029" y="512"/>
                  </a:cubicBezTo>
                  <a:cubicBezTo>
                    <a:pt x="1029" y="512"/>
                    <a:pt x="957" y="465"/>
                    <a:pt x="893" y="412"/>
                  </a:cubicBezTo>
                  <a:cubicBezTo>
                    <a:pt x="830" y="358"/>
                    <a:pt x="706" y="253"/>
                    <a:pt x="631" y="209"/>
                  </a:cubicBezTo>
                  <a:cubicBezTo>
                    <a:pt x="556" y="165"/>
                    <a:pt x="331" y="44"/>
                    <a:pt x="278" y="25"/>
                  </a:cubicBezTo>
                  <a:cubicBezTo>
                    <a:pt x="226" y="5"/>
                    <a:pt x="177" y="0"/>
                    <a:pt x="177" y="0"/>
                  </a:cubicBezTo>
                  <a:cubicBezTo>
                    <a:pt x="165" y="4"/>
                    <a:pt x="81" y="35"/>
                    <a:pt x="44" y="90"/>
                  </a:cubicBezTo>
                  <a:cubicBezTo>
                    <a:pt x="8" y="144"/>
                    <a:pt x="2" y="187"/>
                    <a:pt x="1" y="292"/>
                  </a:cubicBezTo>
                  <a:cubicBezTo>
                    <a:pt x="0" y="398"/>
                    <a:pt x="40" y="483"/>
                    <a:pt x="40" y="483"/>
                  </a:cubicBezTo>
                  <a:cubicBezTo>
                    <a:pt x="40" y="483"/>
                    <a:pt x="96" y="456"/>
                    <a:pt x="193" y="456"/>
                  </a:cubicBezTo>
                  <a:cubicBezTo>
                    <a:pt x="289" y="457"/>
                    <a:pt x="478" y="488"/>
                    <a:pt x="546" y="537"/>
                  </a:cubicBezTo>
                  <a:cubicBezTo>
                    <a:pt x="615" y="586"/>
                    <a:pt x="764" y="686"/>
                    <a:pt x="780" y="700"/>
                  </a:cubicBezTo>
                  <a:cubicBezTo>
                    <a:pt x="797" y="713"/>
                    <a:pt x="823" y="756"/>
                    <a:pt x="823" y="756"/>
                  </a:cubicBezTo>
                  <a:cubicBezTo>
                    <a:pt x="867" y="773"/>
                    <a:pt x="867" y="773"/>
                    <a:pt x="867" y="773"/>
                  </a:cubicBezTo>
                  <a:cubicBezTo>
                    <a:pt x="867" y="773"/>
                    <a:pt x="886" y="797"/>
                    <a:pt x="974" y="771"/>
                  </a:cubicBezTo>
                  <a:cubicBezTo>
                    <a:pt x="1062" y="746"/>
                    <a:pt x="1086" y="631"/>
                    <a:pt x="1086" y="631"/>
                  </a:cubicBezTo>
                  <a:cubicBezTo>
                    <a:pt x="1016" y="507"/>
                    <a:pt x="1016" y="507"/>
                    <a:pt x="1016" y="507"/>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7" name="Freeform 292">
              <a:extLst>
                <a:ext uri="{FF2B5EF4-FFF2-40B4-BE49-F238E27FC236}">
                  <a16:creationId xmlns:a16="http://schemas.microsoft.com/office/drawing/2014/main" xmlns="" id="{C82B237D-4920-486D-B735-4BC172EE77E4}"/>
                </a:ext>
              </a:extLst>
            </p:cNvPr>
            <p:cNvSpPr>
              <a:spLocks noEditPoints="1"/>
            </p:cNvSpPr>
            <p:nvPr/>
          </p:nvSpPr>
          <p:spPr bwMode="auto">
            <a:xfrm>
              <a:off x="2273" y="3249"/>
              <a:ext cx="2715" cy="1929"/>
            </a:xfrm>
            <a:custGeom>
              <a:avLst/>
              <a:gdLst>
                <a:gd name="T0" fmla="*/ 921 w 1149"/>
                <a:gd name="T1" fmla="*/ 816 h 816"/>
                <a:gd name="T2" fmla="*/ 875 w 1149"/>
                <a:gd name="T3" fmla="*/ 804 h 816"/>
                <a:gd name="T4" fmla="*/ 829 w 1149"/>
                <a:gd name="T5" fmla="*/ 785 h 816"/>
                <a:gd name="T6" fmla="*/ 826 w 1149"/>
                <a:gd name="T7" fmla="*/ 781 h 816"/>
                <a:gd name="T8" fmla="*/ 786 w 1149"/>
                <a:gd name="T9" fmla="*/ 729 h 816"/>
                <a:gd name="T10" fmla="*/ 687 w 1149"/>
                <a:gd name="T11" fmla="*/ 659 h 816"/>
                <a:gd name="T12" fmla="*/ 553 w 1149"/>
                <a:gd name="T13" fmla="*/ 567 h 816"/>
                <a:gd name="T14" fmla="*/ 209 w 1149"/>
                <a:gd name="T15" fmla="*/ 489 h 816"/>
                <a:gd name="T16" fmla="*/ 63 w 1149"/>
                <a:gd name="T17" fmla="*/ 514 h 816"/>
                <a:gd name="T18" fmla="*/ 48 w 1149"/>
                <a:gd name="T19" fmla="*/ 521 h 816"/>
                <a:gd name="T20" fmla="*/ 42 w 1149"/>
                <a:gd name="T21" fmla="*/ 507 h 816"/>
                <a:gd name="T22" fmla="*/ 1 w 1149"/>
                <a:gd name="T23" fmla="*/ 309 h 816"/>
                <a:gd name="T24" fmla="*/ 47 w 1149"/>
                <a:gd name="T25" fmla="*/ 98 h 816"/>
                <a:gd name="T26" fmla="*/ 185 w 1149"/>
                <a:gd name="T27" fmla="*/ 3 h 816"/>
                <a:gd name="T28" fmla="*/ 191 w 1149"/>
                <a:gd name="T29" fmla="*/ 0 h 816"/>
                <a:gd name="T30" fmla="*/ 194 w 1149"/>
                <a:gd name="T31" fmla="*/ 1 h 816"/>
                <a:gd name="T32" fmla="*/ 300 w 1149"/>
                <a:gd name="T33" fmla="*/ 27 h 816"/>
                <a:gd name="T34" fmla="*/ 655 w 1149"/>
                <a:gd name="T35" fmla="*/ 212 h 816"/>
                <a:gd name="T36" fmla="*/ 910 w 1149"/>
                <a:gd name="T37" fmla="*/ 408 h 816"/>
                <a:gd name="T38" fmla="*/ 919 w 1149"/>
                <a:gd name="T39" fmla="*/ 417 h 816"/>
                <a:gd name="T40" fmla="*/ 1054 w 1149"/>
                <a:gd name="T41" fmla="*/ 516 h 816"/>
                <a:gd name="T42" fmla="*/ 1149 w 1149"/>
                <a:gd name="T43" fmla="*/ 578 h 816"/>
                <a:gd name="T44" fmla="*/ 1066 w 1149"/>
                <a:gd name="T45" fmla="*/ 552 h 816"/>
                <a:gd name="T46" fmla="*/ 1118 w 1149"/>
                <a:gd name="T47" fmla="*/ 645 h 816"/>
                <a:gd name="T48" fmla="*/ 1117 w 1149"/>
                <a:gd name="T49" fmla="*/ 651 h 816"/>
                <a:gd name="T50" fmla="*/ 994 w 1149"/>
                <a:gd name="T51" fmla="*/ 804 h 816"/>
                <a:gd name="T52" fmla="*/ 921 w 1149"/>
                <a:gd name="T53" fmla="*/ 816 h 816"/>
                <a:gd name="T54" fmla="*/ 896 w 1149"/>
                <a:gd name="T55" fmla="*/ 780 h 816"/>
                <a:gd name="T56" fmla="*/ 921 w 1149"/>
                <a:gd name="T57" fmla="*/ 785 h 816"/>
                <a:gd name="T58" fmla="*/ 986 w 1149"/>
                <a:gd name="T59" fmla="*/ 773 h 816"/>
                <a:gd name="T60" fmla="*/ 1085 w 1149"/>
                <a:gd name="T61" fmla="*/ 650 h 816"/>
                <a:gd name="T62" fmla="*/ 1016 w 1149"/>
                <a:gd name="T63" fmla="*/ 529 h 816"/>
                <a:gd name="T64" fmla="*/ 899 w 1149"/>
                <a:gd name="T65" fmla="*/ 441 h 816"/>
                <a:gd name="T66" fmla="*/ 889 w 1149"/>
                <a:gd name="T67" fmla="*/ 433 h 816"/>
                <a:gd name="T68" fmla="*/ 639 w 1149"/>
                <a:gd name="T69" fmla="*/ 240 h 816"/>
                <a:gd name="T70" fmla="*/ 289 w 1149"/>
                <a:gd name="T71" fmla="*/ 56 h 816"/>
                <a:gd name="T72" fmla="*/ 195 w 1149"/>
                <a:gd name="T73" fmla="*/ 33 h 816"/>
                <a:gd name="T74" fmla="*/ 73 w 1149"/>
                <a:gd name="T75" fmla="*/ 115 h 816"/>
                <a:gd name="T76" fmla="*/ 33 w 1149"/>
                <a:gd name="T77" fmla="*/ 309 h 816"/>
                <a:gd name="T78" fmla="*/ 64 w 1149"/>
                <a:gd name="T79" fmla="*/ 479 h 816"/>
                <a:gd name="T80" fmla="*/ 208 w 1149"/>
                <a:gd name="T81" fmla="*/ 458 h 816"/>
                <a:gd name="T82" fmla="*/ 572 w 1149"/>
                <a:gd name="T83" fmla="*/ 541 h 816"/>
                <a:gd name="T84" fmla="*/ 705 w 1149"/>
                <a:gd name="T85" fmla="*/ 633 h 816"/>
                <a:gd name="T86" fmla="*/ 806 w 1149"/>
                <a:gd name="T87" fmla="*/ 705 h 816"/>
                <a:gd name="T88" fmla="*/ 850 w 1149"/>
                <a:gd name="T89" fmla="*/ 760 h 816"/>
                <a:gd name="T90" fmla="*/ 893 w 1149"/>
                <a:gd name="T91" fmla="*/ 777 h 816"/>
                <a:gd name="T92" fmla="*/ 896 w 1149"/>
                <a:gd name="T93" fmla="*/ 780 h 816"/>
                <a:gd name="T94" fmla="*/ 896 w 1149"/>
                <a:gd name="T95" fmla="*/ 78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9" h="816">
                  <a:moveTo>
                    <a:pt x="921" y="816"/>
                  </a:moveTo>
                  <a:cubicBezTo>
                    <a:pt x="894" y="816"/>
                    <a:pt x="881" y="809"/>
                    <a:pt x="875" y="804"/>
                  </a:cubicBezTo>
                  <a:cubicBezTo>
                    <a:pt x="829" y="785"/>
                    <a:pt x="829" y="785"/>
                    <a:pt x="829" y="785"/>
                  </a:cubicBezTo>
                  <a:cubicBezTo>
                    <a:pt x="826" y="781"/>
                    <a:pt x="826" y="781"/>
                    <a:pt x="826" y="781"/>
                  </a:cubicBezTo>
                  <a:cubicBezTo>
                    <a:pt x="816" y="766"/>
                    <a:pt x="797" y="738"/>
                    <a:pt x="786" y="729"/>
                  </a:cubicBezTo>
                  <a:cubicBezTo>
                    <a:pt x="778" y="722"/>
                    <a:pt x="734" y="692"/>
                    <a:pt x="687" y="659"/>
                  </a:cubicBezTo>
                  <a:cubicBezTo>
                    <a:pt x="640" y="627"/>
                    <a:pt x="587" y="591"/>
                    <a:pt x="553" y="567"/>
                  </a:cubicBezTo>
                  <a:cubicBezTo>
                    <a:pt x="489" y="520"/>
                    <a:pt x="303" y="489"/>
                    <a:pt x="209" y="489"/>
                  </a:cubicBezTo>
                  <a:cubicBezTo>
                    <a:pt x="117" y="489"/>
                    <a:pt x="63" y="514"/>
                    <a:pt x="63" y="514"/>
                  </a:cubicBezTo>
                  <a:cubicBezTo>
                    <a:pt x="48" y="521"/>
                    <a:pt x="48" y="521"/>
                    <a:pt x="48" y="521"/>
                  </a:cubicBezTo>
                  <a:cubicBezTo>
                    <a:pt x="42" y="507"/>
                    <a:pt x="42" y="507"/>
                    <a:pt x="42" y="507"/>
                  </a:cubicBezTo>
                  <a:cubicBezTo>
                    <a:pt x="40" y="503"/>
                    <a:pt x="0" y="417"/>
                    <a:pt x="1" y="309"/>
                  </a:cubicBezTo>
                  <a:cubicBezTo>
                    <a:pt x="2" y="199"/>
                    <a:pt x="9" y="155"/>
                    <a:pt x="47" y="98"/>
                  </a:cubicBezTo>
                  <a:cubicBezTo>
                    <a:pt x="72" y="61"/>
                    <a:pt x="121" y="27"/>
                    <a:pt x="185" y="3"/>
                  </a:cubicBezTo>
                  <a:cubicBezTo>
                    <a:pt x="191" y="0"/>
                    <a:pt x="191" y="0"/>
                    <a:pt x="191" y="0"/>
                  </a:cubicBezTo>
                  <a:cubicBezTo>
                    <a:pt x="194" y="1"/>
                    <a:pt x="194" y="1"/>
                    <a:pt x="194" y="1"/>
                  </a:cubicBezTo>
                  <a:cubicBezTo>
                    <a:pt x="196" y="1"/>
                    <a:pt x="246" y="7"/>
                    <a:pt x="300" y="27"/>
                  </a:cubicBezTo>
                  <a:cubicBezTo>
                    <a:pt x="353" y="47"/>
                    <a:pt x="577" y="167"/>
                    <a:pt x="655" y="212"/>
                  </a:cubicBezTo>
                  <a:cubicBezTo>
                    <a:pt x="727" y="255"/>
                    <a:pt x="841" y="351"/>
                    <a:pt x="910" y="408"/>
                  </a:cubicBezTo>
                  <a:cubicBezTo>
                    <a:pt x="919" y="417"/>
                    <a:pt x="919" y="417"/>
                    <a:pt x="919" y="417"/>
                  </a:cubicBezTo>
                  <a:cubicBezTo>
                    <a:pt x="981" y="469"/>
                    <a:pt x="1053" y="515"/>
                    <a:pt x="1054" y="516"/>
                  </a:cubicBezTo>
                  <a:cubicBezTo>
                    <a:pt x="1149" y="578"/>
                    <a:pt x="1149" y="578"/>
                    <a:pt x="1149" y="578"/>
                  </a:cubicBezTo>
                  <a:cubicBezTo>
                    <a:pt x="1066" y="552"/>
                    <a:pt x="1066" y="552"/>
                    <a:pt x="1066" y="552"/>
                  </a:cubicBezTo>
                  <a:cubicBezTo>
                    <a:pt x="1118" y="645"/>
                    <a:pt x="1118" y="645"/>
                    <a:pt x="1118" y="645"/>
                  </a:cubicBezTo>
                  <a:cubicBezTo>
                    <a:pt x="1117" y="651"/>
                    <a:pt x="1117" y="651"/>
                    <a:pt x="1117" y="651"/>
                  </a:cubicBezTo>
                  <a:cubicBezTo>
                    <a:pt x="1116" y="656"/>
                    <a:pt x="1091" y="775"/>
                    <a:pt x="994" y="804"/>
                  </a:cubicBezTo>
                  <a:cubicBezTo>
                    <a:pt x="966" y="812"/>
                    <a:pt x="941" y="816"/>
                    <a:pt x="921" y="816"/>
                  </a:cubicBezTo>
                  <a:moveTo>
                    <a:pt x="896" y="780"/>
                  </a:moveTo>
                  <a:cubicBezTo>
                    <a:pt x="896" y="780"/>
                    <a:pt x="903" y="785"/>
                    <a:pt x="921" y="785"/>
                  </a:cubicBezTo>
                  <a:cubicBezTo>
                    <a:pt x="938" y="785"/>
                    <a:pt x="960" y="781"/>
                    <a:pt x="986" y="773"/>
                  </a:cubicBezTo>
                  <a:cubicBezTo>
                    <a:pt x="1053" y="754"/>
                    <a:pt x="1079" y="672"/>
                    <a:pt x="1085" y="650"/>
                  </a:cubicBezTo>
                  <a:cubicBezTo>
                    <a:pt x="1016" y="529"/>
                    <a:pt x="1016" y="529"/>
                    <a:pt x="1016" y="529"/>
                  </a:cubicBezTo>
                  <a:cubicBezTo>
                    <a:pt x="990" y="511"/>
                    <a:pt x="942" y="477"/>
                    <a:pt x="899" y="441"/>
                  </a:cubicBezTo>
                  <a:cubicBezTo>
                    <a:pt x="889" y="433"/>
                    <a:pt x="889" y="433"/>
                    <a:pt x="889" y="433"/>
                  </a:cubicBezTo>
                  <a:cubicBezTo>
                    <a:pt x="826" y="379"/>
                    <a:pt x="709" y="281"/>
                    <a:pt x="639" y="240"/>
                  </a:cubicBezTo>
                  <a:cubicBezTo>
                    <a:pt x="564" y="196"/>
                    <a:pt x="340" y="76"/>
                    <a:pt x="289" y="56"/>
                  </a:cubicBezTo>
                  <a:cubicBezTo>
                    <a:pt x="247" y="41"/>
                    <a:pt x="207" y="34"/>
                    <a:pt x="195" y="33"/>
                  </a:cubicBezTo>
                  <a:cubicBezTo>
                    <a:pt x="137" y="55"/>
                    <a:pt x="94" y="85"/>
                    <a:pt x="73" y="115"/>
                  </a:cubicBezTo>
                  <a:cubicBezTo>
                    <a:pt x="39" y="166"/>
                    <a:pt x="34" y="205"/>
                    <a:pt x="33" y="309"/>
                  </a:cubicBezTo>
                  <a:cubicBezTo>
                    <a:pt x="32" y="386"/>
                    <a:pt x="54" y="452"/>
                    <a:pt x="64" y="479"/>
                  </a:cubicBezTo>
                  <a:cubicBezTo>
                    <a:pt x="88" y="471"/>
                    <a:pt x="138" y="458"/>
                    <a:pt x="208" y="458"/>
                  </a:cubicBezTo>
                  <a:cubicBezTo>
                    <a:pt x="310" y="458"/>
                    <a:pt x="501" y="490"/>
                    <a:pt x="572" y="541"/>
                  </a:cubicBezTo>
                  <a:cubicBezTo>
                    <a:pt x="605" y="565"/>
                    <a:pt x="658" y="601"/>
                    <a:pt x="705" y="633"/>
                  </a:cubicBezTo>
                  <a:cubicBezTo>
                    <a:pt x="762" y="673"/>
                    <a:pt x="798" y="698"/>
                    <a:pt x="806" y="705"/>
                  </a:cubicBezTo>
                  <a:cubicBezTo>
                    <a:pt x="822" y="717"/>
                    <a:pt x="842" y="748"/>
                    <a:pt x="850" y="760"/>
                  </a:cubicBezTo>
                  <a:cubicBezTo>
                    <a:pt x="893" y="777"/>
                    <a:pt x="893" y="777"/>
                    <a:pt x="893" y="777"/>
                  </a:cubicBezTo>
                  <a:cubicBezTo>
                    <a:pt x="896" y="780"/>
                    <a:pt x="896" y="780"/>
                    <a:pt x="896" y="780"/>
                  </a:cubicBezTo>
                  <a:cubicBezTo>
                    <a:pt x="896" y="780"/>
                    <a:pt x="896" y="780"/>
                    <a:pt x="896" y="78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8" name="Freeform 293">
              <a:extLst>
                <a:ext uri="{FF2B5EF4-FFF2-40B4-BE49-F238E27FC236}">
                  <a16:creationId xmlns:a16="http://schemas.microsoft.com/office/drawing/2014/main" xmlns="" id="{5BC8101D-E1EC-489F-981D-19E7E736A357}"/>
                </a:ext>
              </a:extLst>
            </p:cNvPr>
            <p:cNvSpPr/>
            <p:nvPr/>
          </p:nvSpPr>
          <p:spPr bwMode="auto">
            <a:xfrm>
              <a:off x="2084" y="4367"/>
              <a:ext cx="2191" cy="1245"/>
            </a:xfrm>
            <a:custGeom>
              <a:avLst/>
              <a:gdLst>
                <a:gd name="T0" fmla="*/ 642 w 927"/>
                <a:gd name="T1" fmla="*/ 81 h 527"/>
                <a:gd name="T2" fmla="*/ 289 w 927"/>
                <a:gd name="T3" fmla="*/ 0 h 527"/>
                <a:gd name="T4" fmla="*/ 136 w 927"/>
                <a:gd name="T5" fmla="*/ 27 h 527"/>
                <a:gd name="T6" fmla="*/ 68 w 927"/>
                <a:gd name="T7" fmla="*/ 87 h 527"/>
                <a:gd name="T8" fmla="*/ 13 w 927"/>
                <a:gd name="T9" fmla="*/ 346 h 527"/>
                <a:gd name="T10" fmla="*/ 68 w 927"/>
                <a:gd name="T11" fmla="*/ 527 h 527"/>
                <a:gd name="T12" fmla="*/ 216 w 927"/>
                <a:gd name="T13" fmla="*/ 431 h 527"/>
                <a:gd name="T14" fmla="*/ 326 w 927"/>
                <a:gd name="T15" fmla="*/ 393 h 527"/>
                <a:gd name="T16" fmla="*/ 488 w 927"/>
                <a:gd name="T17" fmla="*/ 376 h 527"/>
                <a:gd name="T18" fmla="*/ 672 w 927"/>
                <a:gd name="T19" fmla="*/ 418 h 527"/>
                <a:gd name="T20" fmla="*/ 888 w 927"/>
                <a:gd name="T21" fmla="*/ 380 h 527"/>
                <a:gd name="T22" fmla="*/ 919 w 927"/>
                <a:gd name="T23" fmla="*/ 300 h 527"/>
                <a:gd name="T24" fmla="*/ 876 w 927"/>
                <a:gd name="T25" fmla="*/ 244 h 527"/>
                <a:gd name="T26" fmla="*/ 642 w 927"/>
                <a:gd name="T27" fmla="*/ 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7" h="527">
                  <a:moveTo>
                    <a:pt x="642" y="81"/>
                  </a:moveTo>
                  <a:cubicBezTo>
                    <a:pt x="574" y="32"/>
                    <a:pt x="385" y="1"/>
                    <a:pt x="289" y="0"/>
                  </a:cubicBezTo>
                  <a:cubicBezTo>
                    <a:pt x="192" y="0"/>
                    <a:pt x="136" y="27"/>
                    <a:pt x="136" y="27"/>
                  </a:cubicBezTo>
                  <a:cubicBezTo>
                    <a:pt x="136" y="27"/>
                    <a:pt x="99" y="37"/>
                    <a:pt x="68" y="87"/>
                  </a:cubicBezTo>
                  <a:cubicBezTo>
                    <a:pt x="36" y="138"/>
                    <a:pt x="0" y="250"/>
                    <a:pt x="13" y="346"/>
                  </a:cubicBezTo>
                  <a:cubicBezTo>
                    <a:pt x="26" y="441"/>
                    <a:pt x="68" y="527"/>
                    <a:pt x="68" y="527"/>
                  </a:cubicBezTo>
                  <a:cubicBezTo>
                    <a:pt x="216" y="431"/>
                    <a:pt x="216" y="431"/>
                    <a:pt x="216" y="431"/>
                  </a:cubicBezTo>
                  <a:cubicBezTo>
                    <a:pt x="216" y="431"/>
                    <a:pt x="273" y="398"/>
                    <a:pt x="326" y="393"/>
                  </a:cubicBezTo>
                  <a:cubicBezTo>
                    <a:pt x="380" y="387"/>
                    <a:pt x="488" y="376"/>
                    <a:pt x="488" y="376"/>
                  </a:cubicBezTo>
                  <a:cubicBezTo>
                    <a:pt x="488" y="376"/>
                    <a:pt x="576" y="409"/>
                    <a:pt x="672" y="418"/>
                  </a:cubicBezTo>
                  <a:cubicBezTo>
                    <a:pt x="767" y="428"/>
                    <a:pt x="848" y="405"/>
                    <a:pt x="888" y="380"/>
                  </a:cubicBezTo>
                  <a:cubicBezTo>
                    <a:pt x="927" y="356"/>
                    <a:pt x="919" y="300"/>
                    <a:pt x="919" y="300"/>
                  </a:cubicBezTo>
                  <a:cubicBezTo>
                    <a:pt x="919" y="300"/>
                    <a:pt x="893" y="257"/>
                    <a:pt x="876" y="244"/>
                  </a:cubicBezTo>
                  <a:cubicBezTo>
                    <a:pt x="860" y="230"/>
                    <a:pt x="711" y="130"/>
                    <a:pt x="642" y="81"/>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9" name="Freeform 294">
              <a:extLst>
                <a:ext uri="{FF2B5EF4-FFF2-40B4-BE49-F238E27FC236}">
                  <a16:creationId xmlns:a16="http://schemas.microsoft.com/office/drawing/2014/main" xmlns="" id="{90B920C1-D5D0-4541-9A99-44A234553C23}"/>
                </a:ext>
              </a:extLst>
            </p:cNvPr>
            <p:cNvSpPr>
              <a:spLocks noEditPoints="1"/>
            </p:cNvSpPr>
            <p:nvPr/>
          </p:nvSpPr>
          <p:spPr bwMode="auto">
            <a:xfrm>
              <a:off x="2046" y="4332"/>
              <a:ext cx="2269" cy="1335"/>
            </a:xfrm>
            <a:custGeom>
              <a:avLst/>
              <a:gdLst>
                <a:gd name="T0" fmla="*/ 78 w 960"/>
                <a:gd name="T1" fmla="*/ 565 h 565"/>
                <a:gd name="T2" fmla="*/ 70 w 960"/>
                <a:gd name="T3" fmla="*/ 549 h 565"/>
                <a:gd name="T4" fmla="*/ 13 w 960"/>
                <a:gd name="T5" fmla="*/ 363 h 565"/>
                <a:gd name="T6" fmla="*/ 70 w 960"/>
                <a:gd name="T7" fmla="*/ 94 h 565"/>
                <a:gd name="T8" fmla="*/ 146 w 960"/>
                <a:gd name="T9" fmla="*/ 27 h 565"/>
                <a:gd name="T10" fmla="*/ 304 w 960"/>
                <a:gd name="T11" fmla="*/ 0 h 565"/>
                <a:gd name="T12" fmla="*/ 668 w 960"/>
                <a:gd name="T13" fmla="*/ 83 h 565"/>
                <a:gd name="T14" fmla="*/ 801 w 960"/>
                <a:gd name="T15" fmla="*/ 175 h 565"/>
                <a:gd name="T16" fmla="*/ 902 w 960"/>
                <a:gd name="T17" fmla="*/ 247 h 565"/>
                <a:gd name="T18" fmla="*/ 949 w 960"/>
                <a:gd name="T19" fmla="*/ 306 h 565"/>
                <a:gd name="T20" fmla="*/ 951 w 960"/>
                <a:gd name="T21" fmla="*/ 309 h 565"/>
                <a:gd name="T22" fmla="*/ 951 w 960"/>
                <a:gd name="T23" fmla="*/ 313 h 565"/>
                <a:gd name="T24" fmla="*/ 912 w 960"/>
                <a:gd name="T25" fmla="*/ 409 h 565"/>
                <a:gd name="T26" fmla="*/ 732 w 960"/>
                <a:gd name="T27" fmla="*/ 451 h 565"/>
                <a:gd name="T28" fmla="*/ 732 w 960"/>
                <a:gd name="T29" fmla="*/ 451 h 565"/>
                <a:gd name="T30" fmla="*/ 686 w 960"/>
                <a:gd name="T31" fmla="*/ 449 h 565"/>
                <a:gd name="T32" fmla="*/ 502 w 960"/>
                <a:gd name="T33" fmla="*/ 407 h 565"/>
                <a:gd name="T34" fmla="*/ 344 w 960"/>
                <a:gd name="T35" fmla="*/ 423 h 565"/>
                <a:gd name="T36" fmla="*/ 240 w 960"/>
                <a:gd name="T37" fmla="*/ 460 h 565"/>
                <a:gd name="T38" fmla="*/ 78 w 960"/>
                <a:gd name="T39" fmla="*/ 565 h 565"/>
                <a:gd name="T40" fmla="*/ 305 w 960"/>
                <a:gd name="T41" fmla="*/ 31 h 565"/>
                <a:gd name="T42" fmla="*/ 159 w 960"/>
                <a:gd name="T43" fmla="*/ 56 h 565"/>
                <a:gd name="T44" fmla="*/ 156 w 960"/>
                <a:gd name="T45" fmla="*/ 57 h 565"/>
                <a:gd name="T46" fmla="*/ 97 w 960"/>
                <a:gd name="T47" fmla="*/ 110 h 565"/>
                <a:gd name="T48" fmla="*/ 44 w 960"/>
                <a:gd name="T49" fmla="*/ 359 h 565"/>
                <a:gd name="T50" fmla="*/ 91 w 960"/>
                <a:gd name="T51" fmla="*/ 519 h 565"/>
                <a:gd name="T52" fmla="*/ 224 w 960"/>
                <a:gd name="T53" fmla="*/ 433 h 565"/>
                <a:gd name="T54" fmla="*/ 341 w 960"/>
                <a:gd name="T55" fmla="*/ 392 h 565"/>
                <a:gd name="T56" fmla="*/ 506 w 960"/>
                <a:gd name="T57" fmla="*/ 375 h 565"/>
                <a:gd name="T58" fmla="*/ 509 w 960"/>
                <a:gd name="T59" fmla="*/ 376 h 565"/>
                <a:gd name="T60" fmla="*/ 690 w 960"/>
                <a:gd name="T61" fmla="*/ 417 h 565"/>
                <a:gd name="T62" fmla="*/ 732 w 960"/>
                <a:gd name="T63" fmla="*/ 419 h 565"/>
                <a:gd name="T64" fmla="*/ 895 w 960"/>
                <a:gd name="T65" fmla="*/ 382 h 565"/>
                <a:gd name="T66" fmla="*/ 920 w 960"/>
                <a:gd name="T67" fmla="*/ 320 h 565"/>
                <a:gd name="T68" fmla="*/ 882 w 960"/>
                <a:gd name="T69" fmla="*/ 271 h 565"/>
                <a:gd name="T70" fmla="*/ 783 w 960"/>
                <a:gd name="T71" fmla="*/ 201 h 565"/>
                <a:gd name="T72" fmla="*/ 649 w 960"/>
                <a:gd name="T73" fmla="*/ 109 h 565"/>
                <a:gd name="T74" fmla="*/ 305 w 960"/>
                <a:gd name="T75" fmla="*/ 3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0" h="565">
                  <a:moveTo>
                    <a:pt x="78" y="565"/>
                  </a:moveTo>
                  <a:cubicBezTo>
                    <a:pt x="70" y="549"/>
                    <a:pt x="70" y="549"/>
                    <a:pt x="70" y="549"/>
                  </a:cubicBezTo>
                  <a:cubicBezTo>
                    <a:pt x="69" y="546"/>
                    <a:pt x="26" y="460"/>
                    <a:pt x="13" y="363"/>
                  </a:cubicBezTo>
                  <a:cubicBezTo>
                    <a:pt x="0" y="262"/>
                    <a:pt x="38" y="145"/>
                    <a:pt x="70" y="94"/>
                  </a:cubicBezTo>
                  <a:cubicBezTo>
                    <a:pt x="102" y="44"/>
                    <a:pt x="138" y="30"/>
                    <a:pt x="146" y="27"/>
                  </a:cubicBezTo>
                  <a:cubicBezTo>
                    <a:pt x="155" y="23"/>
                    <a:pt x="212" y="0"/>
                    <a:pt x="304" y="0"/>
                  </a:cubicBezTo>
                  <a:cubicBezTo>
                    <a:pt x="406" y="0"/>
                    <a:pt x="597" y="32"/>
                    <a:pt x="668" y="83"/>
                  </a:cubicBezTo>
                  <a:cubicBezTo>
                    <a:pt x="701" y="107"/>
                    <a:pt x="754" y="143"/>
                    <a:pt x="801" y="175"/>
                  </a:cubicBezTo>
                  <a:cubicBezTo>
                    <a:pt x="858" y="215"/>
                    <a:pt x="894" y="240"/>
                    <a:pt x="902" y="247"/>
                  </a:cubicBezTo>
                  <a:cubicBezTo>
                    <a:pt x="920" y="261"/>
                    <a:pt x="946" y="302"/>
                    <a:pt x="949" y="306"/>
                  </a:cubicBezTo>
                  <a:cubicBezTo>
                    <a:pt x="951" y="309"/>
                    <a:pt x="951" y="309"/>
                    <a:pt x="951" y="309"/>
                  </a:cubicBezTo>
                  <a:cubicBezTo>
                    <a:pt x="951" y="313"/>
                    <a:pt x="951" y="313"/>
                    <a:pt x="951" y="313"/>
                  </a:cubicBezTo>
                  <a:cubicBezTo>
                    <a:pt x="952" y="315"/>
                    <a:pt x="960" y="379"/>
                    <a:pt x="912" y="409"/>
                  </a:cubicBezTo>
                  <a:cubicBezTo>
                    <a:pt x="879" y="429"/>
                    <a:pt x="814" y="451"/>
                    <a:pt x="732" y="451"/>
                  </a:cubicBezTo>
                  <a:cubicBezTo>
                    <a:pt x="732" y="451"/>
                    <a:pt x="732" y="451"/>
                    <a:pt x="732" y="451"/>
                  </a:cubicBezTo>
                  <a:cubicBezTo>
                    <a:pt x="717" y="451"/>
                    <a:pt x="702" y="450"/>
                    <a:pt x="686" y="449"/>
                  </a:cubicBezTo>
                  <a:cubicBezTo>
                    <a:pt x="600" y="440"/>
                    <a:pt x="519" y="413"/>
                    <a:pt x="502" y="407"/>
                  </a:cubicBezTo>
                  <a:cubicBezTo>
                    <a:pt x="344" y="423"/>
                    <a:pt x="344" y="423"/>
                    <a:pt x="344" y="423"/>
                  </a:cubicBezTo>
                  <a:cubicBezTo>
                    <a:pt x="294" y="428"/>
                    <a:pt x="241" y="460"/>
                    <a:pt x="240" y="460"/>
                  </a:cubicBezTo>
                  <a:lnTo>
                    <a:pt x="78" y="565"/>
                  </a:lnTo>
                  <a:close/>
                  <a:moveTo>
                    <a:pt x="305" y="31"/>
                  </a:moveTo>
                  <a:cubicBezTo>
                    <a:pt x="213" y="31"/>
                    <a:pt x="159" y="56"/>
                    <a:pt x="159" y="56"/>
                  </a:cubicBezTo>
                  <a:cubicBezTo>
                    <a:pt x="156" y="57"/>
                    <a:pt x="156" y="57"/>
                    <a:pt x="156" y="57"/>
                  </a:cubicBezTo>
                  <a:cubicBezTo>
                    <a:pt x="155" y="57"/>
                    <a:pt x="125" y="67"/>
                    <a:pt x="97" y="110"/>
                  </a:cubicBezTo>
                  <a:cubicBezTo>
                    <a:pt x="68" y="157"/>
                    <a:pt x="32" y="266"/>
                    <a:pt x="44" y="359"/>
                  </a:cubicBezTo>
                  <a:cubicBezTo>
                    <a:pt x="54" y="427"/>
                    <a:pt x="79" y="490"/>
                    <a:pt x="91" y="519"/>
                  </a:cubicBezTo>
                  <a:cubicBezTo>
                    <a:pt x="224" y="433"/>
                    <a:pt x="224" y="433"/>
                    <a:pt x="224" y="433"/>
                  </a:cubicBezTo>
                  <a:cubicBezTo>
                    <a:pt x="227" y="431"/>
                    <a:pt x="284" y="398"/>
                    <a:pt x="341" y="392"/>
                  </a:cubicBezTo>
                  <a:cubicBezTo>
                    <a:pt x="506" y="375"/>
                    <a:pt x="506" y="375"/>
                    <a:pt x="506" y="375"/>
                  </a:cubicBezTo>
                  <a:cubicBezTo>
                    <a:pt x="509" y="376"/>
                    <a:pt x="509" y="376"/>
                    <a:pt x="509" y="376"/>
                  </a:cubicBezTo>
                  <a:cubicBezTo>
                    <a:pt x="510" y="377"/>
                    <a:pt x="597" y="408"/>
                    <a:pt x="690" y="417"/>
                  </a:cubicBezTo>
                  <a:cubicBezTo>
                    <a:pt x="704" y="419"/>
                    <a:pt x="718" y="419"/>
                    <a:pt x="732" y="419"/>
                  </a:cubicBezTo>
                  <a:cubicBezTo>
                    <a:pt x="808" y="419"/>
                    <a:pt x="866" y="400"/>
                    <a:pt x="895" y="382"/>
                  </a:cubicBezTo>
                  <a:cubicBezTo>
                    <a:pt x="921" y="366"/>
                    <a:pt x="921" y="331"/>
                    <a:pt x="920" y="320"/>
                  </a:cubicBezTo>
                  <a:cubicBezTo>
                    <a:pt x="910" y="304"/>
                    <a:pt x="892" y="279"/>
                    <a:pt x="882" y="271"/>
                  </a:cubicBezTo>
                  <a:cubicBezTo>
                    <a:pt x="874" y="264"/>
                    <a:pt x="830" y="234"/>
                    <a:pt x="783" y="201"/>
                  </a:cubicBezTo>
                  <a:cubicBezTo>
                    <a:pt x="736" y="169"/>
                    <a:pt x="683" y="133"/>
                    <a:pt x="649" y="109"/>
                  </a:cubicBezTo>
                  <a:cubicBezTo>
                    <a:pt x="585" y="62"/>
                    <a:pt x="399" y="31"/>
                    <a:pt x="305"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0" name="Freeform 295">
              <a:extLst>
                <a:ext uri="{FF2B5EF4-FFF2-40B4-BE49-F238E27FC236}">
                  <a16:creationId xmlns:a16="http://schemas.microsoft.com/office/drawing/2014/main" xmlns="" id="{16F4C3C6-6142-40FD-9C1E-611F5D152551}"/>
                </a:ext>
              </a:extLst>
            </p:cNvPr>
            <p:cNvSpPr/>
            <p:nvPr/>
          </p:nvSpPr>
          <p:spPr bwMode="auto">
            <a:xfrm>
              <a:off x="3703" y="4906"/>
              <a:ext cx="425" cy="298"/>
            </a:xfrm>
            <a:custGeom>
              <a:avLst/>
              <a:gdLst>
                <a:gd name="T0" fmla="*/ 66 w 180"/>
                <a:gd name="T1" fmla="*/ 0 h 126"/>
                <a:gd name="T2" fmla="*/ 61 w 180"/>
                <a:gd name="T3" fmla="*/ 0 h 126"/>
                <a:gd name="T4" fmla="*/ 20 w 180"/>
                <a:gd name="T5" fmla="*/ 53 h 126"/>
                <a:gd name="T6" fmla="*/ 12 w 180"/>
                <a:gd name="T7" fmla="*/ 110 h 126"/>
                <a:gd name="T8" fmla="*/ 48 w 180"/>
                <a:gd name="T9" fmla="*/ 126 h 126"/>
                <a:gd name="T10" fmla="*/ 75 w 180"/>
                <a:gd name="T11" fmla="*/ 123 h 126"/>
                <a:gd name="T12" fmla="*/ 130 w 180"/>
                <a:gd name="T13" fmla="*/ 112 h 126"/>
                <a:gd name="T14" fmla="*/ 171 w 180"/>
                <a:gd name="T15" fmla="*/ 91 h 126"/>
                <a:gd name="T16" fmla="*/ 165 w 180"/>
                <a:gd name="T17" fmla="*/ 46 h 126"/>
                <a:gd name="T18" fmla="*/ 125 w 180"/>
                <a:gd name="T19" fmla="*/ 19 h 126"/>
                <a:gd name="T20" fmla="*/ 66 w 180"/>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26">
                  <a:moveTo>
                    <a:pt x="66" y="0"/>
                  </a:moveTo>
                  <a:cubicBezTo>
                    <a:pt x="64" y="0"/>
                    <a:pt x="63" y="0"/>
                    <a:pt x="61" y="0"/>
                  </a:cubicBezTo>
                  <a:cubicBezTo>
                    <a:pt x="46" y="16"/>
                    <a:pt x="32" y="34"/>
                    <a:pt x="20" y="53"/>
                  </a:cubicBezTo>
                  <a:cubicBezTo>
                    <a:pt x="9" y="70"/>
                    <a:pt x="0" y="93"/>
                    <a:pt x="12" y="110"/>
                  </a:cubicBezTo>
                  <a:cubicBezTo>
                    <a:pt x="20" y="122"/>
                    <a:pt x="33" y="126"/>
                    <a:pt x="48" y="126"/>
                  </a:cubicBezTo>
                  <a:cubicBezTo>
                    <a:pt x="57" y="126"/>
                    <a:pt x="67" y="124"/>
                    <a:pt x="75" y="123"/>
                  </a:cubicBezTo>
                  <a:cubicBezTo>
                    <a:pt x="94" y="119"/>
                    <a:pt x="112" y="115"/>
                    <a:pt x="130" y="112"/>
                  </a:cubicBezTo>
                  <a:cubicBezTo>
                    <a:pt x="146" y="109"/>
                    <a:pt x="163" y="105"/>
                    <a:pt x="171" y="91"/>
                  </a:cubicBezTo>
                  <a:cubicBezTo>
                    <a:pt x="180" y="78"/>
                    <a:pt x="175" y="59"/>
                    <a:pt x="165" y="46"/>
                  </a:cubicBezTo>
                  <a:cubicBezTo>
                    <a:pt x="155" y="33"/>
                    <a:pt x="140" y="26"/>
                    <a:pt x="125" y="19"/>
                  </a:cubicBezTo>
                  <a:cubicBezTo>
                    <a:pt x="106" y="9"/>
                    <a:pt x="87" y="0"/>
                    <a:pt x="66"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1" name="Freeform 296">
              <a:extLst>
                <a:ext uri="{FF2B5EF4-FFF2-40B4-BE49-F238E27FC236}">
                  <a16:creationId xmlns:a16="http://schemas.microsoft.com/office/drawing/2014/main" xmlns="" id="{A79F669C-9C21-4C09-9862-FCE4030053FB}"/>
                </a:ext>
              </a:extLst>
            </p:cNvPr>
            <p:cNvSpPr/>
            <p:nvPr/>
          </p:nvSpPr>
          <p:spPr bwMode="auto">
            <a:xfrm>
              <a:off x="4261" y="4509"/>
              <a:ext cx="496" cy="510"/>
            </a:xfrm>
            <a:custGeom>
              <a:avLst/>
              <a:gdLst>
                <a:gd name="T0" fmla="*/ 136 w 210"/>
                <a:gd name="T1" fmla="*/ 0 h 216"/>
                <a:gd name="T2" fmla="*/ 121 w 210"/>
                <a:gd name="T3" fmla="*/ 4 h 216"/>
                <a:gd name="T4" fmla="*/ 0 w 210"/>
                <a:gd name="T5" fmla="*/ 111 h 216"/>
                <a:gd name="T6" fmla="*/ 40 w 210"/>
                <a:gd name="T7" fmla="*/ 185 h 216"/>
                <a:gd name="T8" fmla="*/ 101 w 210"/>
                <a:gd name="T9" fmla="*/ 216 h 216"/>
                <a:gd name="T10" fmla="*/ 106 w 210"/>
                <a:gd name="T11" fmla="*/ 216 h 216"/>
                <a:gd name="T12" fmla="*/ 155 w 210"/>
                <a:gd name="T13" fmla="*/ 202 h 216"/>
                <a:gd name="T14" fmla="*/ 198 w 210"/>
                <a:gd name="T15" fmla="*/ 173 h 216"/>
                <a:gd name="T16" fmla="*/ 199 w 210"/>
                <a:gd name="T17" fmla="*/ 106 h 216"/>
                <a:gd name="T18" fmla="*/ 155 w 210"/>
                <a:gd name="T19" fmla="*/ 13 h 216"/>
                <a:gd name="T20" fmla="*/ 142 w 210"/>
                <a:gd name="T21" fmla="*/ 1 h 216"/>
                <a:gd name="T22" fmla="*/ 136 w 210"/>
                <a:gd name="T2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0" h="216">
                  <a:moveTo>
                    <a:pt x="136" y="0"/>
                  </a:moveTo>
                  <a:cubicBezTo>
                    <a:pt x="131" y="0"/>
                    <a:pt x="126" y="2"/>
                    <a:pt x="121" y="4"/>
                  </a:cubicBezTo>
                  <a:cubicBezTo>
                    <a:pt x="72" y="28"/>
                    <a:pt x="29" y="65"/>
                    <a:pt x="0" y="111"/>
                  </a:cubicBezTo>
                  <a:cubicBezTo>
                    <a:pt x="8" y="125"/>
                    <a:pt x="27" y="175"/>
                    <a:pt x="40" y="185"/>
                  </a:cubicBezTo>
                  <a:cubicBezTo>
                    <a:pt x="58" y="199"/>
                    <a:pt x="78" y="214"/>
                    <a:pt x="101" y="216"/>
                  </a:cubicBezTo>
                  <a:cubicBezTo>
                    <a:pt x="103" y="216"/>
                    <a:pt x="104" y="216"/>
                    <a:pt x="106" y="216"/>
                  </a:cubicBezTo>
                  <a:cubicBezTo>
                    <a:pt x="123" y="216"/>
                    <a:pt x="140" y="209"/>
                    <a:pt x="155" y="202"/>
                  </a:cubicBezTo>
                  <a:cubicBezTo>
                    <a:pt x="172" y="195"/>
                    <a:pt x="189" y="188"/>
                    <a:pt x="198" y="173"/>
                  </a:cubicBezTo>
                  <a:cubicBezTo>
                    <a:pt x="210" y="153"/>
                    <a:pt x="206" y="128"/>
                    <a:pt x="199" y="106"/>
                  </a:cubicBezTo>
                  <a:cubicBezTo>
                    <a:pt x="188" y="73"/>
                    <a:pt x="173" y="42"/>
                    <a:pt x="155" y="13"/>
                  </a:cubicBezTo>
                  <a:cubicBezTo>
                    <a:pt x="151" y="8"/>
                    <a:pt x="147" y="3"/>
                    <a:pt x="142" y="1"/>
                  </a:cubicBezTo>
                  <a:cubicBezTo>
                    <a:pt x="140" y="0"/>
                    <a:pt x="138" y="0"/>
                    <a:pt x="136"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2" name="Freeform 297">
              <a:extLst>
                <a:ext uri="{FF2B5EF4-FFF2-40B4-BE49-F238E27FC236}">
                  <a16:creationId xmlns:a16="http://schemas.microsoft.com/office/drawing/2014/main" xmlns="" id="{0627190B-8B7C-41C2-8594-EBC85C0A604B}"/>
                </a:ext>
              </a:extLst>
            </p:cNvPr>
            <p:cNvSpPr/>
            <p:nvPr/>
          </p:nvSpPr>
          <p:spPr bwMode="auto">
            <a:xfrm>
              <a:off x="4599" y="3982"/>
              <a:ext cx="449" cy="411"/>
            </a:xfrm>
            <a:custGeom>
              <a:avLst/>
              <a:gdLst>
                <a:gd name="T0" fmla="*/ 133 w 190"/>
                <a:gd name="T1" fmla="*/ 0 h 174"/>
                <a:gd name="T2" fmla="*/ 124 w 190"/>
                <a:gd name="T3" fmla="*/ 2 h 174"/>
                <a:gd name="T4" fmla="*/ 0 w 190"/>
                <a:gd name="T5" fmla="*/ 108 h 174"/>
                <a:gd name="T6" fmla="*/ 55 w 190"/>
                <a:gd name="T7" fmla="*/ 143 h 174"/>
                <a:gd name="T8" fmla="*/ 86 w 190"/>
                <a:gd name="T9" fmla="*/ 166 h 174"/>
                <a:gd name="T10" fmla="*/ 118 w 190"/>
                <a:gd name="T11" fmla="*/ 174 h 174"/>
                <a:gd name="T12" fmla="*/ 160 w 190"/>
                <a:gd name="T13" fmla="*/ 160 h 174"/>
                <a:gd name="T14" fmla="*/ 185 w 190"/>
                <a:gd name="T15" fmla="*/ 91 h 174"/>
                <a:gd name="T16" fmla="*/ 172 w 190"/>
                <a:gd name="T17" fmla="*/ 60 h 174"/>
                <a:gd name="T18" fmla="*/ 148 w 190"/>
                <a:gd name="T19" fmla="*/ 13 h 174"/>
                <a:gd name="T20" fmla="*/ 138 w 190"/>
                <a:gd name="T21" fmla="*/ 1 h 174"/>
                <a:gd name="T22" fmla="*/ 133 w 190"/>
                <a:gd name="T2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0" h="174">
                  <a:moveTo>
                    <a:pt x="133" y="0"/>
                  </a:moveTo>
                  <a:cubicBezTo>
                    <a:pt x="130" y="0"/>
                    <a:pt x="127" y="1"/>
                    <a:pt x="124" y="2"/>
                  </a:cubicBezTo>
                  <a:cubicBezTo>
                    <a:pt x="70" y="18"/>
                    <a:pt x="24" y="57"/>
                    <a:pt x="0" y="108"/>
                  </a:cubicBezTo>
                  <a:cubicBezTo>
                    <a:pt x="20" y="117"/>
                    <a:pt x="39" y="129"/>
                    <a:pt x="55" y="143"/>
                  </a:cubicBezTo>
                  <a:cubicBezTo>
                    <a:pt x="65" y="151"/>
                    <a:pt x="75" y="160"/>
                    <a:pt x="86" y="166"/>
                  </a:cubicBezTo>
                  <a:cubicBezTo>
                    <a:pt x="96" y="171"/>
                    <a:pt x="107" y="174"/>
                    <a:pt x="118" y="174"/>
                  </a:cubicBezTo>
                  <a:cubicBezTo>
                    <a:pt x="133" y="174"/>
                    <a:pt x="148" y="169"/>
                    <a:pt x="160" y="160"/>
                  </a:cubicBezTo>
                  <a:cubicBezTo>
                    <a:pt x="180" y="145"/>
                    <a:pt x="190" y="116"/>
                    <a:pt x="185" y="91"/>
                  </a:cubicBezTo>
                  <a:cubicBezTo>
                    <a:pt x="182" y="80"/>
                    <a:pt x="177" y="70"/>
                    <a:pt x="172" y="60"/>
                  </a:cubicBezTo>
                  <a:cubicBezTo>
                    <a:pt x="164" y="44"/>
                    <a:pt x="156" y="28"/>
                    <a:pt x="148" y="13"/>
                  </a:cubicBezTo>
                  <a:cubicBezTo>
                    <a:pt x="146" y="8"/>
                    <a:pt x="143" y="3"/>
                    <a:pt x="138" y="1"/>
                  </a:cubicBezTo>
                  <a:cubicBezTo>
                    <a:pt x="137" y="1"/>
                    <a:pt x="135" y="0"/>
                    <a:pt x="133"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3" name="Freeform 298">
              <a:extLst>
                <a:ext uri="{FF2B5EF4-FFF2-40B4-BE49-F238E27FC236}">
                  <a16:creationId xmlns:a16="http://schemas.microsoft.com/office/drawing/2014/main" xmlns="" id="{1C4F9829-FB27-4A83-84DC-5CC6C43213EC}"/>
                </a:ext>
              </a:extLst>
            </p:cNvPr>
            <p:cNvSpPr/>
            <p:nvPr/>
          </p:nvSpPr>
          <p:spPr bwMode="auto">
            <a:xfrm>
              <a:off x="4811" y="3247"/>
              <a:ext cx="421" cy="428"/>
            </a:xfrm>
            <a:custGeom>
              <a:avLst/>
              <a:gdLst>
                <a:gd name="T0" fmla="*/ 114 w 178"/>
                <a:gd name="T1" fmla="*/ 0 h 181"/>
                <a:gd name="T2" fmla="*/ 100 w 178"/>
                <a:gd name="T3" fmla="*/ 4 h 181"/>
                <a:gd name="T4" fmla="*/ 7 w 178"/>
                <a:gd name="T5" fmla="*/ 74 h 181"/>
                <a:gd name="T6" fmla="*/ 1 w 178"/>
                <a:gd name="T7" fmla="*/ 84 h 181"/>
                <a:gd name="T8" fmla="*/ 4 w 178"/>
                <a:gd name="T9" fmla="*/ 101 h 181"/>
                <a:gd name="T10" fmla="*/ 33 w 178"/>
                <a:gd name="T11" fmla="*/ 153 h 181"/>
                <a:gd name="T12" fmla="*/ 43 w 178"/>
                <a:gd name="T13" fmla="*/ 174 h 181"/>
                <a:gd name="T14" fmla="*/ 63 w 178"/>
                <a:gd name="T15" fmla="*/ 181 h 181"/>
                <a:gd name="T16" fmla="*/ 70 w 178"/>
                <a:gd name="T17" fmla="*/ 181 h 181"/>
                <a:gd name="T18" fmla="*/ 149 w 178"/>
                <a:gd name="T19" fmla="*/ 143 h 181"/>
                <a:gd name="T20" fmla="*/ 168 w 178"/>
                <a:gd name="T21" fmla="*/ 59 h 181"/>
                <a:gd name="T22" fmla="*/ 134 w 178"/>
                <a:gd name="T23" fmla="*/ 12 h 181"/>
                <a:gd name="T24" fmla="*/ 116 w 178"/>
                <a:gd name="T25" fmla="*/ 0 h 181"/>
                <a:gd name="T26" fmla="*/ 114 w 178"/>
                <a:gd name="T2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81">
                  <a:moveTo>
                    <a:pt x="114" y="0"/>
                  </a:moveTo>
                  <a:cubicBezTo>
                    <a:pt x="109" y="0"/>
                    <a:pt x="104" y="2"/>
                    <a:pt x="100" y="4"/>
                  </a:cubicBezTo>
                  <a:cubicBezTo>
                    <a:pt x="65" y="21"/>
                    <a:pt x="33" y="45"/>
                    <a:pt x="7" y="74"/>
                  </a:cubicBezTo>
                  <a:cubicBezTo>
                    <a:pt x="5" y="77"/>
                    <a:pt x="3" y="80"/>
                    <a:pt x="1" y="84"/>
                  </a:cubicBezTo>
                  <a:cubicBezTo>
                    <a:pt x="0" y="90"/>
                    <a:pt x="2" y="96"/>
                    <a:pt x="4" y="101"/>
                  </a:cubicBezTo>
                  <a:cubicBezTo>
                    <a:pt x="12" y="119"/>
                    <a:pt x="27" y="134"/>
                    <a:pt x="33" y="153"/>
                  </a:cubicBezTo>
                  <a:cubicBezTo>
                    <a:pt x="36" y="161"/>
                    <a:pt x="37" y="169"/>
                    <a:pt x="43" y="174"/>
                  </a:cubicBezTo>
                  <a:cubicBezTo>
                    <a:pt x="48" y="180"/>
                    <a:pt x="55" y="181"/>
                    <a:pt x="63" y="181"/>
                  </a:cubicBezTo>
                  <a:cubicBezTo>
                    <a:pt x="65" y="181"/>
                    <a:pt x="68" y="181"/>
                    <a:pt x="70" y="181"/>
                  </a:cubicBezTo>
                  <a:cubicBezTo>
                    <a:pt x="100" y="178"/>
                    <a:pt x="129" y="166"/>
                    <a:pt x="149" y="143"/>
                  </a:cubicBezTo>
                  <a:cubicBezTo>
                    <a:pt x="170" y="121"/>
                    <a:pt x="178" y="88"/>
                    <a:pt x="168" y="59"/>
                  </a:cubicBezTo>
                  <a:cubicBezTo>
                    <a:pt x="161" y="41"/>
                    <a:pt x="148" y="26"/>
                    <a:pt x="134" y="12"/>
                  </a:cubicBezTo>
                  <a:cubicBezTo>
                    <a:pt x="129" y="7"/>
                    <a:pt x="123" y="1"/>
                    <a:pt x="116" y="0"/>
                  </a:cubicBezTo>
                  <a:cubicBezTo>
                    <a:pt x="115" y="0"/>
                    <a:pt x="115" y="0"/>
                    <a:pt x="114"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4" name="Freeform 299">
              <a:extLst>
                <a:ext uri="{FF2B5EF4-FFF2-40B4-BE49-F238E27FC236}">
                  <a16:creationId xmlns:a16="http://schemas.microsoft.com/office/drawing/2014/main" xmlns="" id="{C5528596-D147-4585-BCC3-320026CDEA59}"/>
                </a:ext>
              </a:extLst>
            </p:cNvPr>
            <p:cNvSpPr/>
            <p:nvPr/>
          </p:nvSpPr>
          <p:spPr bwMode="auto">
            <a:xfrm>
              <a:off x="1739" y="4410"/>
              <a:ext cx="13066" cy="7467"/>
            </a:xfrm>
            <a:custGeom>
              <a:avLst/>
              <a:gdLst>
                <a:gd name="T0" fmla="*/ 111 w 5529"/>
                <a:gd name="T1" fmla="*/ 150 h 3160"/>
                <a:gd name="T2" fmla="*/ 69 w 5529"/>
                <a:gd name="T3" fmla="*/ 373 h 3160"/>
                <a:gd name="T4" fmla="*/ 20 w 5529"/>
                <a:gd name="T5" fmla="*/ 647 h 3160"/>
                <a:gd name="T6" fmla="*/ 739 w 5529"/>
                <a:gd name="T7" fmla="*/ 732 h 3160"/>
                <a:gd name="T8" fmla="*/ 3155 w 5529"/>
                <a:gd name="T9" fmla="*/ 2084 h 3160"/>
                <a:gd name="T10" fmla="*/ 5427 w 5529"/>
                <a:gd name="T11" fmla="*/ 3160 h 3160"/>
                <a:gd name="T12" fmla="*/ 5529 w 5529"/>
                <a:gd name="T13" fmla="*/ 2454 h 3160"/>
                <a:gd name="T14" fmla="*/ 3344 w 5529"/>
                <a:gd name="T15" fmla="*/ 1606 h 3160"/>
                <a:gd name="T16" fmla="*/ 1350 w 5529"/>
                <a:gd name="T17" fmla="*/ 465 h 3160"/>
                <a:gd name="T18" fmla="*/ 111 w 5529"/>
                <a:gd name="T19" fmla="*/ 150 h 3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29" h="3160">
                  <a:moveTo>
                    <a:pt x="111" y="150"/>
                  </a:moveTo>
                  <a:cubicBezTo>
                    <a:pt x="111" y="150"/>
                    <a:pt x="138" y="259"/>
                    <a:pt x="69" y="373"/>
                  </a:cubicBezTo>
                  <a:cubicBezTo>
                    <a:pt x="0" y="488"/>
                    <a:pt x="20" y="647"/>
                    <a:pt x="20" y="647"/>
                  </a:cubicBezTo>
                  <a:cubicBezTo>
                    <a:pt x="20" y="647"/>
                    <a:pt x="407" y="550"/>
                    <a:pt x="739" y="732"/>
                  </a:cubicBezTo>
                  <a:cubicBezTo>
                    <a:pt x="1174" y="970"/>
                    <a:pt x="2430" y="1271"/>
                    <a:pt x="3155" y="2084"/>
                  </a:cubicBezTo>
                  <a:cubicBezTo>
                    <a:pt x="3792" y="2797"/>
                    <a:pt x="5427" y="3160"/>
                    <a:pt x="5427" y="3160"/>
                  </a:cubicBezTo>
                  <a:cubicBezTo>
                    <a:pt x="5529" y="2454"/>
                    <a:pt x="5529" y="2454"/>
                    <a:pt x="5529" y="2454"/>
                  </a:cubicBezTo>
                  <a:cubicBezTo>
                    <a:pt x="5529" y="2454"/>
                    <a:pt x="4101" y="2354"/>
                    <a:pt x="3344" y="1606"/>
                  </a:cubicBezTo>
                  <a:cubicBezTo>
                    <a:pt x="2742" y="1011"/>
                    <a:pt x="1777" y="713"/>
                    <a:pt x="1350" y="465"/>
                  </a:cubicBezTo>
                  <a:cubicBezTo>
                    <a:pt x="989" y="256"/>
                    <a:pt x="121" y="0"/>
                    <a:pt x="111" y="15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5" name="Freeform 300">
              <a:extLst>
                <a:ext uri="{FF2B5EF4-FFF2-40B4-BE49-F238E27FC236}">
                  <a16:creationId xmlns:a16="http://schemas.microsoft.com/office/drawing/2014/main" xmlns="" id="{E8C14B22-A216-4579-A0B5-521DD2DB4F7E}"/>
                </a:ext>
              </a:extLst>
            </p:cNvPr>
            <p:cNvSpPr/>
            <p:nvPr/>
          </p:nvSpPr>
          <p:spPr bwMode="auto">
            <a:xfrm>
              <a:off x="3861" y="-5553"/>
              <a:ext cx="343" cy="567"/>
            </a:xfrm>
            <a:custGeom>
              <a:avLst/>
              <a:gdLst>
                <a:gd name="T0" fmla="*/ 17 w 343"/>
                <a:gd name="T1" fmla="*/ 520 h 567"/>
                <a:gd name="T2" fmla="*/ 154 w 343"/>
                <a:gd name="T3" fmla="*/ 135 h 567"/>
                <a:gd name="T4" fmla="*/ 29 w 343"/>
                <a:gd name="T5" fmla="*/ 168 h 567"/>
                <a:gd name="T6" fmla="*/ 0 w 343"/>
                <a:gd name="T7" fmla="*/ 52 h 567"/>
                <a:gd name="T8" fmla="*/ 220 w 343"/>
                <a:gd name="T9" fmla="*/ 0 h 567"/>
                <a:gd name="T10" fmla="*/ 343 w 343"/>
                <a:gd name="T11" fmla="*/ 42 h 567"/>
                <a:gd name="T12" fmla="*/ 156 w 343"/>
                <a:gd name="T13" fmla="*/ 567 h 567"/>
                <a:gd name="T14" fmla="*/ 17 w 343"/>
                <a:gd name="T15" fmla="*/ 52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3" h="567">
                  <a:moveTo>
                    <a:pt x="17" y="520"/>
                  </a:moveTo>
                  <a:lnTo>
                    <a:pt x="154" y="135"/>
                  </a:lnTo>
                  <a:lnTo>
                    <a:pt x="29" y="168"/>
                  </a:lnTo>
                  <a:lnTo>
                    <a:pt x="0" y="52"/>
                  </a:lnTo>
                  <a:lnTo>
                    <a:pt x="220" y="0"/>
                  </a:lnTo>
                  <a:lnTo>
                    <a:pt x="343" y="42"/>
                  </a:lnTo>
                  <a:lnTo>
                    <a:pt x="156" y="567"/>
                  </a:lnTo>
                  <a:lnTo>
                    <a:pt x="17" y="520"/>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6" name="Freeform 301">
              <a:extLst>
                <a:ext uri="{FF2B5EF4-FFF2-40B4-BE49-F238E27FC236}">
                  <a16:creationId xmlns:a16="http://schemas.microsoft.com/office/drawing/2014/main" xmlns="" id="{B2BC9EF6-2920-4BB7-87EE-5A0123DB32A8}"/>
                </a:ext>
              </a:extLst>
            </p:cNvPr>
            <p:cNvSpPr/>
            <p:nvPr/>
          </p:nvSpPr>
          <p:spPr bwMode="auto">
            <a:xfrm>
              <a:off x="4554" y="988"/>
              <a:ext cx="541" cy="633"/>
            </a:xfrm>
            <a:custGeom>
              <a:avLst/>
              <a:gdLst>
                <a:gd name="T0" fmla="*/ 0 w 229"/>
                <a:gd name="T1" fmla="*/ 211 h 268"/>
                <a:gd name="T2" fmla="*/ 14 w 229"/>
                <a:gd name="T3" fmla="*/ 169 h 268"/>
                <a:gd name="T4" fmla="*/ 151 w 229"/>
                <a:gd name="T5" fmla="*/ 91 h 268"/>
                <a:gd name="T6" fmla="*/ 130 w 229"/>
                <a:gd name="T7" fmla="*/ 52 h 268"/>
                <a:gd name="T8" fmla="*/ 66 w 229"/>
                <a:gd name="T9" fmla="*/ 47 h 268"/>
                <a:gd name="T10" fmla="*/ 80 w 229"/>
                <a:gd name="T11" fmla="*/ 0 h 268"/>
                <a:gd name="T12" fmla="*/ 151 w 229"/>
                <a:gd name="T13" fmla="*/ 10 h 268"/>
                <a:gd name="T14" fmla="*/ 213 w 229"/>
                <a:gd name="T15" fmla="*/ 106 h 268"/>
                <a:gd name="T16" fmla="*/ 108 w 229"/>
                <a:gd name="T17" fmla="*/ 187 h 268"/>
                <a:gd name="T18" fmla="*/ 87 w 229"/>
                <a:gd name="T19" fmla="*/ 195 h 268"/>
                <a:gd name="T20" fmla="*/ 175 w 229"/>
                <a:gd name="T21" fmla="*/ 226 h 268"/>
                <a:gd name="T22" fmla="*/ 160 w 229"/>
                <a:gd name="T23" fmla="*/ 268 h 268"/>
                <a:gd name="T24" fmla="*/ 0 w 229"/>
                <a:gd name="T25" fmla="*/ 2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268">
                  <a:moveTo>
                    <a:pt x="0" y="211"/>
                  </a:moveTo>
                  <a:cubicBezTo>
                    <a:pt x="14" y="169"/>
                    <a:pt x="14" y="169"/>
                    <a:pt x="14" y="169"/>
                  </a:cubicBezTo>
                  <a:cubicBezTo>
                    <a:pt x="72" y="146"/>
                    <a:pt x="141" y="121"/>
                    <a:pt x="151" y="91"/>
                  </a:cubicBezTo>
                  <a:cubicBezTo>
                    <a:pt x="158" y="71"/>
                    <a:pt x="147" y="58"/>
                    <a:pt x="130" y="52"/>
                  </a:cubicBezTo>
                  <a:cubicBezTo>
                    <a:pt x="110" y="45"/>
                    <a:pt x="82" y="43"/>
                    <a:pt x="66" y="47"/>
                  </a:cubicBezTo>
                  <a:cubicBezTo>
                    <a:pt x="80" y="0"/>
                    <a:pt x="80" y="0"/>
                    <a:pt x="80" y="0"/>
                  </a:cubicBezTo>
                  <a:cubicBezTo>
                    <a:pt x="116" y="0"/>
                    <a:pt x="137" y="5"/>
                    <a:pt x="151" y="10"/>
                  </a:cubicBezTo>
                  <a:cubicBezTo>
                    <a:pt x="200" y="27"/>
                    <a:pt x="229" y="61"/>
                    <a:pt x="213" y="106"/>
                  </a:cubicBezTo>
                  <a:cubicBezTo>
                    <a:pt x="198" y="149"/>
                    <a:pt x="135" y="176"/>
                    <a:pt x="108" y="187"/>
                  </a:cubicBezTo>
                  <a:cubicBezTo>
                    <a:pt x="87" y="195"/>
                    <a:pt x="87" y="195"/>
                    <a:pt x="87" y="195"/>
                  </a:cubicBezTo>
                  <a:cubicBezTo>
                    <a:pt x="175" y="226"/>
                    <a:pt x="175" y="226"/>
                    <a:pt x="175" y="226"/>
                  </a:cubicBezTo>
                  <a:cubicBezTo>
                    <a:pt x="160" y="268"/>
                    <a:pt x="160" y="268"/>
                    <a:pt x="160" y="268"/>
                  </a:cubicBezTo>
                  <a:lnTo>
                    <a:pt x="0" y="211"/>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7" name="Freeform 302">
              <a:extLst>
                <a:ext uri="{FF2B5EF4-FFF2-40B4-BE49-F238E27FC236}">
                  <a16:creationId xmlns:a16="http://schemas.microsoft.com/office/drawing/2014/main" xmlns="" id="{999566AF-4161-48FF-90CC-0897E27A9767}"/>
                </a:ext>
              </a:extLst>
            </p:cNvPr>
            <p:cNvSpPr/>
            <p:nvPr/>
          </p:nvSpPr>
          <p:spPr bwMode="auto">
            <a:xfrm>
              <a:off x="6387" y="-1564"/>
              <a:ext cx="551" cy="616"/>
            </a:xfrm>
            <a:custGeom>
              <a:avLst/>
              <a:gdLst>
                <a:gd name="T0" fmla="*/ 158 w 233"/>
                <a:gd name="T1" fmla="*/ 140 h 261"/>
                <a:gd name="T2" fmla="*/ 184 w 233"/>
                <a:gd name="T3" fmla="*/ 207 h 261"/>
                <a:gd name="T4" fmla="*/ 62 w 233"/>
                <a:gd name="T5" fmla="*/ 241 h 261"/>
                <a:gd name="T6" fmla="*/ 0 w 233"/>
                <a:gd name="T7" fmla="*/ 211 h 261"/>
                <a:gd name="T8" fmla="*/ 20 w 233"/>
                <a:gd name="T9" fmla="*/ 165 h 261"/>
                <a:gd name="T10" fmla="*/ 71 w 233"/>
                <a:gd name="T11" fmla="*/ 195 h 261"/>
                <a:gd name="T12" fmla="*/ 126 w 233"/>
                <a:gd name="T13" fmla="*/ 183 h 261"/>
                <a:gd name="T14" fmla="*/ 94 w 233"/>
                <a:gd name="T15" fmla="*/ 142 h 261"/>
                <a:gd name="T16" fmla="*/ 69 w 233"/>
                <a:gd name="T17" fmla="*/ 135 h 261"/>
                <a:gd name="T18" fmla="*/ 83 w 233"/>
                <a:gd name="T19" fmla="*/ 95 h 261"/>
                <a:gd name="T20" fmla="*/ 108 w 233"/>
                <a:gd name="T21" fmla="*/ 105 h 261"/>
                <a:gd name="T22" fmla="*/ 153 w 233"/>
                <a:gd name="T23" fmla="*/ 93 h 261"/>
                <a:gd name="T24" fmla="*/ 125 w 233"/>
                <a:gd name="T25" fmla="*/ 54 h 261"/>
                <a:gd name="T26" fmla="*/ 70 w 233"/>
                <a:gd name="T27" fmla="*/ 45 h 261"/>
                <a:gd name="T28" fmla="*/ 82 w 233"/>
                <a:gd name="T29" fmla="*/ 0 h 261"/>
                <a:gd name="T30" fmla="*/ 150 w 233"/>
                <a:gd name="T31" fmla="*/ 14 h 261"/>
                <a:gd name="T32" fmla="*/ 216 w 233"/>
                <a:gd name="T33" fmla="*/ 105 h 261"/>
                <a:gd name="T34" fmla="*/ 158 w 233"/>
                <a:gd name="T35" fmla="*/ 1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3" h="261">
                  <a:moveTo>
                    <a:pt x="158" y="140"/>
                  </a:moveTo>
                  <a:cubicBezTo>
                    <a:pt x="183" y="155"/>
                    <a:pt x="194" y="179"/>
                    <a:pt x="184" y="207"/>
                  </a:cubicBezTo>
                  <a:cubicBezTo>
                    <a:pt x="165" y="261"/>
                    <a:pt x="106" y="257"/>
                    <a:pt x="62" y="241"/>
                  </a:cubicBezTo>
                  <a:cubicBezTo>
                    <a:pt x="38" y="233"/>
                    <a:pt x="14" y="222"/>
                    <a:pt x="0" y="211"/>
                  </a:cubicBezTo>
                  <a:cubicBezTo>
                    <a:pt x="20" y="165"/>
                    <a:pt x="20" y="165"/>
                    <a:pt x="20" y="165"/>
                  </a:cubicBezTo>
                  <a:cubicBezTo>
                    <a:pt x="31" y="179"/>
                    <a:pt x="50" y="187"/>
                    <a:pt x="71" y="195"/>
                  </a:cubicBezTo>
                  <a:cubicBezTo>
                    <a:pt x="89" y="201"/>
                    <a:pt x="118" y="206"/>
                    <a:pt x="126" y="183"/>
                  </a:cubicBezTo>
                  <a:cubicBezTo>
                    <a:pt x="134" y="159"/>
                    <a:pt x="108" y="147"/>
                    <a:pt x="94" y="142"/>
                  </a:cubicBezTo>
                  <a:cubicBezTo>
                    <a:pt x="85" y="139"/>
                    <a:pt x="76" y="137"/>
                    <a:pt x="69" y="135"/>
                  </a:cubicBezTo>
                  <a:cubicBezTo>
                    <a:pt x="83" y="95"/>
                    <a:pt x="83" y="95"/>
                    <a:pt x="83" y="95"/>
                  </a:cubicBezTo>
                  <a:cubicBezTo>
                    <a:pt x="93" y="100"/>
                    <a:pt x="100" y="102"/>
                    <a:pt x="108" y="105"/>
                  </a:cubicBezTo>
                  <a:cubicBezTo>
                    <a:pt x="122" y="110"/>
                    <a:pt x="147" y="111"/>
                    <a:pt x="153" y="93"/>
                  </a:cubicBezTo>
                  <a:cubicBezTo>
                    <a:pt x="161" y="72"/>
                    <a:pt x="142" y="60"/>
                    <a:pt x="125" y="54"/>
                  </a:cubicBezTo>
                  <a:cubicBezTo>
                    <a:pt x="105" y="47"/>
                    <a:pt x="84" y="44"/>
                    <a:pt x="70" y="45"/>
                  </a:cubicBezTo>
                  <a:cubicBezTo>
                    <a:pt x="82" y="0"/>
                    <a:pt x="82" y="0"/>
                    <a:pt x="82" y="0"/>
                  </a:cubicBezTo>
                  <a:cubicBezTo>
                    <a:pt x="105" y="1"/>
                    <a:pt x="126" y="5"/>
                    <a:pt x="150" y="14"/>
                  </a:cubicBezTo>
                  <a:cubicBezTo>
                    <a:pt x="192" y="28"/>
                    <a:pt x="233" y="57"/>
                    <a:pt x="216" y="105"/>
                  </a:cubicBezTo>
                  <a:cubicBezTo>
                    <a:pt x="207" y="131"/>
                    <a:pt x="185" y="141"/>
                    <a:pt x="158" y="140"/>
                  </a:cubicBez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8" name="Freeform 303">
              <a:extLst>
                <a:ext uri="{FF2B5EF4-FFF2-40B4-BE49-F238E27FC236}">
                  <a16:creationId xmlns:a16="http://schemas.microsoft.com/office/drawing/2014/main" xmlns="" id="{04D25CBB-51D9-4F3F-A2EF-F30B411D1B10}"/>
                </a:ext>
              </a:extLst>
            </p:cNvPr>
            <p:cNvSpPr>
              <a:spLocks noEditPoints="1"/>
            </p:cNvSpPr>
            <p:nvPr/>
          </p:nvSpPr>
          <p:spPr bwMode="auto">
            <a:xfrm>
              <a:off x="7470" y="-4523"/>
              <a:ext cx="515" cy="579"/>
            </a:xfrm>
            <a:custGeom>
              <a:avLst/>
              <a:gdLst>
                <a:gd name="T0" fmla="*/ 198 w 515"/>
                <a:gd name="T1" fmla="*/ 534 h 579"/>
                <a:gd name="T2" fmla="*/ 234 w 515"/>
                <a:gd name="T3" fmla="*/ 433 h 579"/>
                <a:gd name="T4" fmla="*/ 0 w 515"/>
                <a:gd name="T5" fmla="*/ 350 h 579"/>
                <a:gd name="T6" fmla="*/ 38 w 515"/>
                <a:gd name="T7" fmla="*/ 239 h 579"/>
                <a:gd name="T8" fmla="*/ 361 w 515"/>
                <a:gd name="T9" fmla="*/ 0 h 579"/>
                <a:gd name="T10" fmla="*/ 515 w 515"/>
                <a:gd name="T11" fmla="*/ 54 h 579"/>
                <a:gd name="T12" fmla="*/ 399 w 515"/>
                <a:gd name="T13" fmla="*/ 385 h 579"/>
                <a:gd name="T14" fmla="*/ 472 w 515"/>
                <a:gd name="T15" fmla="*/ 411 h 579"/>
                <a:gd name="T16" fmla="*/ 439 w 515"/>
                <a:gd name="T17" fmla="*/ 506 h 579"/>
                <a:gd name="T18" fmla="*/ 366 w 515"/>
                <a:gd name="T19" fmla="*/ 480 h 579"/>
                <a:gd name="T20" fmla="*/ 331 w 515"/>
                <a:gd name="T21" fmla="*/ 579 h 579"/>
                <a:gd name="T22" fmla="*/ 198 w 515"/>
                <a:gd name="T23" fmla="*/ 534 h 579"/>
                <a:gd name="T24" fmla="*/ 354 w 515"/>
                <a:gd name="T25" fmla="*/ 121 h 579"/>
                <a:gd name="T26" fmla="*/ 354 w 515"/>
                <a:gd name="T27" fmla="*/ 118 h 579"/>
                <a:gd name="T28" fmla="*/ 132 w 515"/>
                <a:gd name="T29" fmla="*/ 291 h 579"/>
                <a:gd name="T30" fmla="*/ 276 w 515"/>
                <a:gd name="T31" fmla="*/ 343 h 579"/>
                <a:gd name="T32" fmla="*/ 354 w 515"/>
                <a:gd name="T33" fmla="*/ 121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5" h="579">
                  <a:moveTo>
                    <a:pt x="198" y="534"/>
                  </a:moveTo>
                  <a:lnTo>
                    <a:pt x="234" y="433"/>
                  </a:lnTo>
                  <a:lnTo>
                    <a:pt x="0" y="350"/>
                  </a:lnTo>
                  <a:lnTo>
                    <a:pt x="38" y="239"/>
                  </a:lnTo>
                  <a:lnTo>
                    <a:pt x="361" y="0"/>
                  </a:lnTo>
                  <a:lnTo>
                    <a:pt x="515" y="54"/>
                  </a:lnTo>
                  <a:lnTo>
                    <a:pt x="399" y="385"/>
                  </a:lnTo>
                  <a:lnTo>
                    <a:pt x="472" y="411"/>
                  </a:lnTo>
                  <a:lnTo>
                    <a:pt x="439" y="506"/>
                  </a:lnTo>
                  <a:lnTo>
                    <a:pt x="366" y="480"/>
                  </a:lnTo>
                  <a:lnTo>
                    <a:pt x="331" y="579"/>
                  </a:lnTo>
                  <a:lnTo>
                    <a:pt x="198" y="534"/>
                  </a:lnTo>
                  <a:close/>
                  <a:moveTo>
                    <a:pt x="354" y="121"/>
                  </a:moveTo>
                  <a:lnTo>
                    <a:pt x="354" y="118"/>
                  </a:lnTo>
                  <a:lnTo>
                    <a:pt x="132" y="291"/>
                  </a:lnTo>
                  <a:lnTo>
                    <a:pt x="276" y="343"/>
                  </a:lnTo>
                  <a:lnTo>
                    <a:pt x="354" y="121"/>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9" name="Freeform 304">
              <a:extLst>
                <a:ext uri="{FF2B5EF4-FFF2-40B4-BE49-F238E27FC236}">
                  <a16:creationId xmlns:a16="http://schemas.microsoft.com/office/drawing/2014/main" xmlns="" id="{9D54F6CB-D13E-46B3-A522-B0684A7527FF}"/>
                </a:ext>
              </a:extLst>
            </p:cNvPr>
            <p:cNvSpPr/>
            <p:nvPr/>
          </p:nvSpPr>
          <p:spPr bwMode="auto">
            <a:xfrm>
              <a:off x="8876" y="-3233"/>
              <a:ext cx="461" cy="667"/>
            </a:xfrm>
            <a:custGeom>
              <a:avLst/>
              <a:gdLst>
                <a:gd name="T0" fmla="*/ 176 w 195"/>
                <a:gd name="T1" fmla="*/ 236 h 282"/>
                <a:gd name="T2" fmla="*/ 189 w 195"/>
                <a:gd name="T3" fmla="*/ 95 h 282"/>
                <a:gd name="T4" fmla="*/ 135 w 195"/>
                <a:gd name="T5" fmla="*/ 24 h 282"/>
                <a:gd name="T6" fmla="*/ 61 w 195"/>
                <a:gd name="T7" fmla="*/ 0 h 282"/>
                <a:gd name="T8" fmla="*/ 0 w 195"/>
                <a:gd name="T9" fmla="*/ 18 h 282"/>
                <a:gd name="T10" fmla="*/ 37 w 195"/>
                <a:gd name="T11" fmla="*/ 74 h 282"/>
                <a:gd name="T12" fmla="*/ 84 w 195"/>
                <a:gd name="T13" fmla="*/ 61 h 282"/>
                <a:gd name="T14" fmla="*/ 89 w 195"/>
                <a:gd name="T15" fmla="*/ 45 h 282"/>
                <a:gd name="T16" fmla="*/ 99 w 195"/>
                <a:gd name="T17" fmla="*/ 48 h 282"/>
                <a:gd name="T18" fmla="*/ 94 w 195"/>
                <a:gd name="T19" fmla="*/ 63 h 282"/>
                <a:gd name="T20" fmla="*/ 127 w 195"/>
                <a:gd name="T21" fmla="*/ 80 h 282"/>
                <a:gd name="T22" fmla="*/ 116 w 195"/>
                <a:gd name="T23" fmla="*/ 103 h 282"/>
                <a:gd name="T24" fmla="*/ 88 w 195"/>
                <a:gd name="T25" fmla="*/ 87 h 282"/>
                <a:gd name="T26" fmla="*/ 87 w 195"/>
                <a:gd name="T27" fmla="*/ 87 h 282"/>
                <a:gd name="T28" fmla="*/ 74 w 195"/>
                <a:gd name="T29" fmla="*/ 126 h 282"/>
                <a:gd name="T30" fmla="*/ 103 w 195"/>
                <a:gd name="T31" fmla="*/ 185 h 282"/>
                <a:gd name="T32" fmla="*/ 46 w 195"/>
                <a:gd name="T33" fmla="*/ 214 h 282"/>
                <a:gd name="T34" fmla="*/ 40 w 195"/>
                <a:gd name="T35" fmla="*/ 232 h 282"/>
                <a:gd name="T36" fmla="*/ 30 w 195"/>
                <a:gd name="T37" fmla="*/ 228 h 282"/>
                <a:gd name="T38" fmla="*/ 36 w 195"/>
                <a:gd name="T39" fmla="*/ 212 h 282"/>
                <a:gd name="T40" fmla="*/ 33 w 195"/>
                <a:gd name="T41" fmla="*/ 211 h 282"/>
                <a:gd name="T42" fmla="*/ 29 w 195"/>
                <a:gd name="T43" fmla="*/ 210 h 282"/>
                <a:gd name="T44" fmla="*/ 27 w 195"/>
                <a:gd name="T45" fmla="*/ 224 h 282"/>
                <a:gd name="T46" fmla="*/ 22 w 195"/>
                <a:gd name="T47" fmla="*/ 265 h 282"/>
                <a:gd name="T48" fmla="*/ 21 w 195"/>
                <a:gd name="T49" fmla="*/ 269 h 282"/>
                <a:gd name="T50" fmla="*/ 150 w 195"/>
                <a:gd name="T51" fmla="*/ 274 h 282"/>
                <a:gd name="T52" fmla="*/ 176 w 195"/>
                <a:gd name="T53" fmla="*/ 2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282">
                  <a:moveTo>
                    <a:pt x="176" y="236"/>
                  </a:moveTo>
                  <a:cubicBezTo>
                    <a:pt x="178" y="213"/>
                    <a:pt x="195" y="118"/>
                    <a:pt x="189" y="95"/>
                  </a:cubicBezTo>
                  <a:cubicBezTo>
                    <a:pt x="184" y="71"/>
                    <a:pt x="147" y="40"/>
                    <a:pt x="135" y="24"/>
                  </a:cubicBezTo>
                  <a:cubicBezTo>
                    <a:pt x="61" y="0"/>
                    <a:pt x="61" y="0"/>
                    <a:pt x="61" y="0"/>
                  </a:cubicBezTo>
                  <a:cubicBezTo>
                    <a:pt x="61" y="0"/>
                    <a:pt x="23" y="8"/>
                    <a:pt x="0" y="18"/>
                  </a:cubicBezTo>
                  <a:cubicBezTo>
                    <a:pt x="16" y="35"/>
                    <a:pt x="31" y="55"/>
                    <a:pt x="37" y="74"/>
                  </a:cubicBezTo>
                  <a:cubicBezTo>
                    <a:pt x="49" y="60"/>
                    <a:pt x="67" y="57"/>
                    <a:pt x="84" y="61"/>
                  </a:cubicBezTo>
                  <a:cubicBezTo>
                    <a:pt x="89" y="45"/>
                    <a:pt x="89" y="45"/>
                    <a:pt x="89" y="45"/>
                  </a:cubicBezTo>
                  <a:cubicBezTo>
                    <a:pt x="99" y="48"/>
                    <a:pt x="99" y="48"/>
                    <a:pt x="99" y="48"/>
                  </a:cubicBezTo>
                  <a:cubicBezTo>
                    <a:pt x="94" y="63"/>
                    <a:pt x="94" y="63"/>
                    <a:pt x="94" y="63"/>
                  </a:cubicBezTo>
                  <a:cubicBezTo>
                    <a:pt x="107" y="67"/>
                    <a:pt x="117" y="73"/>
                    <a:pt x="127" y="80"/>
                  </a:cubicBezTo>
                  <a:cubicBezTo>
                    <a:pt x="116" y="103"/>
                    <a:pt x="116" y="103"/>
                    <a:pt x="116" y="103"/>
                  </a:cubicBezTo>
                  <a:cubicBezTo>
                    <a:pt x="108" y="96"/>
                    <a:pt x="99" y="90"/>
                    <a:pt x="88" y="87"/>
                  </a:cubicBezTo>
                  <a:cubicBezTo>
                    <a:pt x="88" y="87"/>
                    <a:pt x="87" y="87"/>
                    <a:pt x="87" y="87"/>
                  </a:cubicBezTo>
                  <a:cubicBezTo>
                    <a:pt x="74" y="126"/>
                    <a:pt x="74" y="126"/>
                    <a:pt x="74" y="126"/>
                  </a:cubicBezTo>
                  <a:cubicBezTo>
                    <a:pt x="90" y="139"/>
                    <a:pt x="112" y="154"/>
                    <a:pt x="103" y="185"/>
                  </a:cubicBezTo>
                  <a:cubicBezTo>
                    <a:pt x="94" y="212"/>
                    <a:pt x="71" y="219"/>
                    <a:pt x="46" y="214"/>
                  </a:cubicBezTo>
                  <a:cubicBezTo>
                    <a:pt x="40" y="232"/>
                    <a:pt x="40" y="232"/>
                    <a:pt x="40" y="232"/>
                  </a:cubicBezTo>
                  <a:cubicBezTo>
                    <a:pt x="30" y="228"/>
                    <a:pt x="30" y="228"/>
                    <a:pt x="30" y="228"/>
                  </a:cubicBezTo>
                  <a:cubicBezTo>
                    <a:pt x="36" y="212"/>
                    <a:pt x="36" y="212"/>
                    <a:pt x="36" y="212"/>
                  </a:cubicBezTo>
                  <a:cubicBezTo>
                    <a:pt x="35" y="212"/>
                    <a:pt x="34" y="211"/>
                    <a:pt x="33" y="211"/>
                  </a:cubicBezTo>
                  <a:cubicBezTo>
                    <a:pt x="32" y="211"/>
                    <a:pt x="31" y="210"/>
                    <a:pt x="29" y="210"/>
                  </a:cubicBezTo>
                  <a:cubicBezTo>
                    <a:pt x="29" y="215"/>
                    <a:pt x="28" y="219"/>
                    <a:pt x="27" y="224"/>
                  </a:cubicBezTo>
                  <a:cubicBezTo>
                    <a:pt x="25" y="242"/>
                    <a:pt x="23" y="257"/>
                    <a:pt x="22" y="265"/>
                  </a:cubicBezTo>
                  <a:cubicBezTo>
                    <a:pt x="22" y="266"/>
                    <a:pt x="22" y="267"/>
                    <a:pt x="21" y="269"/>
                  </a:cubicBezTo>
                  <a:cubicBezTo>
                    <a:pt x="60" y="282"/>
                    <a:pt x="132" y="282"/>
                    <a:pt x="150" y="274"/>
                  </a:cubicBezTo>
                  <a:cubicBezTo>
                    <a:pt x="168" y="265"/>
                    <a:pt x="175" y="254"/>
                    <a:pt x="176" y="2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0" name="Freeform 305">
              <a:extLst>
                <a:ext uri="{FF2B5EF4-FFF2-40B4-BE49-F238E27FC236}">
                  <a16:creationId xmlns:a16="http://schemas.microsoft.com/office/drawing/2014/main" xmlns="" id="{B0C8A514-81B8-424E-B702-68A00A28B6DC}"/>
                </a:ext>
              </a:extLst>
            </p:cNvPr>
            <p:cNvSpPr/>
            <p:nvPr/>
          </p:nvSpPr>
          <p:spPr bwMode="auto">
            <a:xfrm>
              <a:off x="8954" y="-2916"/>
              <a:ext cx="54" cy="130"/>
            </a:xfrm>
            <a:custGeom>
              <a:avLst/>
              <a:gdLst>
                <a:gd name="T0" fmla="*/ 10 w 23"/>
                <a:gd name="T1" fmla="*/ 55 h 55"/>
                <a:gd name="T2" fmla="*/ 23 w 23"/>
                <a:gd name="T3" fmla="*/ 15 h 55"/>
                <a:gd name="T4" fmla="*/ 6 w 23"/>
                <a:gd name="T5" fmla="*/ 0 h 55"/>
                <a:gd name="T6" fmla="*/ 0 w 23"/>
                <a:gd name="T7" fmla="*/ 51 h 55"/>
                <a:gd name="T8" fmla="*/ 6 w 23"/>
                <a:gd name="T9" fmla="*/ 54 h 55"/>
                <a:gd name="T10" fmla="*/ 10 w 23"/>
                <a:gd name="T11" fmla="*/ 55 h 55"/>
              </a:gdLst>
              <a:ahLst/>
              <a:cxnLst>
                <a:cxn ang="0">
                  <a:pos x="T0" y="T1"/>
                </a:cxn>
                <a:cxn ang="0">
                  <a:pos x="T2" y="T3"/>
                </a:cxn>
                <a:cxn ang="0">
                  <a:pos x="T4" y="T5"/>
                </a:cxn>
                <a:cxn ang="0">
                  <a:pos x="T6" y="T7"/>
                </a:cxn>
                <a:cxn ang="0">
                  <a:pos x="T8" y="T9"/>
                </a:cxn>
                <a:cxn ang="0">
                  <a:pos x="T10" y="T11"/>
                </a:cxn>
              </a:cxnLst>
              <a:rect l="0" t="0" r="r" b="b"/>
              <a:pathLst>
                <a:path w="23" h="55">
                  <a:moveTo>
                    <a:pt x="10" y="55"/>
                  </a:moveTo>
                  <a:cubicBezTo>
                    <a:pt x="23" y="15"/>
                    <a:pt x="23" y="15"/>
                    <a:pt x="23" y="15"/>
                  </a:cubicBezTo>
                  <a:cubicBezTo>
                    <a:pt x="17" y="11"/>
                    <a:pt x="11" y="6"/>
                    <a:pt x="6" y="0"/>
                  </a:cubicBezTo>
                  <a:cubicBezTo>
                    <a:pt x="4" y="15"/>
                    <a:pt x="2" y="33"/>
                    <a:pt x="0" y="51"/>
                  </a:cubicBezTo>
                  <a:cubicBezTo>
                    <a:pt x="2" y="52"/>
                    <a:pt x="4" y="53"/>
                    <a:pt x="6" y="54"/>
                  </a:cubicBezTo>
                  <a:cubicBezTo>
                    <a:pt x="7" y="54"/>
                    <a:pt x="8" y="54"/>
                    <a:pt x="10"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1" name="Freeform 306">
              <a:extLst>
                <a:ext uri="{FF2B5EF4-FFF2-40B4-BE49-F238E27FC236}">
                  <a16:creationId xmlns:a16="http://schemas.microsoft.com/office/drawing/2014/main" xmlns="" id="{9FD4BD3D-D851-4DD7-B587-F18CD39AD1C1}"/>
                </a:ext>
              </a:extLst>
            </p:cNvPr>
            <p:cNvSpPr/>
            <p:nvPr/>
          </p:nvSpPr>
          <p:spPr bwMode="auto">
            <a:xfrm>
              <a:off x="9029" y="-3294"/>
              <a:ext cx="187" cy="94"/>
            </a:xfrm>
            <a:custGeom>
              <a:avLst/>
              <a:gdLst>
                <a:gd name="T0" fmla="*/ 14 w 79"/>
                <a:gd name="T1" fmla="*/ 1 h 40"/>
                <a:gd name="T2" fmla="*/ 2 w 79"/>
                <a:gd name="T3" fmla="*/ 8 h 40"/>
                <a:gd name="T4" fmla="*/ 8 w 79"/>
                <a:gd name="T5" fmla="*/ 20 h 40"/>
                <a:gd name="T6" fmla="*/ 65 w 79"/>
                <a:gd name="T7" fmla="*/ 39 h 40"/>
                <a:gd name="T8" fmla="*/ 77 w 79"/>
                <a:gd name="T9" fmla="*/ 32 h 40"/>
                <a:gd name="T10" fmla="*/ 71 w 79"/>
                <a:gd name="T11" fmla="*/ 20 h 40"/>
                <a:gd name="T12" fmla="*/ 14 w 79"/>
                <a:gd name="T13" fmla="*/ 1 h 40"/>
              </a:gdLst>
              <a:ahLst/>
              <a:cxnLst>
                <a:cxn ang="0">
                  <a:pos x="T0" y="T1"/>
                </a:cxn>
                <a:cxn ang="0">
                  <a:pos x="T2" y="T3"/>
                </a:cxn>
                <a:cxn ang="0">
                  <a:pos x="T4" y="T5"/>
                </a:cxn>
                <a:cxn ang="0">
                  <a:pos x="T6" y="T7"/>
                </a:cxn>
                <a:cxn ang="0">
                  <a:pos x="T8" y="T9"/>
                </a:cxn>
                <a:cxn ang="0">
                  <a:pos x="T10" y="T11"/>
                </a:cxn>
                <a:cxn ang="0">
                  <a:pos x="T12" y="T13"/>
                </a:cxn>
              </a:cxnLst>
              <a:rect l="0" t="0" r="r" b="b"/>
              <a:pathLst>
                <a:path w="79" h="40">
                  <a:moveTo>
                    <a:pt x="14" y="1"/>
                  </a:moveTo>
                  <a:cubicBezTo>
                    <a:pt x="9" y="0"/>
                    <a:pt x="3" y="3"/>
                    <a:pt x="2" y="8"/>
                  </a:cubicBezTo>
                  <a:cubicBezTo>
                    <a:pt x="0" y="13"/>
                    <a:pt x="3" y="19"/>
                    <a:pt x="8" y="20"/>
                  </a:cubicBezTo>
                  <a:cubicBezTo>
                    <a:pt x="65" y="39"/>
                    <a:pt x="65" y="39"/>
                    <a:pt x="65" y="39"/>
                  </a:cubicBezTo>
                  <a:cubicBezTo>
                    <a:pt x="70" y="40"/>
                    <a:pt x="76" y="37"/>
                    <a:pt x="77" y="32"/>
                  </a:cubicBezTo>
                  <a:cubicBezTo>
                    <a:pt x="79" y="27"/>
                    <a:pt x="76" y="21"/>
                    <a:pt x="71" y="20"/>
                  </a:cubicBezTo>
                  <a:lnTo>
                    <a:pt x="14"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2" name="Freeform 307">
              <a:extLst>
                <a:ext uri="{FF2B5EF4-FFF2-40B4-BE49-F238E27FC236}">
                  <a16:creationId xmlns:a16="http://schemas.microsoft.com/office/drawing/2014/main" xmlns="" id="{22CD38D5-BF11-4BAB-A39E-F164DE8307DD}"/>
                </a:ext>
              </a:extLst>
            </p:cNvPr>
            <p:cNvSpPr/>
            <p:nvPr/>
          </p:nvSpPr>
          <p:spPr bwMode="auto">
            <a:xfrm>
              <a:off x="9015" y="-3478"/>
              <a:ext cx="270" cy="212"/>
            </a:xfrm>
            <a:custGeom>
              <a:avLst/>
              <a:gdLst>
                <a:gd name="T0" fmla="*/ 22 w 114"/>
                <a:gd name="T1" fmla="*/ 71 h 90"/>
                <a:gd name="T2" fmla="*/ 80 w 114"/>
                <a:gd name="T3" fmla="*/ 90 h 90"/>
                <a:gd name="T4" fmla="*/ 114 w 114"/>
                <a:gd name="T5" fmla="*/ 49 h 90"/>
                <a:gd name="T6" fmla="*/ 78 w 114"/>
                <a:gd name="T7" fmla="*/ 40 h 90"/>
                <a:gd name="T8" fmla="*/ 37 w 114"/>
                <a:gd name="T9" fmla="*/ 14 h 90"/>
                <a:gd name="T10" fmla="*/ 24 w 114"/>
                <a:gd name="T11" fmla="*/ 0 h 90"/>
                <a:gd name="T12" fmla="*/ 22 w 114"/>
                <a:gd name="T13" fmla="*/ 71 h 90"/>
              </a:gdLst>
              <a:ahLst/>
              <a:cxnLst>
                <a:cxn ang="0">
                  <a:pos x="T0" y="T1"/>
                </a:cxn>
                <a:cxn ang="0">
                  <a:pos x="T2" y="T3"/>
                </a:cxn>
                <a:cxn ang="0">
                  <a:pos x="T4" y="T5"/>
                </a:cxn>
                <a:cxn ang="0">
                  <a:pos x="T6" y="T7"/>
                </a:cxn>
                <a:cxn ang="0">
                  <a:pos x="T8" y="T9"/>
                </a:cxn>
                <a:cxn ang="0">
                  <a:pos x="T10" y="T11"/>
                </a:cxn>
                <a:cxn ang="0">
                  <a:pos x="T12" y="T13"/>
                </a:cxn>
              </a:cxnLst>
              <a:rect l="0" t="0" r="r" b="b"/>
              <a:pathLst>
                <a:path w="114" h="90">
                  <a:moveTo>
                    <a:pt x="22" y="71"/>
                  </a:moveTo>
                  <a:cubicBezTo>
                    <a:pt x="80" y="90"/>
                    <a:pt x="80" y="90"/>
                    <a:pt x="80" y="90"/>
                  </a:cubicBezTo>
                  <a:cubicBezTo>
                    <a:pt x="80" y="90"/>
                    <a:pt x="106" y="66"/>
                    <a:pt x="114" y="49"/>
                  </a:cubicBezTo>
                  <a:cubicBezTo>
                    <a:pt x="114" y="49"/>
                    <a:pt x="84" y="48"/>
                    <a:pt x="78" y="40"/>
                  </a:cubicBezTo>
                  <a:cubicBezTo>
                    <a:pt x="67" y="25"/>
                    <a:pt x="46" y="20"/>
                    <a:pt x="37" y="14"/>
                  </a:cubicBezTo>
                  <a:cubicBezTo>
                    <a:pt x="28" y="8"/>
                    <a:pt x="24" y="0"/>
                    <a:pt x="24" y="0"/>
                  </a:cubicBezTo>
                  <a:cubicBezTo>
                    <a:pt x="24" y="0"/>
                    <a:pt x="0" y="46"/>
                    <a:pt x="22"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3" name="Freeform 308">
              <a:extLst>
                <a:ext uri="{FF2B5EF4-FFF2-40B4-BE49-F238E27FC236}">
                  <a16:creationId xmlns:a16="http://schemas.microsoft.com/office/drawing/2014/main" xmlns="" id="{BD6B35E5-727C-44F2-8D78-C9FE9DF99841}"/>
                </a:ext>
              </a:extLst>
            </p:cNvPr>
            <p:cNvSpPr/>
            <p:nvPr/>
          </p:nvSpPr>
          <p:spPr bwMode="auto">
            <a:xfrm>
              <a:off x="9008" y="-3029"/>
              <a:ext cx="47" cy="75"/>
            </a:xfrm>
            <a:custGeom>
              <a:avLst/>
              <a:gdLst>
                <a:gd name="T0" fmla="*/ 10 w 20"/>
                <a:gd name="T1" fmla="*/ 32 h 32"/>
                <a:gd name="T2" fmla="*/ 20 w 20"/>
                <a:gd name="T3" fmla="*/ 0 h 32"/>
                <a:gd name="T4" fmla="*/ 3 w 20"/>
                <a:gd name="T5" fmla="*/ 14 h 32"/>
                <a:gd name="T6" fmla="*/ 10 w 20"/>
                <a:gd name="T7" fmla="*/ 32 h 32"/>
              </a:gdLst>
              <a:ahLst/>
              <a:cxnLst>
                <a:cxn ang="0">
                  <a:pos x="T0" y="T1"/>
                </a:cxn>
                <a:cxn ang="0">
                  <a:pos x="T2" y="T3"/>
                </a:cxn>
                <a:cxn ang="0">
                  <a:pos x="T4" y="T5"/>
                </a:cxn>
                <a:cxn ang="0">
                  <a:pos x="T6" y="T7"/>
                </a:cxn>
              </a:cxnLst>
              <a:rect l="0" t="0" r="r" b="b"/>
              <a:pathLst>
                <a:path w="20" h="32">
                  <a:moveTo>
                    <a:pt x="10" y="32"/>
                  </a:moveTo>
                  <a:cubicBezTo>
                    <a:pt x="20" y="0"/>
                    <a:pt x="20" y="0"/>
                    <a:pt x="20" y="0"/>
                  </a:cubicBezTo>
                  <a:cubicBezTo>
                    <a:pt x="13" y="0"/>
                    <a:pt x="6" y="4"/>
                    <a:pt x="3" y="14"/>
                  </a:cubicBezTo>
                  <a:cubicBezTo>
                    <a:pt x="0" y="21"/>
                    <a:pt x="4" y="27"/>
                    <a:pt x="1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4" name="Freeform 309">
              <a:extLst>
                <a:ext uri="{FF2B5EF4-FFF2-40B4-BE49-F238E27FC236}">
                  <a16:creationId xmlns:a16="http://schemas.microsoft.com/office/drawing/2014/main" xmlns="" id="{940C7CA9-705F-4F0D-B952-FCBE687641EA}"/>
                </a:ext>
              </a:extLst>
            </p:cNvPr>
            <p:cNvSpPr/>
            <p:nvPr/>
          </p:nvSpPr>
          <p:spPr bwMode="auto">
            <a:xfrm>
              <a:off x="9003" y="-2862"/>
              <a:ext cx="48" cy="76"/>
            </a:xfrm>
            <a:custGeom>
              <a:avLst/>
              <a:gdLst>
                <a:gd name="T0" fmla="*/ 17 w 20"/>
                <a:gd name="T1" fmla="*/ 20 h 32"/>
                <a:gd name="T2" fmla="*/ 10 w 20"/>
                <a:gd name="T3" fmla="*/ 0 h 32"/>
                <a:gd name="T4" fmla="*/ 0 w 20"/>
                <a:gd name="T5" fmla="*/ 32 h 32"/>
                <a:gd name="T6" fmla="*/ 17 w 20"/>
                <a:gd name="T7" fmla="*/ 20 h 32"/>
              </a:gdLst>
              <a:ahLst/>
              <a:cxnLst>
                <a:cxn ang="0">
                  <a:pos x="T0" y="T1"/>
                </a:cxn>
                <a:cxn ang="0">
                  <a:pos x="T2" y="T3"/>
                </a:cxn>
                <a:cxn ang="0">
                  <a:pos x="T4" y="T5"/>
                </a:cxn>
                <a:cxn ang="0">
                  <a:pos x="T6" y="T7"/>
                </a:cxn>
              </a:cxnLst>
              <a:rect l="0" t="0" r="r" b="b"/>
              <a:pathLst>
                <a:path w="20" h="32">
                  <a:moveTo>
                    <a:pt x="17" y="20"/>
                  </a:moveTo>
                  <a:cubicBezTo>
                    <a:pt x="20" y="12"/>
                    <a:pt x="16" y="6"/>
                    <a:pt x="10" y="0"/>
                  </a:cubicBezTo>
                  <a:cubicBezTo>
                    <a:pt x="0" y="32"/>
                    <a:pt x="0" y="32"/>
                    <a:pt x="0" y="32"/>
                  </a:cubicBezTo>
                  <a:cubicBezTo>
                    <a:pt x="8" y="31"/>
                    <a:pt x="15" y="28"/>
                    <a:pt x="17"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5" name="Freeform 310">
              <a:extLst>
                <a:ext uri="{FF2B5EF4-FFF2-40B4-BE49-F238E27FC236}">
                  <a16:creationId xmlns:a16="http://schemas.microsoft.com/office/drawing/2014/main" xmlns="" id="{3C21095B-CC8F-491D-859F-DCABF1719113}"/>
                </a:ext>
              </a:extLst>
            </p:cNvPr>
            <p:cNvSpPr/>
            <p:nvPr/>
          </p:nvSpPr>
          <p:spPr bwMode="auto">
            <a:xfrm>
              <a:off x="7793" y="-3509"/>
              <a:ext cx="638" cy="638"/>
            </a:xfrm>
            <a:custGeom>
              <a:avLst/>
              <a:gdLst>
                <a:gd name="T0" fmla="*/ 145 w 270"/>
                <a:gd name="T1" fmla="*/ 215 h 270"/>
                <a:gd name="T2" fmla="*/ 138 w 270"/>
                <a:gd name="T3" fmla="*/ 214 h 270"/>
                <a:gd name="T4" fmla="*/ 133 w 270"/>
                <a:gd name="T5" fmla="*/ 232 h 270"/>
                <a:gd name="T6" fmla="*/ 123 w 270"/>
                <a:gd name="T7" fmla="*/ 228 h 270"/>
                <a:gd name="T8" fmla="*/ 128 w 270"/>
                <a:gd name="T9" fmla="*/ 212 h 270"/>
                <a:gd name="T10" fmla="*/ 126 w 270"/>
                <a:gd name="T11" fmla="*/ 211 h 270"/>
                <a:gd name="T12" fmla="*/ 90 w 270"/>
                <a:gd name="T13" fmla="*/ 194 h 270"/>
                <a:gd name="T14" fmla="*/ 101 w 270"/>
                <a:gd name="T15" fmla="*/ 168 h 270"/>
                <a:gd name="T16" fmla="*/ 131 w 270"/>
                <a:gd name="T17" fmla="*/ 188 h 270"/>
                <a:gd name="T18" fmla="*/ 136 w 270"/>
                <a:gd name="T19" fmla="*/ 189 h 270"/>
                <a:gd name="T20" fmla="*/ 148 w 270"/>
                <a:gd name="T21" fmla="*/ 149 h 270"/>
                <a:gd name="T22" fmla="*/ 120 w 270"/>
                <a:gd name="T23" fmla="*/ 92 h 270"/>
                <a:gd name="T24" fmla="*/ 176 w 270"/>
                <a:gd name="T25" fmla="*/ 61 h 270"/>
                <a:gd name="T26" fmla="*/ 181 w 270"/>
                <a:gd name="T27" fmla="*/ 45 h 270"/>
                <a:gd name="T28" fmla="*/ 191 w 270"/>
                <a:gd name="T29" fmla="*/ 48 h 270"/>
                <a:gd name="T30" fmla="*/ 187 w 270"/>
                <a:gd name="T31" fmla="*/ 63 h 270"/>
                <a:gd name="T32" fmla="*/ 219 w 270"/>
                <a:gd name="T33" fmla="*/ 80 h 270"/>
                <a:gd name="T34" fmla="*/ 212 w 270"/>
                <a:gd name="T35" fmla="*/ 95 h 270"/>
                <a:gd name="T36" fmla="*/ 270 w 270"/>
                <a:gd name="T37" fmla="*/ 72 h 270"/>
                <a:gd name="T38" fmla="*/ 228 w 270"/>
                <a:gd name="T39" fmla="*/ 24 h 270"/>
                <a:gd name="T40" fmla="*/ 153 w 270"/>
                <a:gd name="T41" fmla="*/ 0 h 270"/>
                <a:gd name="T42" fmla="*/ 78 w 270"/>
                <a:gd name="T43" fmla="*/ 25 h 270"/>
                <a:gd name="T44" fmla="*/ 10 w 270"/>
                <a:gd name="T45" fmla="*/ 154 h 270"/>
                <a:gd name="T46" fmla="*/ 27 w 270"/>
                <a:gd name="T47" fmla="*/ 215 h 270"/>
                <a:gd name="T48" fmla="*/ 112 w 270"/>
                <a:gd name="T49" fmla="*/ 268 h 270"/>
                <a:gd name="T50" fmla="*/ 117 w 270"/>
                <a:gd name="T51" fmla="*/ 270 h 270"/>
                <a:gd name="T52" fmla="*/ 120 w 270"/>
                <a:gd name="T53" fmla="*/ 265 h 270"/>
                <a:gd name="T54" fmla="*/ 145 w 270"/>
                <a:gd name="T55" fmla="*/ 21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0" h="270">
                  <a:moveTo>
                    <a:pt x="145" y="215"/>
                  </a:moveTo>
                  <a:cubicBezTo>
                    <a:pt x="143" y="215"/>
                    <a:pt x="140" y="215"/>
                    <a:pt x="138" y="214"/>
                  </a:cubicBezTo>
                  <a:cubicBezTo>
                    <a:pt x="133" y="232"/>
                    <a:pt x="133" y="232"/>
                    <a:pt x="133" y="232"/>
                  </a:cubicBezTo>
                  <a:cubicBezTo>
                    <a:pt x="123" y="228"/>
                    <a:pt x="123" y="228"/>
                    <a:pt x="123" y="228"/>
                  </a:cubicBezTo>
                  <a:cubicBezTo>
                    <a:pt x="128" y="212"/>
                    <a:pt x="128" y="212"/>
                    <a:pt x="128" y="212"/>
                  </a:cubicBezTo>
                  <a:cubicBezTo>
                    <a:pt x="127" y="212"/>
                    <a:pt x="126" y="212"/>
                    <a:pt x="126" y="211"/>
                  </a:cubicBezTo>
                  <a:cubicBezTo>
                    <a:pt x="110" y="206"/>
                    <a:pt x="103" y="202"/>
                    <a:pt x="90" y="194"/>
                  </a:cubicBezTo>
                  <a:cubicBezTo>
                    <a:pt x="101" y="168"/>
                    <a:pt x="101" y="168"/>
                    <a:pt x="101" y="168"/>
                  </a:cubicBezTo>
                  <a:cubicBezTo>
                    <a:pt x="109" y="177"/>
                    <a:pt x="120" y="184"/>
                    <a:pt x="131" y="188"/>
                  </a:cubicBezTo>
                  <a:cubicBezTo>
                    <a:pt x="133" y="188"/>
                    <a:pt x="134" y="189"/>
                    <a:pt x="136" y="189"/>
                  </a:cubicBezTo>
                  <a:cubicBezTo>
                    <a:pt x="148" y="149"/>
                    <a:pt x="148" y="149"/>
                    <a:pt x="148" y="149"/>
                  </a:cubicBezTo>
                  <a:cubicBezTo>
                    <a:pt x="132" y="136"/>
                    <a:pt x="111" y="121"/>
                    <a:pt x="120" y="92"/>
                  </a:cubicBezTo>
                  <a:cubicBezTo>
                    <a:pt x="129" y="63"/>
                    <a:pt x="153" y="56"/>
                    <a:pt x="176" y="61"/>
                  </a:cubicBezTo>
                  <a:cubicBezTo>
                    <a:pt x="181" y="45"/>
                    <a:pt x="181" y="45"/>
                    <a:pt x="181" y="45"/>
                  </a:cubicBezTo>
                  <a:cubicBezTo>
                    <a:pt x="191" y="48"/>
                    <a:pt x="191" y="48"/>
                    <a:pt x="191" y="48"/>
                  </a:cubicBezTo>
                  <a:cubicBezTo>
                    <a:pt x="187" y="63"/>
                    <a:pt x="187" y="63"/>
                    <a:pt x="187" y="63"/>
                  </a:cubicBezTo>
                  <a:cubicBezTo>
                    <a:pt x="199" y="67"/>
                    <a:pt x="210" y="73"/>
                    <a:pt x="219" y="80"/>
                  </a:cubicBezTo>
                  <a:cubicBezTo>
                    <a:pt x="212" y="95"/>
                    <a:pt x="212" y="95"/>
                    <a:pt x="212" y="95"/>
                  </a:cubicBezTo>
                  <a:cubicBezTo>
                    <a:pt x="225" y="86"/>
                    <a:pt x="249" y="78"/>
                    <a:pt x="270" y="72"/>
                  </a:cubicBezTo>
                  <a:cubicBezTo>
                    <a:pt x="257" y="54"/>
                    <a:pt x="236" y="35"/>
                    <a:pt x="228" y="24"/>
                  </a:cubicBezTo>
                  <a:cubicBezTo>
                    <a:pt x="153" y="0"/>
                    <a:pt x="153" y="0"/>
                    <a:pt x="153" y="0"/>
                  </a:cubicBezTo>
                  <a:cubicBezTo>
                    <a:pt x="153" y="0"/>
                    <a:pt x="95" y="12"/>
                    <a:pt x="78" y="25"/>
                  </a:cubicBezTo>
                  <a:cubicBezTo>
                    <a:pt x="64" y="36"/>
                    <a:pt x="21" y="138"/>
                    <a:pt x="10" y="154"/>
                  </a:cubicBezTo>
                  <a:cubicBezTo>
                    <a:pt x="0" y="169"/>
                    <a:pt x="1" y="194"/>
                    <a:pt x="27" y="215"/>
                  </a:cubicBezTo>
                  <a:cubicBezTo>
                    <a:pt x="54" y="235"/>
                    <a:pt x="74" y="254"/>
                    <a:pt x="112" y="268"/>
                  </a:cubicBezTo>
                  <a:cubicBezTo>
                    <a:pt x="114" y="269"/>
                    <a:pt x="115" y="269"/>
                    <a:pt x="117" y="270"/>
                  </a:cubicBezTo>
                  <a:cubicBezTo>
                    <a:pt x="118" y="268"/>
                    <a:pt x="119" y="267"/>
                    <a:pt x="120" y="265"/>
                  </a:cubicBezTo>
                  <a:cubicBezTo>
                    <a:pt x="124" y="260"/>
                    <a:pt x="134" y="238"/>
                    <a:pt x="145" y="2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6" name="Freeform 311">
              <a:extLst>
                <a:ext uri="{FF2B5EF4-FFF2-40B4-BE49-F238E27FC236}">
                  <a16:creationId xmlns:a16="http://schemas.microsoft.com/office/drawing/2014/main" xmlns="" id="{6D5756F4-E1A9-46DB-8DBD-CDD7D43811F0}"/>
                </a:ext>
              </a:extLst>
            </p:cNvPr>
            <p:cNvSpPr/>
            <p:nvPr/>
          </p:nvSpPr>
          <p:spPr bwMode="auto">
            <a:xfrm>
              <a:off x="8188" y="-3304"/>
              <a:ext cx="92" cy="123"/>
            </a:xfrm>
            <a:custGeom>
              <a:avLst/>
              <a:gdLst>
                <a:gd name="T0" fmla="*/ 12 w 39"/>
                <a:gd name="T1" fmla="*/ 0 h 52"/>
                <a:gd name="T2" fmla="*/ 0 w 39"/>
                <a:gd name="T3" fmla="*/ 39 h 52"/>
                <a:gd name="T4" fmla="*/ 15 w 39"/>
                <a:gd name="T5" fmla="*/ 52 h 52"/>
                <a:gd name="T6" fmla="*/ 39 w 39"/>
                <a:gd name="T7" fmla="*/ 14 h 52"/>
                <a:gd name="T8" fmla="*/ 14 w 39"/>
                <a:gd name="T9" fmla="*/ 0 h 52"/>
                <a:gd name="T10" fmla="*/ 12 w 39"/>
                <a:gd name="T11" fmla="*/ 0 h 52"/>
              </a:gdLst>
              <a:ahLst/>
              <a:cxnLst>
                <a:cxn ang="0">
                  <a:pos x="T0" y="T1"/>
                </a:cxn>
                <a:cxn ang="0">
                  <a:pos x="T2" y="T3"/>
                </a:cxn>
                <a:cxn ang="0">
                  <a:pos x="T4" y="T5"/>
                </a:cxn>
                <a:cxn ang="0">
                  <a:pos x="T6" y="T7"/>
                </a:cxn>
                <a:cxn ang="0">
                  <a:pos x="T8" y="T9"/>
                </a:cxn>
                <a:cxn ang="0">
                  <a:pos x="T10" y="T11"/>
                </a:cxn>
              </a:cxnLst>
              <a:rect l="0" t="0" r="r" b="b"/>
              <a:pathLst>
                <a:path w="39" h="52">
                  <a:moveTo>
                    <a:pt x="12" y="0"/>
                  </a:moveTo>
                  <a:cubicBezTo>
                    <a:pt x="0" y="39"/>
                    <a:pt x="0" y="39"/>
                    <a:pt x="0" y="39"/>
                  </a:cubicBezTo>
                  <a:cubicBezTo>
                    <a:pt x="5" y="43"/>
                    <a:pt x="10" y="47"/>
                    <a:pt x="15" y="52"/>
                  </a:cubicBezTo>
                  <a:cubicBezTo>
                    <a:pt x="25" y="33"/>
                    <a:pt x="33" y="21"/>
                    <a:pt x="39" y="14"/>
                  </a:cubicBezTo>
                  <a:cubicBezTo>
                    <a:pt x="31" y="8"/>
                    <a:pt x="23" y="3"/>
                    <a:pt x="14" y="0"/>
                  </a:cubicBezTo>
                  <a:cubicBezTo>
                    <a:pt x="13" y="0"/>
                    <a:pt x="13" y="0"/>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7" name="Freeform 312">
              <a:extLst>
                <a:ext uri="{FF2B5EF4-FFF2-40B4-BE49-F238E27FC236}">
                  <a16:creationId xmlns:a16="http://schemas.microsoft.com/office/drawing/2014/main" xmlns="" id="{6282A1C2-3CE8-4578-B107-C6F5F86E0C0C}"/>
                </a:ext>
              </a:extLst>
            </p:cNvPr>
            <p:cNvSpPr/>
            <p:nvPr/>
          </p:nvSpPr>
          <p:spPr bwMode="auto">
            <a:xfrm>
              <a:off x="8167" y="-3571"/>
              <a:ext cx="186" cy="95"/>
            </a:xfrm>
            <a:custGeom>
              <a:avLst/>
              <a:gdLst>
                <a:gd name="T0" fmla="*/ 14 w 79"/>
                <a:gd name="T1" fmla="*/ 2 h 40"/>
                <a:gd name="T2" fmla="*/ 1 w 79"/>
                <a:gd name="T3" fmla="*/ 8 h 40"/>
                <a:gd name="T4" fmla="*/ 8 w 79"/>
                <a:gd name="T5" fmla="*/ 20 h 40"/>
                <a:gd name="T6" fmla="*/ 65 w 79"/>
                <a:gd name="T7" fmla="*/ 39 h 40"/>
                <a:gd name="T8" fmla="*/ 77 w 79"/>
                <a:gd name="T9" fmla="*/ 32 h 40"/>
                <a:gd name="T10" fmla="*/ 71 w 79"/>
                <a:gd name="T11" fmla="*/ 20 h 40"/>
                <a:gd name="T12" fmla="*/ 14 w 79"/>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79" h="40">
                  <a:moveTo>
                    <a:pt x="14" y="2"/>
                  </a:moveTo>
                  <a:cubicBezTo>
                    <a:pt x="8" y="0"/>
                    <a:pt x="3" y="3"/>
                    <a:pt x="1" y="8"/>
                  </a:cubicBezTo>
                  <a:cubicBezTo>
                    <a:pt x="0" y="13"/>
                    <a:pt x="2" y="19"/>
                    <a:pt x="8" y="20"/>
                  </a:cubicBezTo>
                  <a:cubicBezTo>
                    <a:pt x="65" y="39"/>
                    <a:pt x="65" y="39"/>
                    <a:pt x="65" y="39"/>
                  </a:cubicBezTo>
                  <a:cubicBezTo>
                    <a:pt x="70" y="40"/>
                    <a:pt x="75" y="37"/>
                    <a:pt x="77" y="32"/>
                  </a:cubicBezTo>
                  <a:cubicBezTo>
                    <a:pt x="79" y="27"/>
                    <a:pt x="76" y="21"/>
                    <a:pt x="71" y="20"/>
                  </a:cubicBezTo>
                  <a:lnTo>
                    <a:pt x="14"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8" name="Freeform 313">
              <a:extLst>
                <a:ext uri="{FF2B5EF4-FFF2-40B4-BE49-F238E27FC236}">
                  <a16:creationId xmlns:a16="http://schemas.microsoft.com/office/drawing/2014/main" xmlns="" id="{6CCEB8AF-7E98-49F4-B4F0-1931B409534B}"/>
                </a:ext>
              </a:extLst>
            </p:cNvPr>
            <p:cNvSpPr/>
            <p:nvPr/>
          </p:nvSpPr>
          <p:spPr bwMode="auto">
            <a:xfrm>
              <a:off x="8153" y="-3755"/>
              <a:ext cx="267" cy="213"/>
            </a:xfrm>
            <a:custGeom>
              <a:avLst/>
              <a:gdLst>
                <a:gd name="T0" fmla="*/ 21 w 113"/>
                <a:gd name="T1" fmla="*/ 71 h 90"/>
                <a:gd name="T2" fmla="*/ 80 w 113"/>
                <a:gd name="T3" fmla="*/ 90 h 90"/>
                <a:gd name="T4" fmla="*/ 113 w 113"/>
                <a:gd name="T5" fmla="*/ 49 h 90"/>
                <a:gd name="T6" fmla="*/ 77 w 113"/>
                <a:gd name="T7" fmla="*/ 40 h 90"/>
                <a:gd name="T8" fmla="*/ 37 w 113"/>
                <a:gd name="T9" fmla="*/ 14 h 90"/>
                <a:gd name="T10" fmla="*/ 23 w 113"/>
                <a:gd name="T11" fmla="*/ 0 h 90"/>
                <a:gd name="T12" fmla="*/ 21 w 113"/>
                <a:gd name="T13" fmla="*/ 71 h 90"/>
              </a:gdLst>
              <a:ahLst/>
              <a:cxnLst>
                <a:cxn ang="0">
                  <a:pos x="T0" y="T1"/>
                </a:cxn>
                <a:cxn ang="0">
                  <a:pos x="T2" y="T3"/>
                </a:cxn>
                <a:cxn ang="0">
                  <a:pos x="T4" y="T5"/>
                </a:cxn>
                <a:cxn ang="0">
                  <a:pos x="T6" y="T7"/>
                </a:cxn>
                <a:cxn ang="0">
                  <a:pos x="T8" y="T9"/>
                </a:cxn>
                <a:cxn ang="0">
                  <a:pos x="T10" y="T11"/>
                </a:cxn>
                <a:cxn ang="0">
                  <a:pos x="T12" y="T13"/>
                </a:cxn>
              </a:cxnLst>
              <a:rect l="0" t="0" r="r" b="b"/>
              <a:pathLst>
                <a:path w="113" h="90">
                  <a:moveTo>
                    <a:pt x="21" y="71"/>
                  </a:moveTo>
                  <a:cubicBezTo>
                    <a:pt x="80" y="90"/>
                    <a:pt x="80" y="90"/>
                    <a:pt x="80" y="90"/>
                  </a:cubicBezTo>
                  <a:cubicBezTo>
                    <a:pt x="80" y="90"/>
                    <a:pt x="105" y="66"/>
                    <a:pt x="113" y="49"/>
                  </a:cubicBezTo>
                  <a:cubicBezTo>
                    <a:pt x="113" y="49"/>
                    <a:pt x="83" y="48"/>
                    <a:pt x="77" y="40"/>
                  </a:cubicBezTo>
                  <a:cubicBezTo>
                    <a:pt x="66" y="25"/>
                    <a:pt x="45" y="20"/>
                    <a:pt x="37" y="14"/>
                  </a:cubicBezTo>
                  <a:cubicBezTo>
                    <a:pt x="28" y="8"/>
                    <a:pt x="23" y="0"/>
                    <a:pt x="23" y="0"/>
                  </a:cubicBezTo>
                  <a:cubicBezTo>
                    <a:pt x="23" y="0"/>
                    <a:pt x="0" y="46"/>
                    <a:pt x="21"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9" name="Freeform 314">
              <a:extLst>
                <a:ext uri="{FF2B5EF4-FFF2-40B4-BE49-F238E27FC236}">
                  <a16:creationId xmlns:a16="http://schemas.microsoft.com/office/drawing/2014/main" xmlns="" id="{B705B9E5-623A-41F1-AC85-0E9A2E435F9D}"/>
                </a:ext>
              </a:extLst>
            </p:cNvPr>
            <p:cNvSpPr/>
            <p:nvPr/>
          </p:nvSpPr>
          <p:spPr bwMode="auto">
            <a:xfrm>
              <a:off x="8146" y="-3306"/>
              <a:ext cx="47" cy="76"/>
            </a:xfrm>
            <a:custGeom>
              <a:avLst/>
              <a:gdLst>
                <a:gd name="T0" fmla="*/ 2 w 20"/>
                <a:gd name="T1" fmla="*/ 14 h 32"/>
                <a:gd name="T2" fmla="*/ 9 w 20"/>
                <a:gd name="T3" fmla="*/ 32 h 32"/>
                <a:gd name="T4" fmla="*/ 20 w 20"/>
                <a:gd name="T5" fmla="*/ 0 h 32"/>
                <a:gd name="T6" fmla="*/ 2 w 20"/>
                <a:gd name="T7" fmla="*/ 14 h 32"/>
              </a:gdLst>
              <a:ahLst/>
              <a:cxnLst>
                <a:cxn ang="0">
                  <a:pos x="T0" y="T1"/>
                </a:cxn>
                <a:cxn ang="0">
                  <a:pos x="T2" y="T3"/>
                </a:cxn>
                <a:cxn ang="0">
                  <a:pos x="T4" y="T5"/>
                </a:cxn>
                <a:cxn ang="0">
                  <a:pos x="T6" y="T7"/>
                </a:cxn>
              </a:cxnLst>
              <a:rect l="0" t="0" r="r" b="b"/>
              <a:pathLst>
                <a:path w="20" h="32">
                  <a:moveTo>
                    <a:pt x="2" y="14"/>
                  </a:moveTo>
                  <a:cubicBezTo>
                    <a:pt x="0" y="21"/>
                    <a:pt x="3" y="27"/>
                    <a:pt x="9" y="32"/>
                  </a:cubicBezTo>
                  <a:cubicBezTo>
                    <a:pt x="20" y="0"/>
                    <a:pt x="20" y="0"/>
                    <a:pt x="20" y="0"/>
                  </a:cubicBezTo>
                  <a:cubicBezTo>
                    <a:pt x="12" y="0"/>
                    <a:pt x="5" y="4"/>
                    <a:pt x="2"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0" name="Freeform 315">
              <a:extLst>
                <a:ext uri="{FF2B5EF4-FFF2-40B4-BE49-F238E27FC236}">
                  <a16:creationId xmlns:a16="http://schemas.microsoft.com/office/drawing/2014/main" xmlns="" id="{6A2DE8FA-8DDB-4E75-A420-9581523222F7}"/>
                </a:ext>
              </a:extLst>
            </p:cNvPr>
            <p:cNvSpPr/>
            <p:nvPr/>
          </p:nvSpPr>
          <p:spPr bwMode="auto">
            <a:xfrm>
              <a:off x="8138" y="-3138"/>
              <a:ext cx="45" cy="76"/>
            </a:xfrm>
            <a:custGeom>
              <a:avLst/>
              <a:gdLst>
                <a:gd name="T0" fmla="*/ 11 w 19"/>
                <a:gd name="T1" fmla="*/ 0 h 32"/>
                <a:gd name="T2" fmla="*/ 0 w 19"/>
                <a:gd name="T3" fmla="*/ 32 h 32"/>
                <a:gd name="T4" fmla="*/ 14 w 19"/>
                <a:gd name="T5" fmla="*/ 26 h 32"/>
                <a:gd name="T6" fmla="*/ 18 w 19"/>
                <a:gd name="T7" fmla="*/ 18 h 32"/>
                <a:gd name="T8" fmla="*/ 11 w 19"/>
                <a:gd name="T9" fmla="*/ 0 h 32"/>
              </a:gdLst>
              <a:ahLst/>
              <a:cxnLst>
                <a:cxn ang="0">
                  <a:pos x="T0" y="T1"/>
                </a:cxn>
                <a:cxn ang="0">
                  <a:pos x="T2" y="T3"/>
                </a:cxn>
                <a:cxn ang="0">
                  <a:pos x="T4" y="T5"/>
                </a:cxn>
                <a:cxn ang="0">
                  <a:pos x="T6" y="T7"/>
                </a:cxn>
                <a:cxn ang="0">
                  <a:pos x="T8" y="T9"/>
                </a:cxn>
              </a:cxnLst>
              <a:rect l="0" t="0" r="r" b="b"/>
              <a:pathLst>
                <a:path w="19" h="32">
                  <a:moveTo>
                    <a:pt x="11" y="0"/>
                  </a:moveTo>
                  <a:cubicBezTo>
                    <a:pt x="0" y="32"/>
                    <a:pt x="0" y="32"/>
                    <a:pt x="0" y="32"/>
                  </a:cubicBezTo>
                  <a:cubicBezTo>
                    <a:pt x="6" y="32"/>
                    <a:pt x="11" y="30"/>
                    <a:pt x="14" y="26"/>
                  </a:cubicBezTo>
                  <a:cubicBezTo>
                    <a:pt x="16" y="23"/>
                    <a:pt x="17" y="21"/>
                    <a:pt x="18" y="18"/>
                  </a:cubicBezTo>
                  <a:cubicBezTo>
                    <a:pt x="19" y="11"/>
                    <a:pt x="16" y="5"/>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1" name="Freeform 316">
              <a:extLst>
                <a:ext uri="{FF2B5EF4-FFF2-40B4-BE49-F238E27FC236}">
                  <a16:creationId xmlns:a16="http://schemas.microsoft.com/office/drawing/2014/main" xmlns="" id="{75BEEAB2-C666-495F-8A32-F547A0F886E1}"/>
                </a:ext>
              </a:extLst>
            </p:cNvPr>
            <p:cNvSpPr/>
            <p:nvPr/>
          </p:nvSpPr>
          <p:spPr bwMode="auto">
            <a:xfrm>
              <a:off x="8528" y="-3070"/>
              <a:ext cx="59" cy="100"/>
            </a:xfrm>
            <a:custGeom>
              <a:avLst/>
              <a:gdLst>
                <a:gd name="T0" fmla="*/ 3 w 25"/>
                <a:gd name="T1" fmla="*/ 19 h 42"/>
                <a:gd name="T2" fmla="*/ 12 w 25"/>
                <a:gd name="T3" fmla="*/ 42 h 42"/>
                <a:gd name="T4" fmla="*/ 25 w 25"/>
                <a:gd name="T5" fmla="*/ 0 h 42"/>
                <a:gd name="T6" fmla="*/ 3 w 25"/>
                <a:gd name="T7" fmla="*/ 19 h 42"/>
              </a:gdLst>
              <a:ahLst/>
              <a:cxnLst>
                <a:cxn ang="0">
                  <a:pos x="T0" y="T1"/>
                </a:cxn>
                <a:cxn ang="0">
                  <a:pos x="T2" y="T3"/>
                </a:cxn>
                <a:cxn ang="0">
                  <a:pos x="T4" y="T5"/>
                </a:cxn>
                <a:cxn ang="0">
                  <a:pos x="T6" y="T7"/>
                </a:cxn>
              </a:cxnLst>
              <a:rect l="0" t="0" r="r" b="b"/>
              <a:pathLst>
                <a:path w="25" h="42">
                  <a:moveTo>
                    <a:pt x="3" y="19"/>
                  </a:moveTo>
                  <a:cubicBezTo>
                    <a:pt x="0" y="27"/>
                    <a:pt x="4" y="35"/>
                    <a:pt x="12" y="42"/>
                  </a:cubicBezTo>
                  <a:cubicBezTo>
                    <a:pt x="25" y="0"/>
                    <a:pt x="25" y="0"/>
                    <a:pt x="25" y="0"/>
                  </a:cubicBezTo>
                  <a:cubicBezTo>
                    <a:pt x="15" y="1"/>
                    <a:pt x="7" y="6"/>
                    <a:pt x="3"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2" name="Freeform 317">
              <a:extLst>
                <a:ext uri="{FF2B5EF4-FFF2-40B4-BE49-F238E27FC236}">
                  <a16:creationId xmlns:a16="http://schemas.microsoft.com/office/drawing/2014/main" xmlns="" id="{7FAFD64F-F749-45BA-A7CF-BF0ED1C3BCB8}"/>
                </a:ext>
              </a:extLst>
            </p:cNvPr>
            <p:cNvSpPr/>
            <p:nvPr/>
          </p:nvSpPr>
          <p:spPr bwMode="auto">
            <a:xfrm>
              <a:off x="8519" y="-2852"/>
              <a:ext cx="61" cy="99"/>
            </a:xfrm>
            <a:custGeom>
              <a:avLst/>
              <a:gdLst>
                <a:gd name="T0" fmla="*/ 14 w 26"/>
                <a:gd name="T1" fmla="*/ 0 h 42"/>
                <a:gd name="T2" fmla="*/ 0 w 26"/>
                <a:gd name="T3" fmla="*/ 42 h 42"/>
                <a:gd name="T4" fmla="*/ 23 w 26"/>
                <a:gd name="T5" fmla="*/ 26 h 42"/>
                <a:gd name="T6" fmla="*/ 14 w 26"/>
                <a:gd name="T7" fmla="*/ 0 h 42"/>
              </a:gdLst>
              <a:ahLst/>
              <a:cxnLst>
                <a:cxn ang="0">
                  <a:pos x="T0" y="T1"/>
                </a:cxn>
                <a:cxn ang="0">
                  <a:pos x="T2" y="T3"/>
                </a:cxn>
                <a:cxn ang="0">
                  <a:pos x="T4" y="T5"/>
                </a:cxn>
                <a:cxn ang="0">
                  <a:pos x="T6" y="T7"/>
                </a:cxn>
              </a:cxnLst>
              <a:rect l="0" t="0" r="r" b="b"/>
              <a:pathLst>
                <a:path w="26" h="42">
                  <a:moveTo>
                    <a:pt x="14" y="0"/>
                  </a:moveTo>
                  <a:cubicBezTo>
                    <a:pt x="0" y="42"/>
                    <a:pt x="0" y="42"/>
                    <a:pt x="0" y="42"/>
                  </a:cubicBezTo>
                  <a:cubicBezTo>
                    <a:pt x="11" y="41"/>
                    <a:pt x="20" y="36"/>
                    <a:pt x="23" y="26"/>
                  </a:cubicBezTo>
                  <a:cubicBezTo>
                    <a:pt x="26" y="16"/>
                    <a:pt x="21" y="8"/>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3" name="Freeform 318">
              <a:extLst>
                <a:ext uri="{FF2B5EF4-FFF2-40B4-BE49-F238E27FC236}">
                  <a16:creationId xmlns:a16="http://schemas.microsoft.com/office/drawing/2014/main" xmlns="" id="{5EC9DACD-D2BD-434F-85FA-97BCD7023A4E}"/>
                </a:ext>
              </a:extLst>
            </p:cNvPr>
            <p:cNvSpPr>
              <a:spLocks noEditPoints="1"/>
            </p:cNvSpPr>
            <p:nvPr/>
          </p:nvSpPr>
          <p:spPr bwMode="auto">
            <a:xfrm>
              <a:off x="8072" y="-3330"/>
              <a:ext cx="877" cy="861"/>
            </a:xfrm>
            <a:custGeom>
              <a:avLst/>
              <a:gdLst>
                <a:gd name="T0" fmla="*/ 347 w 371"/>
                <a:gd name="T1" fmla="*/ 305 h 364"/>
                <a:gd name="T2" fmla="*/ 364 w 371"/>
                <a:gd name="T3" fmla="*/ 122 h 364"/>
                <a:gd name="T4" fmla="*/ 295 w 371"/>
                <a:gd name="T5" fmla="*/ 31 h 364"/>
                <a:gd name="T6" fmla="*/ 198 w 371"/>
                <a:gd name="T7" fmla="*/ 0 h 364"/>
                <a:gd name="T8" fmla="*/ 102 w 371"/>
                <a:gd name="T9" fmla="*/ 32 h 364"/>
                <a:gd name="T10" fmla="*/ 14 w 371"/>
                <a:gd name="T11" fmla="*/ 198 h 364"/>
                <a:gd name="T12" fmla="*/ 36 w 371"/>
                <a:gd name="T13" fmla="*/ 277 h 364"/>
                <a:gd name="T14" fmla="*/ 145 w 371"/>
                <a:gd name="T15" fmla="*/ 346 h 364"/>
                <a:gd name="T16" fmla="*/ 313 w 371"/>
                <a:gd name="T17" fmla="*/ 353 h 364"/>
                <a:gd name="T18" fmla="*/ 347 w 371"/>
                <a:gd name="T19" fmla="*/ 305 h 364"/>
                <a:gd name="T20" fmla="*/ 179 w 371"/>
                <a:gd name="T21" fmla="*/ 276 h 364"/>
                <a:gd name="T22" fmla="*/ 172 w 371"/>
                <a:gd name="T23" fmla="*/ 299 h 364"/>
                <a:gd name="T24" fmla="*/ 159 w 371"/>
                <a:gd name="T25" fmla="*/ 295 h 364"/>
                <a:gd name="T26" fmla="*/ 166 w 371"/>
                <a:gd name="T27" fmla="*/ 273 h 364"/>
                <a:gd name="T28" fmla="*/ 163 w 371"/>
                <a:gd name="T29" fmla="*/ 272 h 364"/>
                <a:gd name="T30" fmla="*/ 117 w 371"/>
                <a:gd name="T31" fmla="*/ 250 h 364"/>
                <a:gd name="T32" fmla="*/ 131 w 371"/>
                <a:gd name="T33" fmla="*/ 217 h 364"/>
                <a:gd name="T34" fmla="*/ 170 w 371"/>
                <a:gd name="T35" fmla="*/ 242 h 364"/>
                <a:gd name="T36" fmla="*/ 176 w 371"/>
                <a:gd name="T37" fmla="*/ 243 h 364"/>
                <a:gd name="T38" fmla="*/ 192 w 371"/>
                <a:gd name="T39" fmla="*/ 192 h 364"/>
                <a:gd name="T40" fmla="*/ 155 w 371"/>
                <a:gd name="T41" fmla="*/ 118 h 364"/>
                <a:gd name="T42" fmla="*/ 228 w 371"/>
                <a:gd name="T43" fmla="*/ 78 h 364"/>
                <a:gd name="T44" fmla="*/ 235 w 371"/>
                <a:gd name="T45" fmla="*/ 58 h 364"/>
                <a:gd name="T46" fmla="*/ 247 w 371"/>
                <a:gd name="T47" fmla="*/ 62 h 364"/>
                <a:gd name="T48" fmla="*/ 241 w 371"/>
                <a:gd name="T49" fmla="*/ 81 h 364"/>
                <a:gd name="T50" fmla="*/ 283 w 371"/>
                <a:gd name="T51" fmla="*/ 103 h 364"/>
                <a:gd name="T52" fmla="*/ 270 w 371"/>
                <a:gd name="T53" fmla="*/ 133 h 364"/>
                <a:gd name="T54" fmla="*/ 234 w 371"/>
                <a:gd name="T55" fmla="*/ 112 h 364"/>
                <a:gd name="T56" fmla="*/ 232 w 371"/>
                <a:gd name="T57" fmla="*/ 112 h 364"/>
                <a:gd name="T58" fmla="*/ 216 w 371"/>
                <a:gd name="T59" fmla="*/ 162 h 364"/>
                <a:gd name="T60" fmla="*/ 252 w 371"/>
                <a:gd name="T61" fmla="*/ 238 h 364"/>
                <a:gd name="T62" fmla="*/ 179 w 371"/>
                <a:gd name="T63" fmla="*/ 27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1" h="364">
                  <a:moveTo>
                    <a:pt x="347" y="305"/>
                  </a:moveTo>
                  <a:cubicBezTo>
                    <a:pt x="350" y="275"/>
                    <a:pt x="371" y="153"/>
                    <a:pt x="364" y="122"/>
                  </a:cubicBezTo>
                  <a:cubicBezTo>
                    <a:pt x="357" y="92"/>
                    <a:pt x="310" y="51"/>
                    <a:pt x="295" y="31"/>
                  </a:cubicBezTo>
                  <a:cubicBezTo>
                    <a:pt x="198" y="0"/>
                    <a:pt x="198" y="0"/>
                    <a:pt x="198" y="0"/>
                  </a:cubicBezTo>
                  <a:cubicBezTo>
                    <a:pt x="198" y="0"/>
                    <a:pt x="124" y="16"/>
                    <a:pt x="102" y="32"/>
                  </a:cubicBezTo>
                  <a:cubicBezTo>
                    <a:pt x="83" y="46"/>
                    <a:pt x="27" y="178"/>
                    <a:pt x="14" y="198"/>
                  </a:cubicBezTo>
                  <a:cubicBezTo>
                    <a:pt x="0" y="217"/>
                    <a:pt x="2" y="250"/>
                    <a:pt x="36" y="277"/>
                  </a:cubicBezTo>
                  <a:cubicBezTo>
                    <a:pt x="70" y="304"/>
                    <a:pt x="97" y="328"/>
                    <a:pt x="145" y="346"/>
                  </a:cubicBezTo>
                  <a:cubicBezTo>
                    <a:pt x="194" y="364"/>
                    <a:pt x="290" y="364"/>
                    <a:pt x="313" y="353"/>
                  </a:cubicBezTo>
                  <a:cubicBezTo>
                    <a:pt x="336" y="342"/>
                    <a:pt x="345" y="327"/>
                    <a:pt x="347" y="305"/>
                  </a:cubicBezTo>
                  <a:close/>
                  <a:moveTo>
                    <a:pt x="179" y="276"/>
                  </a:moveTo>
                  <a:cubicBezTo>
                    <a:pt x="172" y="299"/>
                    <a:pt x="172" y="299"/>
                    <a:pt x="172" y="299"/>
                  </a:cubicBezTo>
                  <a:cubicBezTo>
                    <a:pt x="159" y="295"/>
                    <a:pt x="159" y="295"/>
                    <a:pt x="159" y="295"/>
                  </a:cubicBezTo>
                  <a:cubicBezTo>
                    <a:pt x="166" y="273"/>
                    <a:pt x="166" y="273"/>
                    <a:pt x="166" y="273"/>
                  </a:cubicBezTo>
                  <a:cubicBezTo>
                    <a:pt x="165" y="273"/>
                    <a:pt x="164" y="273"/>
                    <a:pt x="163" y="272"/>
                  </a:cubicBezTo>
                  <a:cubicBezTo>
                    <a:pt x="143" y="266"/>
                    <a:pt x="134" y="260"/>
                    <a:pt x="117" y="250"/>
                  </a:cubicBezTo>
                  <a:cubicBezTo>
                    <a:pt x="131" y="217"/>
                    <a:pt x="131" y="217"/>
                    <a:pt x="131" y="217"/>
                  </a:cubicBezTo>
                  <a:cubicBezTo>
                    <a:pt x="142" y="228"/>
                    <a:pt x="155" y="237"/>
                    <a:pt x="170" y="242"/>
                  </a:cubicBezTo>
                  <a:cubicBezTo>
                    <a:pt x="172" y="242"/>
                    <a:pt x="173" y="243"/>
                    <a:pt x="176" y="243"/>
                  </a:cubicBezTo>
                  <a:cubicBezTo>
                    <a:pt x="192" y="192"/>
                    <a:pt x="192" y="192"/>
                    <a:pt x="192" y="192"/>
                  </a:cubicBezTo>
                  <a:cubicBezTo>
                    <a:pt x="170" y="175"/>
                    <a:pt x="143" y="156"/>
                    <a:pt x="155" y="118"/>
                  </a:cubicBezTo>
                  <a:cubicBezTo>
                    <a:pt x="167" y="81"/>
                    <a:pt x="198" y="72"/>
                    <a:pt x="228" y="78"/>
                  </a:cubicBezTo>
                  <a:cubicBezTo>
                    <a:pt x="235" y="58"/>
                    <a:pt x="235" y="58"/>
                    <a:pt x="235" y="58"/>
                  </a:cubicBezTo>
                  <a:cubicBezTo>
                    <a:pt x="247" y="62"/>
                    <a:pt x="247" y="62"/>
                    <a:pt x="247" y="62"/>
                  </a:cubicBezTo>
                  <a:cubicBezTo>
                    <a:pt x="241" y="81"/>
                    <a:pt x="241" y="81"/>
                    <a:pt x="241" y="81"/>
                  </a:cubicBezTo>
                  <a:cubicBezTo>
                    <a:pt x="258" y="87"/>
                    <a:pt x="272" y="93"/>
                    <a:pt x="283" y="103"/>
                  </a:cubicBezTo>
                  <a:cubicBezTo>
                    <a:pt x="270" y="133"/>
                    <a:pt x="270" y="133"/>
                    <a:pt x="270" y="133"/>
                  </a:cubicBezTo>
                  <a:cubicBezTo>
                    <a:pt x="259" y="124"/>
                    <a:pt x="247" y="116"/>
                    <a:pt x="234" y="112"/>
                  </a:cubicBezTo>
                  <a:cubicBezTo>
                    <a:pt x="233" y="112"/>
                    <a:pt x="232" y="112"/>
                    <a:pt x="232" y="112"/>
                  </a:cubicBezTo>
                  <a:cubicBezTo>
                    <a:pt x="216" y="162"/>
                    <a:pt x="216" y="162"/>
                    <a:pt x="216" y="162"/>
                  </a:cubicBezTo>
                  <a:cubicBezTo>
                    <a:pt x="236" y="179"/>
                    <a:pt x="265" y="199"/>
                    <a:pt x="252" y="238"/>
                  </a:cubicBezTo>
                  <a:cubicBezTo>
                    <a:pt x="241" y="274"/>
                    <a:pt x="211" y="283"/>
                    <a:pt x="179" y="2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4" name="Freeform 319">
              <a:extLst>
                <a:ext uri="{FF2B5EF4-FFF2-40B4-BE49-F238E27FC236}">
                  <a16:creationId xmlns:a16="http://schemas.microsoft.com/office/drawing/2014/main" xmlns="" id="{5AFF312F-DB6E-4846-9172-5FE17B9EEE02}"/>
                </a:ext>
              </a:extLst>
            </p:cNvPr>
            <p:cNvSpPr/>
            <p:nvPr/>
          </p:nvSpPr>
          <p:spPr bwMode="auto">
            <a:xfrm>
              <a:off x="8554" y="-3410"/>
              <a:ext cx="241" cy="123"/>
            </a:xfrm>
            <a:custGeom>
              <a:avLst/>
              <a:gdLst>
                <a:gd name="T0" fmla="*/ 18 w 102"/>
                <a:gd name="T1" fmla="*/ 2 h 52"/>
                <a:gd name="T2" fmla="*/ 2 w 102"/>
                <a:gd name="T3" fmla="*/ 10 h 52"/>
                <a:gd name="T4" fmla="*/ 10 w 102"/>
                <a:gd name="T5" fmla="*/ 26 h 52"/>
                <a:gd name="T6" fmla="*/ 84 w 102"/>
                <a:gd name="T7" fmla="*/ 50 h 52"/>
                <a:gd name="T8" fmla="*/ 100 w 102"/>
                <a:gd name="T9" fmla="*/ 42 h 52"/>
                <a:gd name="T10" fmla="*/ 92 w 102"/>
                <a:gd name="T11" fmla="*/ 26 h 52"/>
                <a:gd name="T12" fmla="*/ 18 w 102"/>
                <a:gd name="T13" fmla="*/ 2 h 52"/>
              </a:gdLst>
              <a:ahLst/>
              <a:cxnLst>
                <a:cxn ang="0">
                  <a:pos x="T0" y="T1"/>
                </a:cxn>
                <a:cxn ang="0">
                  <a:pos x="T2" y="T3"/>
                </a:cxn>
                <a:cxn ang="0">
                  <a:pos x="T4" y="T5"/>
                </a:cxn>
                <a:cxn ang="0">
                  <a:pos x="T6" y="T7"/>
                </a:cxn>
                <a:cxn ang="0">
                  <a:pos x="T8" y="T9"/>
                </a:cxn>
                <a:cxn ang="0">
                  <a:pos x="T10" y="T11"/>
                </a:cxn>
                <a:cxn ang="0">
                  <a:pos x="T12" y="T13"/>
                </a:cxn>
              </a:cxnLst>
              <a:rect l="0" t="0" r="r" b="b"/>
              <a:pathLst>
                <a:path w="102" h="52">
                  <a:moveTo>
                    <a:pt x="18" y="2"/>
                  </a:moveTo>
                  <a:cubicBezTo>
                    <a:pt x="11" y="0"/>
                    <a:pt x="4" y="4"/>
                    <a:pt x="2" y="10"/>
                  </a:cubicBezTo>
                  <a:cubicBezTo>
                    <a:pt x="0" y="17"/>
                    <a:pt x="4" y="24"/>
                    <a:pt x="10" y="26"/>
                  </a:cubicBezTo>
                  <a:cubicBezTo>
                    <a:pt x="84" y="50"/>
                    <a:pt x="84" y="50"/>
                    <a:pt x="84" y="50"/>
                  </a:cubicBezTo>
                  <a:cubicBezTo>
                    <a:pt x="90" y="52"/>
                    <a:pt x="98" y="48"/>
                    <a:pt x="100" y="42"/>
                  </a:cubicBezTo>
                  <a:cubicBezTo>
                    <a:pt x="102" y="35"/>
                    <a:pt x="98" y="28"/>
                    <a:pt x="92" y="26"/>
                  </a:cubicBezTo>
                  <a:lnTo>
                    <a:pt x="18"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5" name="Freeform 320">
              <a:extLst>
                <a:ext uri="{FF2B5EF4-FFF2-40B4-BE49-F238E27FC236}">
                  <a16:creationId xmlns:a16="http://schemas.microsoft.com/office/drawing/2014/main" xmlns="" id="{E37EDBC0-CFA3-47FA-84F1-F64AF1FE018E}"/>
                </a:ext>
              </a:extLst>
            </p:cNvPr>
            <p:cNvSpPr/>
            <p:nvPr/>
          </p:nvSpPr>
          <p:spPr bwMode="auto">
            <a:xfrm>
              <a:off x="8538" y="-3646"/>
              <a:ext cx="345" cy="274"/>
            </a:xfrm>
            <a:custGeom>
              <a:avLst/>
              <a:gdLst>
                <a:gd name="T0" fmla="*/ 27 w 146"/>
                <a:gd name="T1" fmla="*/ 92 h 116"/>
                <a:gd name="T2" fmla="*/ 103 w 146"/>
                <a:gd name="T3" fmla="*/ 116 h 116"/>
                <a:gd name="T4" fmla="*/ 146 w 146"/>
                <a:gd name="T5" fmla="*/ 63 h 116"/>
                <a:gd name="T6" fmla="*/ 100 w 146"/>
                <a:gd name="T7" fmla="*/ 51 h 116"/>
                <a:gd name="T8" fmla="*/ 47 w 146"/>
                <a:gd name="T9" fmla="*/ 18 h 116"/>
                <a:gd name="T10" fmla="*/ 30 w 146"/>
                <a:gd name="T11" fmla="*/ 0 h 116"/>
                <a:gd name="T12" fmla="*/ 27 w 146"/>
                <a:gd name="T13" fmla="*/ 92 h 116"/>
              </a:gdLst>
              <a:ahLst/>
              <a:cxnLst>
                <a:cxn ang="0">
                  <a:pos x="T0" y="T1"/>
                </a:cxn>
                <a:cxn ang="0">
                  <a:pos x="T2" y="T3"/>
                </a:cxn>
                <a:cxn ang="0">
                  <a:pos x="T4" y="T5"/>
                </a:cxn>
                <a:cxn ang="0">
                  <a:pos x="T6" y="T7"/>
                </a:cxn>
                <a:cxn ang="0">
                  <a:pos x="T8" y="T9"/>
                </a:cxn>
                <a:cxn ang="0">
                  <a:pos x="T10" y="T11"/>
                </a:cxn>
                <a:cxn ang="0">
                  <a:pos x="T12" y="T13"/>
                </a:cxn>
              </a:cxnLst>
              <a:rect l="0" t="0" r="r" b="b"/>
              <a:pathLst>
                <a:path w="146" h="116">
                  <a:moveTo>
                    <a:pt x="27" y="92"/>
                  </a:moveTo>
                  <a:cubicBezTo>
                    <a:pt x="103" y="116"/>
                    <a:pt x="103" y="116"/>
                    <a:pt x="103" y="116"/>
                  </a:cubicBezTo>
                  <a:cubicBezTo>
                    <a:pt x="103" y="116"/>
                    <a:pt x="136" y="85"/>
                    <a:pt x="146" y="63"/>
                  </a:cubicBezTo>
                  <a:cubicBezTo>
                    <a:pt x="146" y="63"/>
                    <a:pt x="107" y="61"/>
                    <a:pt x="100" y="51"/>
                  </a:cubicBezTo>
                  <a:cubicBezTo>
                    <a:pt x="85" y="32"/>
                    <a:pt x="58" y="26"/>
                    <a:pt x="47" y="18"/>
                  </a:cubicBezTo>
                  <a:cubicBezTo>
                    <a:pt x="36" y="10"/>
                    <a:pt x="30" y="0"/>
                    <a:pt x="30" y="0"/>
                  </a:cubicBezTo>
                  <a:cubicBezTo>
                    <a:pt x="30" y="0"/>
                    <a:pt x="0" y="59"/>
                    <a:pt x="27"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6" name="Freeform 321">
              <a:extLst>
                <a:ext uri="{FF2B5EF4-FFF2-40B4-BE49-F238E27FC236}">
                  <a16:creationId xmlns:a16="http://schemas.microsoft.com/office/drawing/2014/main" xmlns="" id="{84807A3A-C287-433D-92F5-DA6D28CEEBED}"/>
                </a:ext>
              </a:extLst>
            </p:cNvPr>
            <p:cNvSpPr>
              <a:spLocks noEditPoints="1"/>
            </p:cNvSpPr>
            <p:nvPr/>
          </p:nvSpPr>
          <p:spPr bwMode="auto">
            <a:xfrm>
              <a:off x="8519" y="-3070"/>
              <a:ext cx="68" cy="317"/>
            </a:xfrm>
            <a:custGeom>
              <a:avLst/>
              <a:gdLst>
                <a:gd name="T0" fmla="*/ 16 w 29"/>
                <a:gd name="T1" fmla="*/ 42 h 134"/>
                <a:gd name="T2" fmla="*/ 7 w 29"/>
                <a:gd name="T3" fmla="*/ 19 h 134"/>
                <a:gd name="T4" fmla="*/ 29 w 29"/>
                <a:gd name="T5" fmla="*/ 0 h 134"/>
                <a:gd name="T6" fmla="*/ 16 w 29"/>
                <a:gd name="T7" fmla="*/ 42 h 134"/>
                <a:gd name="T8" fmla="*/ 0 w 29"/>
                <a:gd name="T9" fmla="*/ 134 h 134"/>
                <a:gd name="T10" fmla="*/ 14 w 29"/>
                <a:gd name="T11" fmla="*/ 92 h 134"/>
                <a:gd name="T12" fmla="*/ 23 w 29"/>
                <a:gd name="T13" fmla="*/ 118 h 134"/>
                <a:gd name="T14" fmla="*/ 0 w 29"/>
                <a:gd name="T15" fmla="*/ 134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4">
                  <a:moveTo>
                    <a:pt x="16" y="42"/>
                  </a:moveTo>
                  <a:cubicBezTo>
                    <a:pt x="8" y="35"/>
                    <a:pt x="4" y="27"/>
                    <a:pt x="7" y="19"/>
                  </a:cubicBezTo>
                  <a:cubicBezTo>
                    <a:pt x="11" y="6"/>
                    <a:pt x="19" y="1"/>
                    <a:pt x="29" y="0"/>
                  </a:cubicBezTo>
                  <a:lnTo>
                    <a:pt x="16" y="42"/>
                  </a:lnTo>
                  <a:close/>
                  <a:moveTo>
                    <a:pt x="0" y="134"/>
                  </a:moveTo>
                  <a:cubicBezTo>
                    <a:pt x="14" y="92"/>
                    <a:pt x="14" y="92"/>
                    <a:pt x="14" y="92"/>
                  </a:cubicBezTo>
                  <a:cubicBezTo>
                    <a:pt x="21" y="100"/>
                    <a:pt x="26" y="108"/>
                    <a:pt x="23" y="118"/>
                  </a:cubicBezTo>
                  <a:cubicBezTo>
                    <a:pt x="20" y="128"/>
                    <a:pt x="11" y="133"/>
                    <a:pt x="0" y="1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7" name="Freeform 322">
              <a:extLst>
                <a:ext uri="{FF2B5EF4-FFF2-40B4-BE49-F238E27FC236}">
                  <a16:creationId xmlns:a16="http://schemas.microsoft.com/office/drawing/2014/main" xmlns="" id="{7EFD221D-330F-4232-B44E-8A8433C28975}"/>
                </a:ext>
              </a:extLst>
            </p:cNvPr>
            <p:cNvSpPr/>
            <p:nvPr/>
          </p:nvSpPr>
          <p:spPr bwMode="auto">
            <a:xfrm>
              <a:off x="7564" y="-2855"/>
              <a:ext cx="1598" cy="742"/>
            </a:xfrm>
            <a:custGeom>
              <a:avLst/>
              <a:gdLst>
                <a:gd name="T0" fmla="*/ 669 w 676"/>
                <a:gd name="T1" fmla="*/ 225 h 314"/>
                <a:gd name="T2" fmla="*/ 608 w 676"/>
                <a:gd name="T3" fmla="*/ 216 h 314"/>
                <a:gd name="T4" fmla="*/ 458 w 676"/>
                <a:gd name="T5" fmla="*/ 234 h 314"/>
                <a:gd name="T6" fmla="*/ 382 w 676"/>
                <a:gd name="T7" fmla="*/ 228 h 314"/>
                <a:gd name="T8" fmla="*/ 263 w 676"/>
                <a:gd name="T9" fmla="*/ 188 h 314"/>
                <a:gd name="T10" fmla="*/ 265 w 676"/>
                <a:gd name="T11" fmla="*/ 179 h 314"/>
                <a:gd name="T12" fmla="*/ 410 w 676"/>
                <a:gd name="T13" fmla="*/ 225 h 314"/>
                <a:gd name="T14" fmla="*/ 459 w 676"/>
                <a:gd name="T15" fmla="*/ 207 h 314"/>
                <a:gd name="T16" fmla="*/ 421 w 676"/>
                <a:gd name="T17" fmla="*/ 156 h 314"/>
                <a:gd name="T18" fmla="*/ 261 w 676"/>
                <a:gd name="T19" fmla="*/ 58 h 314"/>
                <a:gd name="T20" fmla="*/ 131 w 676"/>
                <a:gd name="T21" fmla="*/ 3 h 314"/>
                <a:gd name="T22" fmla="*/ 68 w 676"/>
                <a:gd name="T23" fmla="*/ 12 h 314"/>
                <a:gd name="T24" fmla="*/ 44 w 676"/>
                <a:gd name="T25" fmla="*/ 4 h 314"/>
                <a:gd name="T26" fmla="*/ 0 w 676"/>
                <a:gd name="T27" fmla="*/ 141 h 314"/>
                <a:gd name="T28" fmla="*/ 25 w 676"/>
                <a:gd name="T29" fmla="*/ 148 h 314"/>
                <a:gd name="T30" fmla="*/ 156 w 676"/>
                <a:gd name="T31" fmla="*/ 241 h 314"/>
                <a:gd name="T32" fmla="*/ 289 w 676"/>
                <a:gd name="T33" fmla="*/ 284 h 314"/>
                <a:gd name="T34" fmla="*/ 429 w 676"/>
                <a:gd name="T35" fmla="*/ 311 h 314"/>
                <a:gd name="T36" fmla="*/ 638 w 676"/>
                <a:gd name="T37" fmla="*/ 264 h 314"/>
                <a:gd name="T38" fmla="*/ 669 w 676"/>
                <a:gd name="T39" fmla="*/ 22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6" h="314">
                  <a:moveTo>
                    <a:pt x="669" y="225"/>
                  </a:moveTo>
                  <a:cubicBezTo>
                    <a:pt x="661" y="211"/>
                    <a:pt x="637" y="209"/>
                    <a:pt x="608" y="216"/>
                  </a:cubicBezTo>
                  <a:cubicBezTo>
                    <a:pt x="580" y="224"/>
                    <a:pt x="483" y="232"/>
                    <a:pt x="458" y="234"/>
                  </a:cubicBezTo>
                  <a:cubicBezTo>
                    <a:pt x="432" y="237"/>
                    <a:pt x="399" y="233"/>
                    <a:pt x="382" y="228"/>
                  </a:cubicBezTo>
                  <a:cubicBezTo>
                    <a:pt x="365" y="222"/>
                    <a:pt x="297" y="191"/>
                    <a:pt x="263" y="188"/>
                  </a:cubicBezTo>
                  <a:cubicBezTo>
                    <a:pt x="230" y="185"/>
                    <a:pt x="260" y="174"/>
                    <a:pt x="265" y="179"/>
                  </a:cubicBezTo>
                  <a:cubicBezTo>
                    <a:pt x="270" y="184"/>
                    <a:pt x="384" y="217"/>
                    <a:pt x="410" y="225"/>
                  </a:cubicBezTo>
                  <a:cubicBezTo>
                    <a:pt x="436" y="234"/>
                    <a:pt x="454" y="221"/>
                    <a:pt x="459" y="207"/>
                  </a:cubicBezTo>
                  <a:cubicBezTo>
                    <a:pt x="463" y="193"/>
                    <a:pt x="463" y="169"/>
                    <a:pt x="421" y="156"/>
                  </a:cubicBezTo>
                  <a:cubicBezTo>
                    <a:pt x="379" y="142"/>
                    <a:pt x="310" y="116"/>
                    <a:pt x="261" y="58"/>
                  </a:cubicBezTo>
                  <a:cubicBezTo>
                    <a:pt x="212" y="0"/>
                    <a:pt x="151" y="0"/>
                    <a:pt x="131" y="3"/>
                  </a:cubicBezTo>
                  <a:cubicBezTo>
                    <a:pt x="112" y="6"/>
                    <a:pt x="71" y="11"/>
                    <a:pt x="68" y="12"/>
                  </a:cubicBezTo>
                  <a:cubicBezTo>
                    <a:pt x="44" y="4"/>
                    <a:pt x="44" y="4"/>
                    <a:pt x="44" y="4"/>
                  </a:cubicBezTo>
                  <a:cubicBezTo>
                    <a:pt x="0" y="141"/>
                    <a:pt x="0" y="141"/>
                    <a:pt x="0" y="141"/>
                  </a:cubicBezTo>
                  <a:cubicBezTo>
                    <a:pt x="25" y="148"/>
                    <a:pt x="25" y="148"/>
                    <a:pt x="25" y="148"/>
                  </a:cubicBezTo>
                  <a:cubicBezTo>
                    <a:pt x="41" y="158"/>
                    <a:pt x="119" y="209"/>
                    <a:pt x="156" y="241"/>
                  </a:cubicBezTo>
                  <a:cubicBezTo>
                    <a:pt x="204" y="283"/>
                    <a:pt x="264" y="279"/>
                    <a:pt x="289" y="284"/>
                  </a:cubicBezTo>
                  <a:cubicBezTo>
                    <a:pt x="315" y="289"/>
                    <a:pt x="414" y="314"/>
                    <a:pt x="429" y="311"/>
                  </a:cubicBezTo>
                  <a:cubicBezTo>
                    <a:pt x="444" y="308"/>
                    <a:pt x="602" y="276"/>
                    <a:pt x="638" y="264"/>
                  </a:cubicBezTo>
                  <a:cubicBezTo>
                    <a:pt x="666" y="255"/>
                    <a:pt x="676" y="239"/>
                    <a:pt x="669" y="2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8" name="Freeform 323">
              <a:extLst>
                <a:ext uri="{FF2B5EF4-FFF2-40B4-BE49-F238E27FC236}">
                  <a16:creationId xmlns:a16="http://schemas.microsoft.com/office/drawing/2014/main" xmlns="" id="{3C964C3A-9FDD-4877-9E96-3392C1F80FC6}"/>
                </a:ext>
              </a:extLst>
            </p:cNvPr>
            <p:cNvSpPr/>
            <p:nvPr/>
          </p:nvSpPr>
          <p:spPr bwMode="auto">
            <a:xfrm>
              <a:off x="7385" y="-2899"/>
              <a:ext cx="269" cy="406"/>
            </a:xfrm>
            <a:custGeom>
              <a:avLst/>
              <a:gdLst>
                <a:gd name="T0" fmla="*/ 0 w 269"/>
                <a:gd name="T1" fmla="*/ 359 h 406"/>
                <a:gd name="T2" fmla="*/ 153 w 269"/>
                <a:gd name="T3" fmla="*/ 406 h 406"/>
                <a:gd name="T4" fmla="*/ 269 w 269"/>
                <a:gd name="T5" fmla="*/ 49 h 406"/>
                <a:gd name="T6" fmla="*/ 115 w 269"/>
                <a:gd name="T7" fmla="*/ 0 h 406"/>
                <a:gd name="T8" fmla="*/ 0 w 269"/>
                <a:gd name="T9" fmla="*/ 359 h 406"/>
              </a:gdLst>
              <a:ahLst/>
              <a:cxnLst>
                <a:cxn ang="0">
                  <a:pos x="T0" y="T1"/>
                </a:cxn>
                <a:cxn ang="0">
                  <a:pos x="T2" y="T3"/>
                </a:cxn>
                <a:cxn ang="0">
                  <a:pos x="T4" y="T5"/>
                </a:cxn>
                <a:cxn ang="0">
                  <a:pos x="T6" y="T7"/>
                </a:cxn>
                <a:cxn ang="0">
                  <a:pos x="T8" y="T9"/>
                </a:cxn>
              </a:cxnLst>
              <a:rect l="0" t="0" r="r" b="b"/>
              <a:pathLst>
                <a:path w="269" h="406">
                  <a:moveTo>
                    <a:pt x="0" y="359"/>
                  </a:moveTo>
                  <a:lnTo>
                    <a:pt x="153" y="406"/>
                  </a:lnTo>
                  <a:lnTo>
                    <a:pt x="269" y="49"/>
                  </a:lnTo>
                  <a:lnTo>
                    <a:pt x="115" y="0"/>
                  </a:lnTo>
                  <a:lnTo>
                    <a:pt x="0" y="3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9" name="Freeform 324">
              <a:extLst>
                <a:ext uri="{FF2B5EF4-FFF2-40B4-BE49-F238E27FC236}">
                  <a16:creationId xmlns:a16="http://schemas.microsoft.com/office/drawing/2014/main" xmlns="" id="{7692440D-0FDE-44DA-BD09-AFF2652F4744}"/>
                </a:ext>
              </a:extLst>
            </p:cNvPr>
            <p:cNvSpPr>
              <a:spLocks noEditPoints="1"/>
            </p:cNvSpPr>
            <p:nvPr/>
          </p:nvSpPr>
          <p:spPr bwMode="auto">
            <a:xfrm>
              <a:off x="7184" y="-732"/>
              <a:ext cx="569" cy="522"/>
            </a:xfrm>
            <a:custGeom>
              <a:avLst/>
              <a:gdLst>
                <a:gd name="T0" fmla="*/ 194 w 241"/>
                <a:gd name="T1" fmla="*/ 204 h 221"/>
                <a:gd name="T2" fmla="*/ 167 w 241"/>
                <a:gd name="T3" fmla="*/ 217 h 221"/>
                <a:gd name="T4" fmla="*/ 17 w 241"/>
                <a:gd name="T5" fmla="*/ 163 h 221"/>
                <a:gd name="T6" fmla="*/ 4 w 241"/>
                <a:gd name="T7" fmla="*/ 136 h 221"/>
                <a:gd name="T8" fmla="*/ 47 w 241"/>
                <a:gd name="T9" fmla="*/ 16 h 221"/>
                <a:gd name="T10" fmla="*/ 74 w 241"/>
                <a:gd name="T11" fmla="*/ 4 h 221"/>
                <a:gd name="T12" fmla="*/ 224 w 241"/>
                <a:gd name="T13" fmla="*/ 58 h 221"/>
                <a:gd name="T14" fmla="*/ 237 w 241"/>
                <a:gd name="T15" fmla="*/ 85 h 221"/>
                <a:gd name="T16" fmla="*/ 194 w 241"/>
                <a:gd name="T17" fmla="*/ 204 h 221"/>
                <a:gd name="T18" fmla="*/ 222 w 241"/>
                <a:gd name="T19" fmla="*/ 89 h 221"/>
                <a:gd name="T20" fmla="*/ 210 w 241"/>
                <a:gd name="T21" fmla="*/ 67 h 221"/>
                <a:gd name="T22" fmla="*/ 79 w 241"/>
                <a:gd name="T23" fmla="*/ 20 h 221"/>
                <a:gd name="T24" fmla="*/ 56 w 241"/>
                <a:gd name="T25" fmla="*/ 30 h 221"/>
                <a:gd name="T26" fmla="*/ 19 w 241"/>
                <a:gd name="T27" fmla="*/ 131 h 221"/>
                <a:gd name="T28" fmla="*/ 31 w 241"/>
                <a:gd name="T29" fmla="*/ 153 h 221"/>
                <a:gd name="T30" fmla="*/ 162 w 241"/>
                <a:gd name="T31" fmla="*/ 200 h 221"/>
                <a:gd name="T32" fmla="*/ 185 w 241"/>
                <a:gd name="T33" fmla="*/ 191 h 221"/>
                <a:gd name="T34" fmla="*/ 222 w 241"/>
                <a:gd name="T35" fmla="*/ 89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1" h="221">
                  <a:moveTo>
                    <a:pt x="194" y="204"/>
                  </a:moveTo>
                  <a:cubicBezTo>
                    <a:pt x="190" y="215"/>
                    <a:pt x="178" y="221"/>
                    <a:pt x="167" y="217"/>
                  </a:cubicBezTo>
                  <a:cubicBezTo>
                    <a:pt x="17" y="163"/>
                    <a:pt x="17" y="163"/>
                    <a:pt x="17" y="163"/>
                  </a:cubicBezTo>
                  <a:cubicBezTo>
                    <a:pt x="6" y="159"/>
                    <a:pt x="0" y="147"/>
                    <a:pt x="4" y="136"/>
                  </a:cubicBezTo>
                  <a:cubicBezTo>
                    <a:pt x="47" y="16"/>
                    <a:pt x="47" y="16"/>
                    <a:pt x="47" y="16"/>
                  </a:cubicBezTo>
                  <a:cubicBezTo>
                    <a:pt x="51" y="5"/>
                    <a:pt x="63" y="0"/>
                    <a:pt x="74" y="4"/>
                  </a:cubicBezTo>
                  <a:cubicBezTo>
                    <a:pt x="224" y="58"/>
                    <a:pt x="224" y="58"/>
                    <a:pt x="224" y="58"/>
                  </a:cubicBezTo>
                  <a:cubicBezTo>
                    <a:pt x="235" y="62"/>
                    <a:pt x="241" y="74"/>
                    <a:pt x="237" y="85"/>
                  </a:cubicBezTo>
                  <a:lnTo>
                    <a:pt x="194" y="204"/>
                  </a:lnTo>
                  <a:close/>
                  <a:moveTo>
                    <a:pt x="222" y="89"/>
                  </a:moveTo>
                  <a:cubicBezTo>
                    <a:pt x="225" y="81"/>
                    <a:pt x="220" y="71"/>
                    <a:pt x="210" y="67"/>
                  </a:cubicBezTo>
                  <a:cubicBezTo>
                    <a:pt x="79" y="20"/>
                    <a:pt x="79" y="20"/>
                    <a:pt x="79" y="20"/>
                  </a:cubicBezTo>
                  <a:cubicBezTo>
                    <a:pt x="69" y="17"/>
                    <a:pt x="59" y="21"/>
                    <a:pt x="56" y="30"/>
                  </a:cubicBezTo>
                  <a:cubicBezTo>
                    <a:pt x="19" y="131"/>
                    <a:pt x="19" y="131"/>
                    <a:pt x="19" y="131"/>
                  </a:cubicBezTo>
                  <a:cubicBezTo>
                    <a:pt x="16" y="140"/>
                    <a:pt x="21" y="150"/>
                    <a:pt x="31" y="153"/>
                  </a:cubicBezTo>
                  <a:cubicBezTo>
                    <a:pt x="162" y="200"/>
                    <a:pt x="162" y="200"/>
                    <a:pt x="162" y="200"/>
                  </a:cubicBezTo>
                  <a:cubicBezTo>
                    <a:pt x="172" y="204"/>
                    <a:pt x="182" y="199"/>
                    <a:pt x="185" y="191"/>
                  </a:cubicBezTo>
                  <a:lnTo>
                    <a:pt x="222"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0" name="Freeform 325">
              <a:extLst>
                <a:ext uri="{FF2B5EF4-FFF2-40B4-BE49-F238E27FC236}">
                  <a16:creationId xmlns:a16="http://schemas.microsoft.com/office/drawing/2014/main" xmlns="" id="{FDAEA7B5-7442-4BC5-8C83-EA8B40BE0AA9}"/>
                </a:ext>
              </a:extLst>
            </p:cNvPr>
            <p:cNvSpPr/>
            <p:nvPr/>
          </p:nvSpPr>
          <p:spPr bwMode="auto">
            <a:xfrm>
              <a:off x="7361" y="-742"/>
              <a:ext cx="45" cy="80"/>
            </a:xfrm>
            <a:custGeom>
              <a:avLst/>
              <a:gdLst>
                <a:gd name="T0" fmla="*/ 10 w 19"/>
                <a:gd name="T1" fmla="*/ 30 h 34"/>
                <a:gd name="T2" fmla="*/ 4 w 19"/>
                <a:gd name="T3" fmla="*/ 33 h 34"/>
                <a:gd name="T4" fmla="*/ 1 w 19"/>
                <a:gd name="T5" fmla="*/ 27 h 34"/>
                <a:gd name="T6" fmla="*/ 9 w 19"/>
                <a:gd name="T7" fmla="*/ 4 h 34"/>
                <a:gd name="T8" fmla="*/ 16 w 19"/>
                <a:gd name="T9" fmla="*/ 1 h 34"/>
                <a:gd name="T10" fmla="*/ 18 w 19"/>
                <a:gd name="T11" fmla="*/ 7 h 34"/>
                <a:gd name="T12" fmla="*/ 10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10" y="30"/>
                  </a:moveTo>
                  <a:cubicBezTo>
                    <a:pt x="9" y="33"/>
                    <a:pt x="6" y="34"/>
                    <a:pt x="4" y="33"/>
                  </a:cubicBezTo>
                  <a:cubicBezTo>
                    <a:pt x="2" y="32"/>
                    <a:pt x="0" y="29"/>
                    <a:pt x="1" y="27"/>
                  </a:cubicBezTo>
                  <a:cubicBezTo>
                    <a:pt x="9" y="4"/>
                    <a:pt x="9" y="4"/>
                    <a:pt x="9" y="4"/>
                  </a:cubicBezTo>
                  <a:cubicBezTo>
                    <a:pt x="10" y="1"/>
                    <a:pt x="13" y="0"/>
                    <a:pt x="16" y="1"/>
                  </a:cubicBezTo>
                  <a:cubicBezTo>
                    <a:pt x="18" y="2"/>
                    <a:pt x="19" y="5"/>
                    <a:pt x="18" y="7"/>
                  </a:cubicBezTo>
                  <a:lnTo>
                    <a:pt x="1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1" name="Freeform 326">
              <a:extLst>
                <a:ext uri="{FF2B5EF4-FFF2-40B4-BE49-F238E27FC236}">
                  <a16:creationId xmlns:a16="http://schemas.microsoft.com/office/drawing/2014/main" xmlns="" id="{29BDC006-02D5-4D22-A032-E61CF090EAEB}"/>
                </a:ext>
              </a:extLst>
            </p:cNvPr>
            <p:cNvSpPr/>
            <p:nvPr/>
          </p:nvSpPr>
          <p:spPr bwMode="auto">
            <a:xfrm>
              <a:off x="7420" y="-721"/>
              <a:ext cx="45" cy="81"/>
            </a:xfrm>
            <a:custGeom>
              <a:avLst/>
              <a:gdLst>
                <a:gd name="T0" fmla="*/ 10 w 19"/>
                <a:gd name="T1" fmla="*/ 30 h 34"/>
                <a:gd name="T2" fmla="*/ 4 w 19"/>
                <a:gd name="T3" fmla="*/ 33 h 34"/>
                <a:gd name="T4" fmla="*/ 1 w 19"/>
                <a:gd name="T5" fmla="*/ 27 h 34"/>
                <a:gd name="T6" fmla="*/ 10 w 19"/>
                <a:gd name="T7" fmla="*/ 4 h 34"/>
                <a:gd name="T8" fmla="*/ 16 w 19"/>
                <a:gd name="T9" fmla="*/ 1 h 34"/>
                <a:gd name="T10" fmla="*/ 18 w 19"/>
                <a:gd name="T11" fmla="*/ 7 h 34"/>
                <a:gd name="T12" fmla="*/ 10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10" y="30"/>
                  </a:moveTo>
                  <a:cubicBezTo>
                    <a:pt x="9" y="33"/>
                    <a:pt x="7" y="34"/>
                    <a:pt x="4" y="33"/>
                  </a:cubicBezTo>
                  <a:cubicBezTo>
                    <a:pt x="2" y="32"/>
                    <a:pt x="0" y="29"/>
                    <a:pt x="1" y="27"/>
                  </a:cubicBezTo>
                  <a:cubicBezTo>
                    <a:pt x="10" y="4"/>
                    <a:pt x="10" y="4"/>
                    <a:pt x="10" y="4"/>
                  </a:cubicBezTo>
                  <a:cubicBezTo>
                    <a:pt x="10" y="2"/>
                    <a:pt x="13" y="0"/>
                    <a:pt x="16" y="1"/>
                  </a:cubicBezTo>
                  <a:cubicBezTo>
                    <a:pt x="18" y="2"/>
                    <a:pt x="19" y="5"/>
                    <a:pt x="18" y="7"/>
                  </a:cubicBezTo>
                  <a:lnTo>
                    <a:pt x="1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2" name="Freeform 327">
              <a:extLst>
                <a:ext uri="{FF2B5EF4-FFF2-40B4-BE49-F238E27FC236}">
                  <a16:creationId xmlns:a16="http://schemas.microsoft.com/office/drawing/2014/main" xmlns="" id="{00B8D51E-F371-4824-AF3F-E8E38F0C2E89}"/>
                </a:ext>
              </a:extLst>
            </p:cNvPr>
            <p:cNvSpPr/>
            <p:nvPr/>
          </p:nvSpPr>
          <p:spPr bwMode="auto">
            <a:xfrm>
              <a:off x="7479" y="-699"/>
              <a:ext cx="45" cy="80"/>
            </a:xfrm>
            <a:custGeom>
              <a:avLst/>
              <a:gdLst>
                <a:gd name="T0" fmla="*/ 10 w 19"/>
                <a:gd name="T1" fmla="*/ 30 h 34"/>
                <a:gd name="T2" fmla="*/ 4 w 19"/>
                <a:gd name="T3" fmla="*/ 33 h 34"/>
                <a:gd name="T4" fmla="*/ 1 w 19"/>
                <a:gd name="T5" fmla="*/ 27 h 34"/>
                <a:gd name="T6" fmla="*/ 10 w 19"/>
                <a:gd name="T7" fmla="*/ 4 h 34"/>
                <a:gd name="T8" fmla="*/ 16 w 19"/>
                <a:gd name="T9" fmla="*/ 1 h 34"/>
                <a:gd name="T10" fmla="*/ 18 w 19"/>
                <a:gd name="T11" fmla="*/ 7 h 34"/>
                <a:gd name="T12" fmla="*/ 10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10" y="30"/>
                  </a:moveTo>
                  <a:cubicBezTo>
                    <a:pt x="9" y="33"/>
                    <a:pt x="7" y="34"/>
                    <a:pt x="4" y="33"/>
                  </a:cubicBezTo>
                  <a:cubicBezTo>
                    <a:pt x="2" y="32"/>
                    <a:pt x="0" y="29"/>
                    <a:pt x="1" y="27"/>
                  </a:cubicBezTo>
                  <a:cubicBezTo>
                    <a:pt x="10" y="4"/>
                    <a:pt x="10" y="4"/>
                    <a:pt x="10" y="4"/>
                  </a:cubicBezTo>
                  <a:cubicBezTo>
                    <a:pt x="10" y="2"/>
                    <a:pt x="13" y="0"/>
                    <a:pt x="16" y="1"/>
                  </a:cubicBezTo>
                  <a:cubicBezTo>
                    <a:pt x="18" y="2"/>
                    <a:pt x="19" y="5"/>
                    <a:pt x="18" y="7"/>
                  </a:cubicBezTo>
                  <a:lnTo>
                    <a:pt x="1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3" name="Freeform 328">
              <a:extLst>
                <a:ext uri="{FF2B5EF4-FFF2-40B4-BE49-F238E27FC236}">
                  <a16:creationId xmlns:a16="http://schemas.microsoft.com/office/drawing/2014/main" xmlns="" id="{544D6E8F-F15D-4F40-8D08-43A7BA327621}"/>
                </a:ext>
              </a:extLst>
            </p:cNvPr>
            <p:cNvSpPr/>
            <p:nvPr/>
          </p:nvSpPr>
          <p:spPr bwMode="auto">
            <a:xfrm>
              <a:off x="7538" y="-678"/>
              <a:ext cx="45" cy="80"/>
            </a:xfrm>
            <a:custGeom>
              <a:avLst/>
              <a:gdLst>
                <a:gd name="T0" fmla="*/ 10 w 19"/>
                <a:gd name="T1" fmla="*/ 30 h 34"/>
                <a:gd name="T2" fmla="*/ 4 w 19"/>
                <a:gd name="T3" fmla="*/ 33 h 34"/>
                <a:gd name="T4" fmla="*/ 1 w 19"/>
                <a:gd name="T5" fmla="*/ 27 h 34"/>
                <a:gd name="T6" fmla="*/ 10 w 19"/>
                <a:gd name="T7" fmla="*/ 4 h 34"/>
                <a:gd name="T8" fmla="*/ 16 w 19"/>
                <a:gd name="T9" fmla="*/ 1 h 34"/>
                <a:gd name="T10" fmla="*/ 19 w 19"/>
                <a:gd name="T11" fmla="*/ 7 h 34"/>
                <a:gd name="T12" fmla="*/ 10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10" y="30"/>
                  </a:moveTo>
                  <a:cubicBezTo>
                    <a:pt x="9" y="33"/>
                    <a:pt x="7" y="34"/>
                    <a:pt x="4" y="33"/>
                  </a:cubicBezTo>
                  <a:cubicBezTo>
                    <a:pt x="2" y="32"/>
                    <a:pt x="0" y="29"/>
                    <a:pt x="1" y="27"/>
                  </a:cubicBezTo>
                  <a:cubicBezTo>
                    <a:pt x="10" y="4"/>
                    <a:pt x="10" y="4"/>
                    <a:pt x="10" y="4"/>
                  </a:cubicBezTo>
                  <a:cubicBezTo>
                    <a:pt x="10" y="2"/>
                    <a:pt x="13" y="0"/>
                    <a:pt x="16" y="1"/>
                  </a:cubicBezTo>
                  <a:cubicBezTo>
                    <a:pt x="18" y="2"/>
                    <a:pt x="19" y="5"/>
                    <a:pt x="19" y="7"/>
                  </a:cubicBezTo>
                  <a:lnTo>
                    <a:pt x="1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4" name="Freeform 329">
              <a:extLst>
                <a:ext uri="{FF2B5EF4-FFF2-40B4-BE49-F238E27FC236}">
                  <a16:creationId xmlns:a16="http://schemas.microsoft.com/office/drawing/2014/main" xmlns="" id="{7A2E0CD2-CC5A-4854-B714-9EFD876C25D8}"/>
                </a:ext>
              </a:extLst>
            </p:cNvPr>
            <p:cNvSpPr/>
            <p:nvPr/>
          </p:nvSpPr>
          <p:spPr bwMode="auto">
            <a:xfrm>
              <a:off x="7600" y="-657"/>
              <a:ext cx="42" cy="80"/>
            </a:xfrm>
            <a:custGeom>
              <a:avLst/>
              <a:gdLst>
                <a:gd name="T0" fmla="*/ 9 w 18"/>
                <a:gd name="T1" fmla="*/ 30 h 34"/>
                <a:gd name="T2" fmla="*/ 3 w 18"/>
                <a:gd name="T3" fmla="*/ 33 h 34"/>
                <a:gd name="T4" fmla="*/ 0 w 18"/>
                <a:gd name="T5" fmla="*/ 27 h 34"/>
                <a:gd name="T6" fmla="*/ 9 w 18"/>
                <a:gd name="T7" fmla="*/ 4 h 34"/>
                <a:gd name="T8" fmla="*/ 15 w 18"/>
                <a:gd name="T9" fmla="*/ 1 h 34"/>
                <a:gd name="T10" fmla="*/ 18 w 18"/>
                <a:gd name="T11" fmla="*/ 7 h 34"/>
                <a:gd name="T12" fmla="*/ 9 w 18"/>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9" y="30"/>
                  </a:moveTo>
                  <a:cubicBezTo>
                    <a:pt x="8" y="33"/>
                    <a:pt x="6" y="34"/>
                    <a:pt x="3" y="33"/>
                  </a:cubicBezTo>
                  <a:cubicBezTo>
                    <a:pt x="1" y="32"/>
                    <a:pt x="0" y="30"/>
                    <a:pt x="0" y="27"/>
                  </a:cubicBezTo>
                  <a:cubicBezTo>
                    <a:pt x="9" y="4"/>
                    <a:pt x="9" y="4"/>
                    <a:pt x="9" y="4"/>
                  </a:cubicBezTo>
                  <a:cubicBezTo>
                    <a:pt x="10" y="2"/>
                    <a:pt x="12" y="0"/>
                    <a:pt x="15" y="1"/>
                  </a:cubicBezTo>
                  <a:cubicBezTo>
                    <a:pt x="17" y="2"/>
                    <a:pt x="18" y="5"/>
                    <a:pt x="18" y="7"/>
                  </a:cubicBezTo>
                  <a:lnTo>
                    <a:pt x="9"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5" name="Freeform 330">
              <a:extLst>
                <a:ext uri="{FF2B5EF4-FFF2-40B4-BE49-F238E27FC236}">
                  <a16:creationId xmlns:a16="http://schemas.microsoft.com/office/drawing/2014/main" xmlns="" id="{40C42C2E-2515-4FBF-B958-B699C9E1FABB}"/>
                </a:ext>
              </a:extLst>
            </p:cNvPr>
            <p:cNvSpPr/>
            <p:nvPr/>
          </p:nvSpPr>
          <p:spPr bwMode="auto">
            <a:xfrm>
              <a:off x="7659" y="-636"/>
              <a:ext cx="45" cy="81"/>
            </a:xfrm>
            <a:custGeom>
              <a:avLst/>
              <a:gdLst>
                <a:gd name="T0" fmla="*/ 9 w 19"/>
                <a:gd name="T1" fmla="*/ 30 h 34"/>
                <a:gd name="T2" fmla="*/ 3 w 19"/>
                <a:gd name="T3" fmla="*/ 33 h 34"/>
                <a:gd name="T4" fmla="*/ 0 w 19"/>
                <a:gd name="T5" fmla="*/ 27 h 34"/>
                <a:gd name="T6" fmla="*/ 9 w 19"/>
                <a:gd name="T7" fmla="*/ 4 h 34"/>
                <a:gd name="T8" fmla="*/ 15 w 19"/>
                <a:gd name="T9" fmla="*/ 1 h 34"/>
                <a:gd name="T10" fmla="*/ 18 w 19"/>
                <a:gd name="T11" fmla="*/ 7 h 34"/>
                <a:gd name="T12" fmla="*/ 9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9" y="30"/>
                  </a:moveTo>
                  <a:cubicBezTo>
                    <a:pt x="8" y="33"/>
                    <a:pt x="6" y="34"/>
                    <a:pt x="3" y="33"/>
                  </a:cubicBezTo>
                  <a:cubicBezTo>
                    <a:pt x="1" y="32"/>
                    <a:pt x="0" y="30"/>
                    <a:pt x="0" y="27"/>
                  </a:cubicBezTo>
                  <a:cubicBezTo>
                    <a:pt x="9" y="4"/>
                    <a:pt x="9" y="4"/>
                    <a:pt x="9" y="4"/>
                  </a:cubicBezTo>
                  <a:cubicBezTo>
                    <a:pt x="10" y="2"/>
                    <a:pt x="12" y="0"/>
                    <a:pt x="15" y="1"/>
                  </a:cubicBezTo>
                  <a:cubicBezTo>
                    <a:pt x="17" y="2"/>
                    <a:pt x="19" y="5"/>
                    <a:pt x="18" y="7"/>
                  </a:cubicBezTo>
                  <a:lnTo>
                    <a:pt x="9"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6" name="Freeform 331">
              <a:extLst>
                <a:ext uri="{FF2B5EF4-FFF2-40B4-BE49-F238E27FC236}">
                  <a16:creationId xmlns:a16="http://schemas.microsoft.com/office/drawing/2014/main" xmlns="" id="{9F336F31-19FF-40F4-9382-48B0136CBFC9}"/>
                </a:ext>
              </a:extLst>
            </p:cNvPr>
            <p:cNvSpPr/>
            <p:nvPr/>
          </p:nvSpPr>
          <p:spPr bwMode="auto">
            <a:xfrm>
              <a:off x="7333" y="-633"/>
              <a:ext cx="59" cy="59"/>
            </a:xfrm>
            <a:custGeom>
              <a:avLst/>
              <a:gdLst>
                <a:gd name="T0" fmla="*/ 45 w 59"/>
                <a:gd name="T1" fmla="*/ 59 h 59"/>
                <a:gd name="T2" fmla="*/ 0 w 59"/>
                <a:gd name="T3" fmla="*/ 45 h 59"/>
                <a:gd name="T4" fmla="*/ 16 w 59"/>
                <a:gd name="T5" fmla="*/ 0 h 59"/>
                <a:gd name="T6" fmla="*/ 59 w 59"/>
                <a:gd name="T7" fmla="*/ 16 h 59"/>
                <a:gd name="T8" fmla="*/ 45 w 59"/>
                <a:gd name="T9" fmla="*/ 59 h 59"/>
              </a:gdLst>
              <a:ahLst/>
              <a:cxnLst>
                <a:cxn ang="0">
                  <a:pos x="T0" y="T1"/>
                </a:cxn>
                <a:cxn ang="0">
                  <a:pos x="T2" y="T3"/>
                </a:cxn>
                <a:cxn ang="0">
                  <a:pos x="T4" y="T5"/>
                </a:cxn>
                <a:cxn ang="0">
                  <a:pos x="T6" y="T7"/>
                </a:cxn>
                <a:cxn ang="0">
                  <a:pos x="T8" y="T9"/>
                </a:cxn>
              </a:cxnLst>
              <a:rect l="0" t="0" r="r" b="b"/>
              <a:pathLst>
                <a:path w="59" h="59">
                  <a:moveTo>
                    <a:pt x="45" y="59"/>
                  </a:moveTo>
                  <a:lnTo>
                    <a:pt x="0" y="45"/>
                  </a:lnTo>
                  <a:lnTo>
                    <a:pt x="16" y="0"/>
                  </a:lnTo>
                  <a:lnTo>
                    <a:pt x="59" y="16"/>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7" name="Freeform 332">
              <a:extLst>
                <a:ext uri="{FF2B5EF4-FFF2-40B4-BE49-F238E27FC236}">
                  <a16:creationId xmlns:a16="http://schemas.microsoft.com/office/drawing/2014/main" xmlns="" id="{ECC616D1-4946-4909-889B-2E8602B0C428}"/>
                </a:ext>
              </a:extLst>
            </p:cNvPr>
            <p:cNvSpPr/>
            <p:nvPr/>
          </p:nvSpPr>
          <p:spPr bwMode="auto">
            <a:xfrm>
              <a:off x="7401" y="-607"/>
              <a:ext cx="59" cy="59"/>
            </a:xfrm>
            <a:custGeom>
              <a:avLst/>
              <a:gdLst>
                <a:gd name="T0" fmla="*/ 43 w 59"/>
                <a:gd name="T1" fmla="*/ 59 h 59"/>
                <a:gd name="T2" fmla="*/ 0 w 59"/>
                <a:gd name="T3" fmla="*/ 42 h 59"/>
                <a:gd name="T4" fmla="*/ 17 w 59"/>
                <a:gd name="T5" fmla="*/ 0 h 59"/>
                <a:gd name="T6" fmla="*/ 59 w 59"/>
                <a:gd name="T7" fmla="*/ 14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2"/>
                  </a:lnTo>
                  <a:lnTo>
                    <a:pt x="17" y="0"/>
                  </a:lnTo>
                  <a:lnTo>
                    <a:pt x="59"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8" name="Freeform 333">
              <a:extLst>
                <a:ext uri="{FF2B5EF4-FFF2-40B4-BE49-F238E27FC236}">
                  <a16:creationId xmlns:a16="http://schemas.microsoft.com/office/drawing/2014/main" xmlns="" id="{44A4C741-5D12-46DE-B2C8-6F4ECF523254}"/>
                </a:ext>
              </a:extLst>
            </p:cNvPr>
            <p:cNvSpPr/>
            <p:nvPr/>
          </p:nvSpPr>
          <p:spPr bwMode="auto">
            <a:xfrm>
              <a:off x="7470" y="-584"/>
              <a:ext cx="56" cy="59"/>
            </a:xfrm>
            <a:custGeom>
              <a:avLst/>
              <a:gdLst>
                <a:gd name="T0" fmla="*/ 42 w 56"/>
                <a:gd name="T1" fmla="*/ 59 h 59"/>
                <a:gd name="T2" fmla="*/ 0 w 56"/>
                <a:gd name="T3" fmla="*/ 43 h 59"/>
                <a:gd name="T4" fmla="*/ 14 w 56"/>
                <a:gd name="T5" fmla="*/ 0 h 59"/>
                <a:gd name="T6" fmla="*/ 56 w 56"/>
                <a:gd name="T7" fmla="*/ 17 h 59"/>
                <a:gd name="T8" fmla="*/ 42 w 56"/>
                <a:gd name="T9" fmla="*/ 59 h 59"/>
              </a:gdLst>
              <a:ahLst/>
              <a:cxnLst>
                <a:cxn ang="0">
                  <a:pos x="T0" y="T1"/>
                </a:cxn>
                <a:cxn ang="0">
                  <a:pos x="T2" y="T3"/>
                </a:cxn>
                <a:cxn ang="0">
                  <a:pos x="T4" y="T5"/>
                </a:cxn>
                <a:cxn ang="0">
                  <a:pos x="T6" y="T7"/>
                </a:cxn>
                <a:cxn ang="0">
                  <a:pos x="T8" y="T9"/>
                </a:cxn>
              </a:cxnLst>
              <a:rect l="0" t="0" r="r" b="b"/>
              <a:pathLst>
                <a:path w="56" h="59">
                  <a:moveTo>
                    <a:pt x="42" y="59"/>
                  </a:moveTo>
                  <a:lnTo>
                    <a:pt x="0" y="43"/>
                  </a:lnTo>
                  <a:lnTo>
                    <a:pt x="14" y="0"/>
                  </a:lnTo>
                  <a:lnTo>
                    <a:pt x="56" y="17"/>
                  </a:lnTo>
                  <a:lnTo>
                    <a:pt x="42"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9" name="Freeform 334">
              <a:extLst>
                <a:ext uri="{FF2B5EF4-FFF2-40B4-BE49-F238E27FC236}">
                  <a16:creationId xmlns:a16="http://schemas.microsoft.com/office/drawing/2014/main" xmlns="" id="{CFDEF112-57F5-410F-A5D6-E40F5E5185DF}"/>
                </a:ext>
              </a:extLst>
            </p:cNvPr>
            <p:cNvSpPr/>
            <p:nvPr/>
          </p:nvSpPr>
          <p:spPr bwMode="auto">
            <a:xfrm>
              <a:off x="7536" y="-560"/>
              <a:ext cx="59" cy="59"/>
            </a:xfrm>
            <a:custGeom>
              <a:avLst/>
              <a:gdLst>
                <a:gd name="T0" fmla="*/ 42 w 59"/>
                <a:gd name="T1" fmla="*/ 59 h 59"/>
                <a:gd name="T2" fmla="*/ 0 w 59"/>
                <a:gd name="T3" fmla="*/ 45 h 59"/>
                <a:gd name="T4" fmla="*/ 16 w 59"/>
                <a:gd name="T5" fmla="*/ 0 h 59"/>
                <a:gd name="T6" fmla="*/ 59 w 59"/>
                <a:gd name="T7" fmla="*/ 17 h 59"/>
                <a:gd name="T8" fmla="*/ 42 w 59"/>
                <a:gd name="T9" fmla="*/ 59 h 59"/>
              </a:gdLst>
              <a:ahLst/>
              <a:cxnLst>
                <a:cxn ang="0">
                  <a:pos x="T0" y="T1"/>
                </a:cxn>
                <a:cxn ang="0">
                  <a:pos x="T2" y="T3"/>
                </a:cxn>
                <a:cxn ang="0">
                  <a:pos x="T4" y="T5"/>
                </a:cxn>
                <a:cxn ang="0">
                  <a:pos x="T6" y="T7"/>
                </a:cxn>
                <a:cxn ang="0">
                  <a:pos x="T8" y="T9"/>
                </a:cxn>
              </a:cxnLst>
              <a:rect l="0" t="0" r="r" b="b"/>
              <a:pathLst>
                <a:path w="59" h="59">
                  <a:moveTo>
                    <a:pt x="42" y="59"/>
                  </a:moveTo>
                  <a:lnTo>
                    <a:pt x="0" y="45"/>
                  </a:lnTo>
                  <a:lnTo>
                    <a:pt x="16" y="0"/>
                  </a:lnTo>
                  <a:lnTo>
                    <a:pt x="59" y="17"/>
                  </a:lnTo>
                  <a:lnTo>
                    <a:pt x="42"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0" name="Freeform 335">
              <a:extLst>
                <a:ext uri="{FF2B5EF4-FFF2-40B4-BE49-F238E27FC236}">
                  <a16:creationId xmlns:a16="http://schemas.microsoft.com/office/drawing/2014/main" xmlns="" id="{EE9BAA8C-12A2-4851-BB83-570D25A901B4}"/>
                </a:ext>
              </a:extLst>
            </p:cNvPr>
            <p:cNvSpPr/>
            <p:nvPr/>
          </p:nvSpPr>
          <p:spPr bwMode="auto">
            <a:xfrm>
              <a:off x="7604" y="-534"/>
              <a:ext cx="59" cy="59"/>
            </a:xfrm>
            <a:custGeom>
              <a:avLst/>
              <a:gdLst>
                <a:gd name="T0" fmla="*/ 43 w 59"/>
                <a:gd name="T1" fmla="*/ 59 h 59"/>
                <a:gd name="T2" fmla="*/ 0 w 59"/>
                <a:gd name="T3" fmla="*/ 43 h 59"/>
                <a:gd name="T4" fmla="*/ 15 w 59"/>
                <a:gd name="T5" fmla="*/ 0 h 59"/>
                <a:gd name="T6" fmla="*/ 59 w 59"/>
                <a:gd name="T7" fmla="*/ 14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3"/>
                  </a:lnTo>
                  <a:lnTo>
                    <a:pt x="15" y="0"/>
                  </a:lnTo>
                  <a:lnTo>
                    <a:pt x="59"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1" name="Freeform 336">
              <a:extLst>
                <a:ext uri="{FF2B5EF4-FFF2-40B4-BE49-F238E27FC236}">
                  <a16:creationId xmlns:a16="http://schemas.microsoft.com/office/drawing/2014/main" xmlns="" id="{60677039-CC95-40D5-98DB-3A454E26AD0C}"/>
                </a:ext>
              </a:extLst>
            </p:cNvPr>
            <p:cNvSpPr/>
            <p:nvPr/>
          </p:nvSpPr>
          <p:spPr bwMode="auto">
            <a:xfrm>
              <a:off x="7309" y="-567"/>
              <a:ext cx="59" cy="59"/>
            </a:xfrm>
            <a:custGeom>
              <a:avLst/>
              <a:gdLst>
                <a:gd name="T0" fmla="*/ 45 w 59"/>
                <a:gd name="T1" fmla="*/ 59 h 59"/>
                <a:gd name="T2" fmla="*/ 0 w 59"/>
                <a:gd name="T3" fmla="*/ 45 h 59"/>
                <a:gd name="T4" fmla="*/ 17 w 59"/>
                <a:gd name="T5" fmla="*/ 0 h 59"/>
                <a:gd name="T6" fmla="*/ 59 w 59"/>
                <a:gd name="T7" fmla="*/ 16 h 59"/>
                <a:gd name="T8" fmla="*/ 45 w 59"/>
                <a:gd name="T9" fmla="*/ 59 h 59"/>
              </a:gdLst>
              <a:ahLst/>
              <a:cxnLst>
                <a:cxn ang="0">
                  <a:pos x="T0" y="T1"/>
                </a:cxn>
                <a:cxn ang="0">
                  <a:pos x="T2" y="T3"/>
                </a:cxn>
                <a:cxn ang="0">
                  <a:pos x="T4" y="T5"/>
                </a:cxn>
                <a:cxn ang="0">
                  <a:pos x="T6" y="T7"/>
                </a:cxn>
                <a:cxn ang="0">
                  <a:pos x="T8" y="T9"/>
                </a:cxn>
              </a:cxnLst>
              <a:rect l="0" t="0" r="r" b="b"/>
              <a:pathLst>
                <a:path w="59" h="59">
                  <a:moveTo>
                    <a:pt x="45" y="59"/>
                  </a:moveTo>
                  <a:lnTo>
                    <a:pt x="0" y="45"/>
                  </a:lnTo>
                  <a:lnTo>
                    <a:pt x="17" y="0"/>
                  </a:lnTo>
                  <a:lnTo>
                    <a:pt x="59" y="16"/>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2" name="Freeform 337">
              <a:extLst>
                <a:ext uri="{FF2B5EF4-FFF2-40B4-BE49-F238E27FC236}">
                  <a16:creationId xmlns:a16="http://schemas.microsoft.com/office/drawing/2014/main" xmlns="" id="{FF7E3B13-458E-48B6-B756-9ED16A1AB519}"/>
                </a:ext>
              </a:extLst>
            </p:cNvPr>
            <p:cNvSpPr/>
            <p:nvPr/>
          </p:nvSpPr>
          <p:spPr bwMode="auto">
            <a:xfrm>
              <a:off x="7378" y="-541"/>
              <a:ext cx="59" cy="57"/>
            </a:xfrm>
            <a:custGeom>
              <a:avLst/>
              <a:gdLst>
                <a:gd name="T0" fmla="*/ 42 w 59"/>
                <a:gd name="T1" fmla="*/ 57 h 57"/>
                <a:gd name="T2" fmla="*/ 0 w 59"/>
                <a:gd name="T3" fmla="*/ 42 h 57"/>
                <a:gd name="T4" fmla="*/ 16 w 59"/>
                <a:gd name="T5" fmla="*/ 0 h 57"/>
                <a:gd name="T6" fmla="*/ 59 w 59"/>
                <a:gd name="T7" fmla="*/ 14 h 57"/>
                <a:gd name="T8" fmla="*/ 42 w 59"/>
                <a:gd name="T9" fmla="*/ 57 h 57"/>
              </a:gdLst>
              <a:ahLst/>
              <a:cxnLst>
                <a:cxn ang="0">
                  <a:pos x="T0" y="T1"/>
                </a:cxn>
                <a:cxn ang="0">
                  <a:pos x="T2" y="T3"/>
                </a:cxn>
                <a:cxn ang="0">
                  <a:pos x="T4" y="T5"/>
                </a:cxn>
                <a:cxn ang="0">
                  <a:pos x="T6" y="T7"/>
                </a:cxn>
                <a:cxn ang="0">
                  <a:pos x="T8" y="T9"/>
                </a:cxn>
              </a:cxnLst>
              <a:rect l="0" t="0" r="r" b="b"/>
              <a:pathLst>
                <a:path w="59" h="57">
                  <a:moveTo>
                    <a:pt x="42" y="57"/>
                  </a:moveTo>
                  <a:lnTo>
                    <a:pt x="0" y="42"/>
                  </a:lnTo>
                  <a:lnTo>
                    <a:pt x="16" y="0"/>
                  </a:lnTo>
                  <a:lnTo>
                    <a:pt x="59" y="14"/>
                  </a:lnTo>
                  <a:lnTo>
                    <a:pt x="42"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3" name="Freeform 338">
              <a:extLst>
                <a:ext uri="{FF2B5EF4-FFF2-40B4-BE49-F238E27FC236}">
                  <a16:creationId xmlns:a16="http://schemas.microsoft.com/office/drawing/2014/main" xmlns="" id="{5BB45D02-BF31-4B80-BBA8-F27C433E8AD7}"/>
                </a:ext>
              </a:extLst>
            </p:cNvPr>
            <p:cNvSpPr/>
            <p:nvPr/>
          </p:nvSpPr>
          <p:spPr bwMode="auto">
            <a:xfrm>
              <a:off x="7446" y="-517"/>
              <a:ext cx="57" cy="59"/>
            </a:xfrm>
            <a:custGeom>
              <a:avLst/>
              <a:gdLst>
                <a:gd name="T0" fmla="*/ 43 w 57"/>
                <a:gd name="T1" fmla="*/ 59 h 59"/>
                <a:gd name="T2" fmla="*/ 0 w 57"/>
                <a:gd name="T3" fmla="*/ 42 h 59"/>
                <a:gd name="T4" fmla="*/ 14 w 57"/>
                <a:gd name="T5" fmla="*/ 0 h 59"/>
                <a:gd name="T6" fmla="*/ 57 w 57"/>
                <a:gd name="T7" fmla="*/ 14 h 59"/>
                <a:gd name="T8" fmla="*/ 43 w 57"/>
                <a:gd name="T9" fmla="*/ 59 h 59"/>
              </a:gdLst>
              <a:ahLst/>
              <a:cxnLst>
                <a:cxn ang="0">
                  <a:pos x="T0" y="T1"/>
                </a:cxn>
                <a:cxn ang="0">
                  <a:pos x="T2" y="T3"/>
                </a:cxn>
                <a:cxn ang="0">
                  <a:pos x="T4" y="T5"/>
                </a:cxn>
                <a:cxn ang="0">
                  <a:pos x="T6" y="T7"/>
                </a:cxn>
                <a:cxn ang="0">
                  <a:pos x="T8" y="T9"/>
                </a:cxn>
              </a:cxnLst>
              <a:rect l="0" t="0" r="r" b="b"/>
              <a:pathLst>
                <a:path w="57" h="59">
                  <a:moveTo>
                    <a:pt x="43" y="59"/>
                  </a:moveTo>
                  <a:lnTo>
                    <a:pt x="0" y="42"/>
                  </a:lnTo>
                  <a:lnTo>
                    <a:pt x="14" y="0"/>
                  </a:lnTo>
                  <a:lnTo>
                    <a:pt x="57"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4" name="Freeform 339">
              <a:extLst>
                <a:ext uri="{FF2B5EF4-FFF2-40B4-BE49-F238E27FC236}">
                  <a16:creationId xmlns:a16="http://schemas.microsoft.com/office/drawing/2014/main" xmlns="" id="{E848089F-40E6-42B4-99C7-988A474C0B8A}"/>
                </a:ext>
              </a:extLst>
            </p:cNvPr>
            <p:cNvSpPr/>
            <p:nvPr/>
          </p:nvSpPr>
          <p:spPr bwMode="auto">
            <a:xfrm>
              <a:off x="7512" y="-494"/>
              <a:ext cx="59" cy="59"/>
            </a:xfrm>
            <a:custGeom>
              <a:avLst/>
              <a:gdLst>
                <a:gd name="T0" fmla="*/ 43 w 59"/>
                <a:gd name="T1" fmla="*/ 59 h 59"/>
                <a:gd name="T2" fmla="*/ 0 w 59"/>
                <a:gd name="T3" fmla="*/ 43 h 59"/>
                <a:gd name="T4" fmla="*/ 17 w 59"/>
                <a:gd name="T5" fmla="*/ 0 h 59"/>
                <a:gd name="T6" fmla="*/ 59 w 59"/>
                <a:gd name="T7" fmla="*/ 17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3"/>
                  </a:lnTo>
                  <a:lnTo>
                    <a:pt x="17" y="0"/>
                  </a:lnTo>
                  <a:lnTo>
                    <a:pt x="59" y="17"/>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5" name="Freeform 340">
              <a:extLst>
                <a:ext uri="{FF2B5EF4-FFF2-40B4-BE49-F238E27FC236}">
                  <a16:creationId xmlns:a16="http://schemas.microsoft.com/office/drawing/2014/main" xmlns="" id="{63AEB06D-E200-4A4E-9635-B2A4DDFDE954}"/>
                </a:ext>
              </a:extLst>
            </p:cNvPr>
            <p:cNvSpPr/>
            <p:nvPr/>
          </p:nvSpPr>
          <p:spPr bwMode="auto">
            <a:xfrm>
              <a:off x="7581" y="-468"/>
              <a:ext cx="59" cy="57"/>
            </a:xfrm>
            <a:custGeom>
              <a:avLst/>
              <a:gdLst>
                <a:gd name="T0" fmla="*/ 42 w 59"/>
                <a:gd name="T1" fmla="*/ 57 h 57"/>
                <a:gd name="T2" fmla="*/ 0 w 59"/>
                <a:gd name="T3" fmla="*/ 43 h 57"/>
                <a:gd name="T4" fmla="*/ 14 w 59"/>
                <a:gd name="T5" fmla="*/ 0 h 57"/>
                <a:gd name="T6" fmla="*/ 59 w 59"/>
                <a:gd name="T7" fmla="*/ 14 h 57"/>
                <a:gd name="T8" fmla="*/ 42 w 59"/>
                <a:gd name="T9" fmla="*/ 57 h 57"/>
              </a:gdLst>
              <a:ahLst/>
              <a:cxnLst>
                <a:cxn ang="0">
                  <a:pos x="T0" y="T1"/>
                </a:cxn>
                <a:cxn ang="0">
                  <a:pos x="T2" y="T3"/>
                </a:cxn>
                <a:cxn ang="0">
                  <a:pos x="T4" y="T5"/>
                </a:cxn>
                <a:cxn ang="0">
                  <a:pos x="T6" y="T7"/>
                </a:cxn>
                <a:cxn ang="0">
                  <a:pos x="T8" y="T9"/>
                </a:cxn>
              </a:cxnLst>
              <a:rect l="0" t="0" r="r" b="b"/>
              <a:pathLst>
                <a:path w="59" h="57">
                  <a:moveTo>
                    <a:pt x="42" y="57"/>
                  </a:moveTo>
                  <a:lnTo>
                    <a:pt x="0" y="43"/>
                  </a:lnTo>
                  <a:lnTo>
                    <a:pt x="14" y="0"/>
                  </a:lnTo>
                  <a:lnTo>
                    <a:pt x="59" y="14"/>
                  </a:lnTo>
                  <a:lnTo>
                    <a:pt x="42"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6" name="Freeform 341">
              <a:extLst>
                <a:ext uri="{FF2B5EF4-FFF2-40B4-BE49-F238E27FC236}">
                  <a16:creationId xmlns:a16="http://schemas.microsoft.com/office/drawing/2014/main" xmlns="" id="{A8BCD132-93AF-4D0A-8201-172CF6308B29}"/>
                </a:ext>
              </a:extLst>
            </p:cNvPr>
            <p:cNvSpPr/>
            <p:nvPr/>
          </p:nvSpPr>
          <p:spPr bwMode="auto">
            <a:xfrm>
              <a:off x="7285" y="-501"/>
              <a:ext cx="59" cy="59"/>
            </a:xfrm>
            <a:custGeom>
              <a:avLst/>
              <a:gdLst>
                <a:gd name="T0" fmla="*/ 45 w 59"/>
                <a:gd name="T1" fmla="*/ 59 h 59"/>
                <a:gd name="T2" fmla="*/ 0 w 59"/>
                <a:gd name="T3" fmla="*/ 43 h 59"/>
                <a:gd name="T4" fmla="*/ 17 w 59"/>
                <a:gd name="T5" fmla="*/ 0 h 59"/>
                <a:gd name="T6" fmla="*/ 59 w 59"/>
                <a:gd name="T7" fmla="*/ 17 h 59"/>
                <a:gd name="T8" fmla="*/ 45 w 59"/>
                <a:gd name="T9" fmla="*/ 59 h 59"/>
              </a:gdLst>
              <a:ahLst/>
              <a:cxnLst>
                <a:cxn ang="0">
                  <a:pos x="T0" y="T1"/>
                </a:cxn>
                <a:cxn ang="0">
                  <a:pos x="T2" y="T3"/>
                </a:cxn>
                <a:cxn ang="0">
                  <a:pos x="T4" y="T5"/>
                </a:cxn>
                <a:cxn ang="0">
                  <a:pos x="T6" y="T7"/>
                </a:cxn>
                <a:cxn ang="0">
                  <a:pos x="T8" y="T9"/>
                </a:cxn>
              </a:cxnLst>
              <a:rect l="0" t="0" r="r" b="b"/>
              <a:pathLst>
                <a:path w="59" h="59">
                  <a:moveTo>
                    <a:pt x="45" y="59"/>
                  </a:moveTo>
                  <a:lnTo>
                    <a:pt x="0" y="43"/>
                  </a:lnTo>
                  <a:lnTo>
                    <a:pt x="17" y="0"/>
                  </a:lnTo>
                  <a:lnTo>
                    <a:pt x="59" y="17"/>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7" name="Freeform 342">
              <a:extLst>
                <a:ext uri="{FF2B5EF4-FFF2-40B4-BE49-F238E27FC236}">
                  <a16:creationId xmlns:a16="http://schemas.microsoft.com/office/drawing/2014/main" xmlns="" id="{A72716D4-B899-4A79-871B-10BBDD062DA5}"/>
                </a:ext>
              </a:extLst>
            </p:cNvPr>
            <p:cNvSpPr/>
            <p:nvPr/>
          </p:nvSpPr>
          <p:spPr bwMode="auto">
            <a:xfrm>
              <a:off x="7354" y="-477"/>
              <a:ext cx="59" cy="59"/>
            </a:xfrm>
            <a:custGeom>
              <a:avLst/>
              <a:gdLst>
                <a:gd name="T0" fmla="*/ 42 w 59"/>
                <a:gd name="T1" fmla="*/ 59 h 59"/>
                <a:gd name="T2" fmla="*/ 0 w 59"/>
                <a:gd name="T3" fmla="*/ 45 h 59"/>
                <a:gd name="T4" fmla="*/ 16 w 59"/>
                <a:gd name="T5" fmla="*/ 0 h 59"/>
                <a:gd name="T6" fmla="*/ 59 w 59"/>
                <a:gd name="T7" fmla="*/ 16 h 59"/>
                <a:gd name="T8" fmla="*/ 42 w 59"/>
                <a:gd name="T9" fmla="*/ 59 h 59"/>
              </a:gdLst>
              <a:ahLst/>
              <a:cxnLst>
                <a:cxn ang="0">
                  <a:pos x="T0" y="T1"/>
                </a:cxn>
                <a:cxn ang="0">
                  <a:pos x="T2" y="T3"/>
                </a:cxn>
                <a:cxn ang="0">
                  <a:pos x="T4" y="T5"/>
                </a:cxn>
                <a:cxn ang="0">
                  <a:pos x="T6" y="T7"/>
                </a:cxn>
                <a:cxn ang="0">
                  <a:pos x="T8" y="T9"/>
                </a:cxn>
              </a:cxnLst>
              <a:rect l="0" t="0" r="r" b="b"/>
              <a:pathLst>
                <a:path w="59" h="59">
                  <a:moveTo>
                    <a:pt x="42" y="59"/>
                  </a:moveTo>
                  <a:lnTo>
                    <a:pt x="0" y="45"/>
                  </a:lnTo>
                  <a:lnTo>
                    <a:pt x="16" y="0"/>
                  </a:lnTo>
                  <a:lnTo>
                    <a:pt x="59" y="16"/>
                  </a:lnTo>
                  <a:lnTo>
                    <a:pt x="42"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8" name="Freeform 343">
              <a:extLst>
                <a:ext uri="{FF2B5EF4-FFF2-40B4-BE49-F238E27FC236}">
                  <a16:creationId xmlns:a16="http://schemas.microsoft.com/office/drawing/2014/main" xmlns="" id="{BEB06A34-E53D-46D5-B764-1ED90F9E4946}"/>
                </a:ext>
              </a:extLst>
            </p:cNvPr>
            <p:cNvSpPr/>
            <p:nvPr/>
          </p:nvSpPr>
          <p:spPr bwMode="auto">
            <a:xfrm>
              <a:off x="7422" y="-451"/>
              <a:ext cx="57" cy="59"/>
            </a:xfrm>
            <a:custGeom>
              <a:avLst/>
              <a:gdLst>
                <a:gd name="T0" fmla="*/ 43 w 57"/>
                <a:gd name="T1" fmla="*/ 59 h 59"/>
                <a:gd name="T2" fmla="*/ 0 w 57"/>
                <a:gd name="T3" fmla="*/ 42 h 59"/>
                <a:gd name="T4" fmla="*/ 15 w 57"/>
                <a:gd name="T5" fmla="*/ 0 h 59"/>
                <a:gd name="T6" fmla="*/ 57 w 57"/>
                <a:gd name="T7" fmla="*/ 14 h 59"/>
                <a:gd name="T8" fmla="*/ 43 w 57"/>
                <a:gd name="T9" fmla="*/ 59 h 59"/>
              </a:gdLst>
              <a:ahLst/>
              <a:cxnLst>
                <a:cxn ang="0">
                  <a:pos x="T0" y="T1"/>
                </a:cxn>
                <a:cxn ang="0">
                  <a:pos x="T2" y="T3"/>
                </a:cxn>
                <a:cxn ang="0">
                  <a:pos x="T4" y="T5"/>
                </a:cxn>
                <a:cxn ang="0">
                  <a:pos x="T6" y="T7"/>
                </a:cxn>
                <a:cxn ang="0">
                  <a:pos x="T8" y="T9"/>
                </a:cxn>
              </a:cxnLst>
              <a:rect l="0" t="0" r="r" b="b"/>
              <a:pathLst>
                <a:path w="57" h="59">
                  <a:moveTo>
                    <a:pt x="43" y="59"/>
                  </a:moveTo>
                  <a:lnTo>
                    <a:pt x="0" y="42"/>
                  </a:lnTo>
                  <a:lnTo>
                    <a:pt x="15" y="0"/>
                  </a:lnTo>
                  <a:lnTo>
                    <a:pt x="57"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9" name="Freeform 344">
              <a:extLst>
                <a:ext uri="{FF2B5EF4-FFF2-40B4-BE49-F238E27FC236}">
                  <a16:creationId xmlns:a16="http://schemas.microsoft.com/office/drawing/2014/main" xmlns="" id="{5CE591FF-4A17-4C6E-8AD7-E21CF0512B92}"/>
                </a:ext>
              </a:extLst>
            </p:cNvPr>
            <p:cNvSpPr/>
            <p:nvPr/>
          </p:nvSpPr>
          <p:spPr bwMode="auto">
            <a:xfrm>
              <a:off x="7489" y="-428"/>
              <a:ext cx="59" cy="59"/>
            </a:xfrm>
            <a:custGeom>
              <a:avLst/>
              <a:gdLst>
                <a:gd name="T0" fmla="*/ 42 w 59"/>
                <a:gd name="T1" fmla="*/ 59 h 59"/>
                <a:gd name="T2" fmla="*/ 0 w 59"/>
                <a:gd name="T3" fmla="*/ 43 h 59"/>
                <a:gd name="T4" fmla="*/ 16 w 59"/>
                <a:gd name="T5" fmla="*/ 0 h 59"/>
                <a:gd name="T6" fmla="*/ 59 w 59"/>
                <a:gd name="T7" fmla="*/ 17 h 59"/>
                <a:gd name="T8" fmla="*/ 42 w 59"/>
                <a:gd name="T9" fmla="*/ 59 h 59"/>
              </a:gdLst>
              <a:ahLst/>
              <a:cxnLst>
                <a:cxn ang="0">
                  <a:pos x="T0" y="T1"/>
                </a:cxn>
                <a:cxn ang="0">
                  <a:pos x="T2" y="T3"/>
                </a:cxn>
                <a:cxn ang="0">
                  <a:pos x="T4" y="T5"/>
                </a:cxn>
                <a:cxn ang="0">
                  <a:pos x="T6" y="T7"/>
                </a:cxn>
                <a:cxn ang="0">
                  <a:pos x="T8" y="T9"/>
                </a:cxn>
              </a:cxnLst>
              <a:rect l="0" t="0" r="r" b="b"/>
              <a:pathLst>
                <a:path w="59" h="59">
                  <a:moveTo>
                    <a:pt x="42" y="59"/>
                  </a:moveTo>
                  <a:lnTo>
                    <a:pt x="0" y="43"/>
                  </a:lnTo>
                  <a:lnTo>
                    <a:pt x="16" y="0"/>
                  </a:lnTo>
                  <a:lnTo>
                    <a:pt x="59" y="17"/>
                  </a:lnTo>
                  <a:lnTo>
                    <a:pt x="42"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0" name="Freeform 345">
              <a:extLst>
                <a:ext uri="{FF2B5EF4-FFF2-40B4-BE49-F238E27FC236}">
                  <a16:creationId xmlns:a16="http://schemas.microsoft.com/office/drawing/2014/main" xmlns="" id="{0481B0DA-B035-4452-ADCD-EEBA62CCEB48}"/>
                </a:ext>
              </a:extLst>
            </p:cNvPr>
            <p:cNvSpPr/>
            <p:nvPr/>
          </p:nvSpPr>
          <p:spPr bwMode="auto">
            <a:xfrm>
              <a:off x="7557" y="-404"/>
              <a:ext cx="59" cy="59"/>
            </a:xfrm>
            <a:custGeom>
              <a:avLst/>
              <a:gdLst>
                <a:gd name="T0" fmla="*/ 43 w 59"/>
                <a:gd name="T1" fmla="*/ 59 h 59"/>
                <a:gd name="T2" fmla="*/ 0 w 59"/>
                <a:gd name="T3" fmla="*/ 45 h 59"/>
                <a:gd name="T4" fmla="*/ 14 w 59"/>
                <a:gd name="T5" fmla="*/ 0 h 59"/>
                <a:gd name="T6" fmla="*/ 59 w 59"/>
                <a:gd name="T7" fmla="*/ 17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5"/>
                  </a:lnTo>
                  <a:lnTo>
                    <a:pt x="14" y="0"/>
                  </a:lnTo>
                  <a:lnTo>
                    <a:pt x="59" y="17"/>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1" name="Freeform 346">
              <a:extLst>
                <a:ext uri="{FF2B5EF4-FFF2-40B4-BE49-F238E27FC236}">
                  <a16:creationId xmlns:a16="http://schemas.microsoft.com/office/drawing/2014/main" xmlns="" id="{637EE796-F22D-4039-B28E-AF918397153C}"/>
                </a:ext>
              </a:extLst>
            </p:cNvPr>
            <p:cNvSpPr/>
            <p:nvPr/>
          </p:nvSpPr>
          <p:spPr bwMode="auto">
            <a:xfrm>
              <a:off x="7262" y="-435"/>
              <a:ext cx="59" cy="59"/>
            </a:xfrm>
            <a:custGeom>
              <a:avLst/>
              <a:gdLst>
                <a:gd name="T0" fmla="*/ 45 w 59"/>
                <a:gd name="T1" fmla="*/ 59 h 59"/>
                <a:gd name="T2" fmla="*/ 0 w 59"/>
                <a:gd name="T3" fmla="*/ 43 h 59"/>
                <a:gd name="T4" fmla="*/ 16 w 59"/>
                <a:gd name="T5" fmla="*/ 0 h 59"/>
                <a:gd name="T6" fmla="*/ 59 w 59"/>
                <a:gd name="T7" fmla="*/ 14 h 59"/>
                <a:gd name="T8" fmla="*/ 45 w 59"/>
                <a:gd name="T9" fmla="*/ 59 h 59"/>
              </a:gdLst>
              <a:ahLst/>
              <a:cxnLst>
                <a:cxn ang="0">
                  <a:pos x="T0" y="T1"/>
                </a:cxn>
                <a:cxn ang="0">
                  <a:pos x="T2" y="T3"/>
                </a:cxn>
                <a:cxn ang="0">
                  <a:pos x="T4" y="T5"/>
                </a:cxn>
                <a:cxn ang="0">
                  <a:pos x="T6" y="T7"/>
                </a:cxn>
                <a:cxn ang="0">
                  <a:pos x="T8" y="T9"/>
                </a:cxn>
              </a:cxnLst>
              <a:rect l="0" t="0" r="r" b="b"/>
              <a:pathLst>
                <a:path w="59" h="59">
                  <a:moveTo>
                    <a:pt x="45" y="59"/>
                  </a:moveTo>
                  <a:lnTo>
                    <a:pt x="0" y="43"/>
                  </a:lnTo>
                  <a:lnTo>
                    <a:pt x="16" y="0"/>
                  </a:lnTo>
                  <a:lnTo>
                    <a:pt x="59" y="14"/>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2" name="Freeform 347">
              <a:extLst>
                <a:ext uri="{FF2B5EF4-FFF2-40B4-BE49-F238E27FC236}">
                  <a16:creationId xmlns:a16="http://schemas.microsoft.com/office/drawing/2014/main" xmlns="" id="{2868C457-2A44-45AD-B380-F73EC81127B5}"/>
                </a:ext>
              </a:extLst>
            </p:cNvPr>
            <p:cNvSpPr/>
            <p:nvPr/>
          </p:nvSpPr>
          <p:spPr bwMode="auto">
            <a:xfrm>
              <a:off x="7330" y="-411"/>
              <a:ext cx="59" cy="59"/>
            </a:xfrm>
            <a:custGeom>
              <a:avLst/>
              <a:gdLst>
                <a:gd name="T0" fmla="*/ 43 w 59"/>
                <a:gd name="T1" fmla="*/ 59 h 59"/>
                <a:gd name="T2" fmla="*/ 0 w 59"/>
                <a:gd name="T3" fmla="*/ 42 h 59"/>
                <a:gd name="T4" fmla="*/ 14 w 59"/>
                <a:gd name="T5" fmla="*/ 0 h 59"/>
                <a:gd name="T6" fmla="*/ 59 w 59"/>
                <a:gd name="T7" fmla="*/ 16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2"/>
                  </a:lnTo>
                  <a:lnTo>
                    <a:pt x="14" y="0"/>
                  </a:lnTo>
                  <a:lnTo>
                    <a:pt x="59" y="16"/>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3" name="Freeform 348">
              <a:extLst>
                <a:ext uri="{FF2B5EF4-FFF2-40B4-BE49-F238E27FC236}">
                  <a16:creationId xmlns:a16="http://schemas.microsoft.com/office/drawing/2014/main" xmlns="" id="{1F2D670F-6FFE-4062-A1E5-2ABDBA08FC59}"/>
                </a:ext>
              </a:extLst>
            </p:cNvPr>
            <p:cNvSpPr/>
            <p:nvPr/>
          </p:nvSpPr>
          <p:spPr bwMode="auto">
            <a:xfrm>
              <a:off x="7396" y="-387"/>
              <a:ext cx="60" cy="59"/>
            </a:xfrm>
            <a:custGeom>
              <a:avLst/>
              <a:gdLst>
                <a:gd name="T0" fmla="*/ 45 w 60"/>
                <a:gd name="T1" fmla="*/ 59 h 59"/>
                <a:gd name="T2" fmla="*/ 0 w 60"/>
                <a:gd name="T3" fmla="*/ 44 h 59"/>
                <a:gd name="T4" fmla="*/ 17 w 60"/>
                <a:gd name="T5" fmla="*/ 0 h 59"/>
                <a:gd name="T6" fmla="*/ 60 w 60"/>
                <a:gd name="T7" fmla="*/ 16 h 59"/>
                <a:gd name="T8" fmla="*/ 45 w 60"/>
                <a:gd name="T9" fmla="*/ 59 h 59"/>
              </a:gdLst>
              <a:ahLst/>
              <a:cxnLst>
                <a:cxn ang="0">
                  <a:pos x="T0" y="T1"/>
                </a:cxn>
                <a:cxn ang="0">
                  <a:pos x="T2" y="T3"/>
                </a:cxn>
                <a:cxn ang="0">
                  <a:pos x="T4" y="T5"/>
                </a:cxn>
                <a:cxn ang="0">
                  <a:pos x="T6" y="T7"/>
                </a:cxn>
                <a:cxn ang="0">
                  <a:pos x="T8" y="T9"/>
                </a:cxn>
              </a:cxnLst>
              <a:rect l="0" t="0" r="r" b="b"/>
              <a:pathLst>
                <a:path w="60" h="59">
                  <a:moveTo>
                    <a:pt x="45" y="59"/>
                  </a:moveTo>
                  <a:lnTo>
                    <a:pt x="0" y="44"/>
                  </a:lnTo>
                  <a:lnTo>
                    <a:pt x="17" y="0"/>
                  </a:lnTo>
                  <a:lnTo>
                    <a:pt x="60" y="16"/>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4" name="Freeform 349">
              <a:extLst>
                <a:ext uri="{FF2B5EF4-FFF2-40B4-BE49-F238E27FC236}">
                  <a16:creationId xmlns:a16="http://schemas.microsoft.com/office/drawing/2014/main" xmlns="" id="{4DF438C7-BF9C-43E4-A278-7FD240528F55}"/>
                </a:ext>
              </a:extLst>
            </p:cNvPr>
            <p:cNvSpPr/>
            <p:nvPr/>
          </p:nvSpPr>
          <p:spPr bwMode="auto">
            <a:xfrm>
              <a:off x="7465" y="-361"/>
              <a:ext cx="59" cy="59"/>
            </a:xfrm>
            <a:custGeom>
              <a:avLst/>
              <a:gdLst>
                <a:gd name="T0" fmla="*/ 43 w 59"/>
                <a:gd name="T1" fmla="*/ 59 h 59"/>
                <a:gd name="T2" fmla="*/ 0 w 59"/>
                <a:gd name="T3" fmla="*/ 42 h 59"/>
                <a:gd name="T4" fmla="*/ 17 w 59"/>
                <a:gd name="T5" fmla="*/ 0 h 59"/>
                <a:gd name="T6" fmla="*/ 59 w 59"/>
                <a:gd name="T7" fmla="*/ 14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2"/>
                  </a:lnTo>
                  <a:lnTo>
                    <a:pt x="17" y="0"/>
                  </a:lnTo>
                  <a:lnTo>
                    <a:pt x="59"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5" name="Freeform 350">
              <a:extLst>
                <a:ext uri="{FF2B5EF4-FFF2-40B4-BE49-F238E27FC236}">
                  <a16:creationId xmlns:a16="http://schemas.microsoft.com/office/drawing/2014/main" xmlns="" id="{81B2C8CF-97F2-4912-A9E8-944C7817210E}"/>
                </a:ext>
              </a:extLst>
            </p:cNvPr>
            <p:cNvSpPr/>
            <p:nvPr/>
          </p:nvSpPr>
          <p:spPr bwMode="auto">
            <a:xfrm>
              <a:off x="7533" y="-338"/>
              <a:ext cx="60" cy="59"/>
            </a:xfrm>
            <a:custGeom>
              <a:avLst/>
              <a:gdLst>
                <a:gd name="T0" fmla="*/ 43 w 60"/>
                <a:gd name="T1" fmla="*/ 59 h 59"/>
                <a:gd name="T2" fmla="*/ 0 w 60"/>
                <a:gd name="T3" fmla="*/ 43 h 59"/>
                <a:gd name="T4" fmla="*/ 15 w 60"/>
                <a:gd name="T5" fmla="*/ 0 h 59"/>
                <a:gd name="T6" fmla="*/ 60 w 60"/>
                <a:gd name="T7" fmla="*/ 17 h 59"/>
                <a:gd name="T8" fmla="*/ 43 w 60"/>
                <a:gd name="T9" fmla="*/ 59 h 59"/>
              </a:gdLst>
              <a:ahLst/>
              <a:cxnLst>
                <a:cxn ang="0">
                  <a:pos x="T0" y="T1"/>
                </a:cxn>
                <a:cxn ang="0">
                  <a:pos x="T2" y="T3"/>
                </a:cxn>
                <a:cxn ang="0">
                  <a:pos x="T4" y="T5"/>
                </a:cxn>
                <a:cxn ang="0">
                  <a:pos x="T6" y="T7"/>
                </a:cxn>
                <a:cxn ang="0">
                  <a:pos x="T8" y="T9"/>
                </a:cxn>
              </a:cxnLst>
              <a:rect l="0" t="0" r="r" b="b"/>
              <a:pathLst>
                <a:path w="60" h="59">
                  <a:moveTo>
                    <a:pt x="43" y="59"/>
                  </a:moveTo>
                  <a:lnTo>
                    <a:pt x="0" y="43"/>
                  </a:lnTo>
                  <a:lnTo>
                    <a:pt x="15" y="0"/>
                  </a:lnTo>
                  <a:lnTo>
                    <a:pt x="60" y="17"/>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6" name="Freeform 351">
              <a:extLst>
                <a:ext uri="{FF2B5EF4-FFF2-40B4-BE49-F238E27FC236}">
                  <a16:creationId xmlns:a16="http://schemas.microsoft.com/office/drawing/2014/main" xmlns="" id="{04296220-D2B8-4B9F-956F-B07A63C4A682}"/>
                </a:ext>
              </a:extLst>
            </p:cNvPr>
            <p:cNvSpPr/>
            <p:nvPr/>
          </p:nvSpPr>
          <p:spPr bwMode="auto">
            <a:xfrm>
              <a:off x="7529" y="-201"/>
              <a:ext cx="602" cy="662"/>
            </a:xfrm>
            <a:custGeom>
              <a:avLst/>
              <a:gdLst>
                <a:gd name="T0" fmla="*/ 139 w 255"/>
                <a:gd name="T1" fmla="*/ 143 h 280"/>
                <a:gd name="T2" fmla="*/ 182 w 255"/>
                <a:gd name="T3" fmla="*/ 23 h 280"/>
                <a:gd name="T4" fmla="*/ 23 w 255"/>
                <a:gd name="T5" fmla="*/ 98 h 280"/>
                <a:gd name="T6" fmla="*/ 98 w 255"/>
                <a:gd name="T7" fmla="*/ 257 h 280"/>
                <a:gd name="T8" fmla="*/ 255 w 255"/>
                <a:gd name="T9" fmla="*/ 185 h 280"/>
                <a:gd name="T10" fmla="*/ 139 w 255"/>
                <a:gd name="T11" fmla="*/ 143 h 280"/>
              </a:gdLst>
              <a:ahLst/>
              <a:cxnLst>
                <a:cxn ang="0">
                  <a:pos x="T0" y="T1"/>
                </a:cxn>
                <a:cxn ang="0">
                  <a:pos x="T2" y="T3"/>
                </a:cxn>
                <a:cxn ang="0">
                  <a:pos x="T4" y="T5"/>
                </a:cxn>
                <a:cxn ang="0">
                  <a:pos x="T6" y="T7"/>
                </a:cxn>
                <a:cxn ang="0">
                  <a:pos x="T8" y="T9"/>
                </a:cxn>
                <a:cxn ang="0">
                  <a:pos x="T10" y="T11"/>
                </a:cxn>
              </a:cxnLst>
              <a:rect l="0" t="0" r="r" b="b"/>
              <a:pathLst>
                <a:path w="255" h="280">
                  <a:moveTo>
                    <a:pt x="139" y="143"/>
                  </a:moveTo>
                  <a:cubicBezTo>
                    <a:pt x="182" y="23"/>
                    <a:pt x="182" y="23"/>
                    <a:pt x="182" y="23"/>
                  </a:cubicBezTo>
                  <a:cubicBezTo>
                    <a:pt x="117" y="0"/>
                    <a:pt x="46" y="33"/>
                    <a:pt x="23" y="98"/>
                  </a:cubicBezTo>
                  <a:cubicBezTo>
                    <a:pt x="0" y="162"/>
                    <a:pt x="33" y="234"/>
                    <a:pt x="98" y="257"/>
                  </a:cubicBezTo>
                  <a:cubicBezTo>
                    <a:pt x="161" y="280"/>
                    <a:pt x="231" y="247"/>
                    <a:pt x="255" y="185"/>
                  </a:cubicBezTo>
                  <a:lnTo>
                    <a:pt x="139" y="1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7" name="Freeform 352">
              <a:extLst>
                <a:ext uri="{FF2B5EF4-FFF2-40B4-BE49-F238E27FC236}">
                  <a16:creationId xmlns:a16="http://schemas.microsoft.com/office/drawing/2014/main" xmlns="" id="{60C17CB1-68EC-4AA4-9821-4F1F7AAD6762}"/>
                </a:ext>
              </a:extLst>
            </p:cNvPr>
            <p:cNvSpPr/>
            <p:nvPr/>
          </p:nvSpPr>
          <p:spPr bwMode="auto">
            <a:xfrm>
              <a:off x="7890" y="-163"/>
              <a:ext cx="334" cy="383"/>
            </a:xfrm>
            <a:custGeom>
              <a:avLst/>
              <a:gdLst>
                <a:gd name="T0" fmla="*/ 117 w 141"/>
                <a:gd name="T1" fmla="*/ 162 h 162"/>
                <a:gd name="T2" fmla="*/ 118 w 141"/>
                <a:gd name="T3" fmla="*/ 159 h 162"/>
                <a:gd name="T4" fmla="*/ 43 w 141"/>
                <a:gd name="T5" fmla="*/ 0 h 162"/>
                <a:gd name="T6" fmla="*/ 0 w 141"/>
                <a:gd name="T7" fmla="*/ 120 h 162"/>
                <a:gd name="T8" fmla="*/ 117 w 141"/>
                <a:gd name="T9" fmla="*/ 162 h 162"/>
              </a:gdLst>
              <a:ahLst/>
              <a:cxnLst>
                <a:cxn ang="0">
                  <a:pos x="T0" y="T1"/>
                </a:cxn>
                <a:cxn ang="0">
                  <a:pos x="T2" y="T3"/>
                </a:cxn>
                <a:cxn ang="0">
                  <a:pos x="T4" y="T5"/>
                </a:cxn>
                <a:cxn ang="0">
                  <a:pos x="T6" y="T7"/>
                </a:cxn>
                <a:cxn ang="0">
                  <a:pos x="T8" y="T9"/>
                </a:cxn>
              </a:cxnLst>
              <a:rect l="0" t="0" r="r" b="b"/>
              <a:pathLst>
                <a:path w="141" h="162">
                  <a:moveTo>
                    <a:pt x="117" y="162"/>
                  </a:moveTo>
                  <a:cubicBezTo>
                    <a:pt x="117" y="161"/>
                    <a:pt x="118" y="160"/>
                    <a:pt x="118" y="159"/>
                  </a:cubicBezTo>
                  <a:cubicBezTo>
                    <a:pt x="141" y="95"/>
                    <a:pt x="108" y="24"/>
                    <a:pt x="43" y="0"/>
                  </a:cubicBezTo>
                  <a:cubicBezTo>
                    <a:pt x="0" y="120"/>
                    <a:pt x="0" y="120"/>
                    <a:pt x="0" y="120"/>
                  </a:cubicBezTo>
                  <a:lnTo>
                    <a:pt x="117" y="1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8" name="Freeform 353">
              <a:extLst>
                <a:ext uri="{FF2B5EF4-FFF2-40B4-BE49-F238E27FC236}">
                  <a16:creationId xmlns:a16="http://schemas.microsoft.com/office/drawing/2014/main" xmlns="" id="{39AA675B-7549-4A92-B62F-CCA713C976B3}"/>
                </a:ext>
              </a:extLst>
            </p:cNvPr>
            <p:cNvSpPr/>
            <p:nvPr/>
          </p:nvSpPr>
          <p:spPr bwMode="auto">
            <a:xfrm>
              <a:off x="6477" y="-418"/>
              <a:ext cx="343" cy="106"/>
            </a:xfrm>
            <a:custGeom>
              <a:avLst/>
              <a:gdLst>
                <a:gd name="T0" fmla="*/ 5 w 145"/>
                <a:gd name="T1" fmla="*/ 45 h 45"/>
                <a:gd name="T2" fmla="*/ 0 w 145"/>
                <a:gd name="T3" fmla="*/ 29 h 45"/>
                <a:gd name="T4" fmla="*/ 79 w 145"/>
                <a:gd name="T5" fmla="*/ 2 h 45"/>
                <a:gd name="T6" fmla="*/ 90 w 145"/>
                <a:gd name="T7" fmla="*/ 6 h 45"/>
                <a:gd name="T8" fmla="*/ 94 w 145"/>
                <a:gd name="T9" fmla="*/ 17 h 45"/>
                <a:gd name="T10" fmla="*/ 139 w 145"/>
                <a:gd name="T11" fmla="*/ 1 h 45"/>
                <a:gd name="T12" fmla="*/ 145 w 145"/>
                <a:gd name="T13" fmla="*/ 17 h 45"/>
                <a:gd name="T14" fmla="*/ 92 w 145"/>
                <a:gd name="T15" fmla="*/ 35 h 45"/>
                <a:gd name="T16" fmla="*/ 82 w 145"/>
                <a:gd name="T17" fmla="*/ 30 h 45"/>
                <a:gd name="T18" fmla="*/ 77 w 145"/>
                <a:gd name="T19" fmla="*/ 20 h 45"/>
                <a:gd name="T20" fmla="*/ 5 w 145"/>
                <a:gd name="T2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45">
                  <a:moveTo>
                    <a:pt x="5" y="45"/>
                  </a:moveTo>
                  <a:cubicBezTo>
                    <a:pt x="0" y="29"/>
                    <a:pt x="0" y="29"/>
                    <a:pt x="0" y="29"/>
                  </a:cubicBezTo>
                  <a:cubicBezTo>
                    <a:pt x="79" y="2"/>
                    <a:pt x="79" y="2"/>
                    <a:pt x="79" y="2"/>
                  </a:cubicBezTo>
                  <a:cubicBezTo>
                    <a:pt x="83" y="0"/>
                    <a:pt x="88" y="2"/>
                    <a:pt x="90" y="6"/>
                  </a:cubicBezTo>
                  <a:cubicBezTo>
                    <a:pt x="94" y="17"/>
                    <a:pt x="94" y="17"/>
                    <a:pt x="94" y="17"/>
                  </a:cubicBezTo>
                  <a:cubicBezTo>
                    <a:pt x="139" y="1"/>
                    <a:pt x="139" y="1"/>
                    <a:pt x="139" y="1"/>
                  </a:cubicBezTo>
                  <a:cubicBezTo>
                    <a:pt x="145" y="17"/>
                    <a:pt x="145" y="17"/>
                    <a:pt x="145" y="17"/>
                  </a:cubicBezTo>
                  <a:cubicBezTo>
                    <a:pt x="92" y="35"/>
                    <a:pt x="92" y="35"/>
                    <a:pt x="92" y="35"/>
                  </a:cubicBezTo>
                  <a:cubicBezTo>
                    <a:pt x="88" y="37"/>
                    <a:pt x="83" y="35"/>
                    <a:pt x="82" y="30"/>
                  </a:cubicBezTo>
                  <a:cubicBezTo>
                    <a:pt x="77" y="20"/>
                    <a:pt x="77" y="20"/>
                    <a:pt x="77" y="20"/>
                  </a:cubicBezTo>
                  <a:lnTo>
                    <a:pt x="5"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9" name="Freeform 354">
              <a:extLst>
                <a:ext uri="{FF2B5EF4-FFF2-40B4-BE49-F238E27FC236}">
                  <a16:creationId xmlns:a16="http://schemas.microsoft.com/office/drawing/2014/main" xmlns="" id="{0E053A9C-4A73-4CFD-A1FF-F42DC1F2FE82}"/>
                </a:ext>
              </a:extLst>
            </p:cNvPr>
            <p:cNvSpPr/>
            <p:nvPr/>
          </p:nvSpPr>
          <p:spPr bwMode="auto">
            <a:xfrm>
              <a:off x="6777" y="-451"/>
              <a:ext cx="92" cy="116"/>
            </a:xfrm>
            <a:custGeom>
              <a:avLst/>
              <a:gdLst>
                <a:gd name="T0" fmla="*/ 37 w 39"/>
                <a:gd name="T1" fmla="*/ 12 h 49"/>
                <a:gd name="T2" fmla="*/ 4 w 39"/>
                <a:gd name="T3" fmla="*/ 1 h 49"/>
                <a:gd name="T4" fmla="*/ 0 w 39"/>
                <a:gd name="T5" fmla="*/ 3 h 49"/>
                <a:gd name="T6" fmla="*/ 17 w 39"/>
                <a:gd name="T7" fmla="*/ 48 h 49"/>
                <a:gd name="T8" fmla="*/ 22 w 39"/>
                <a:gd name="T9" fmla="*/ 46 h 49"/>
                <a:gd name="T10" fmla="*/ 39 w 39"/>
                <a:gd name="T11" fmla="*/ 16 h 49"/>
                <a:gd name="T12" fmla="*/ 37 w 39"/>
                <a:gd name="T13" fmla="*/ 12 h 49"/>
              </a:gdLst>
              <a:ahLst/>
              <a:cxnLst>
                <a:cxn ang="0">
                  <a:pos x="T0" y="T1"/>
                </a:cxn>
                <a:cxn ang="0">
                  <a:pos x="T2" y="T3"/>
                </a:cxn>
                <a:cxn ang="0">
                  <a:pos x="T4" y="T5"/>
                </a:cxn>
                <a:cxn ang="0">
                  <a:pos x="T6" y="T7"/>
                </a:cxn>
                <a:cxn ang="0">
                  <a:pos x="T8" y="T9"/>
                </a:cxn>
                <a:cxn ang="0">
                  <a:pos x="T10" y="T11"/>
                </a:cxn>
                <a:cxn ang="0">
                  <a:pos x="T12" y="T13"/>
                </a:cxn>
              </a:cxnLst>
              <a:rect l="0" t="0" r="r" b="b"/>
              <a:pathLst>
                <a:path w="39" h="49">
                  <a:moveTo>
                    <a:pt x="37" y="12"/>
                  </a:moveTo>
                  <a:cubicBezTo>
                    <a:pt x="4" y="1"/>
                    <a:pt x="4" y="1"/>
                    <a:pt x="4" y="1"/>
                  </a:cubicBezTo>
                  <a:cubicBezTo>
                    <a:pt x="2" y="0"/>
                    <a:pt x="0" y="1"/>
                    <a:pt x="0" y="3"/>
                  </a:cubicBezTo>
                  <a:cubicBezTo>
                    <a:pt x="17" y="48"/>
                    <a:pt x="17" y="48"/>
                    <a:pt x="17" y="48"/>
                  </a:cubicBezTo>
                  <a:cubicBezTo>
                    <a:pt x="19" y="49"/>
                    <a:pt x="21" y="48"/>
                    <a:pt x="22" y="46"/>
                  </a:cubicBezTo>
                  <a:cubicBezTo>
                    <a:pt x="39" y="16"/>
                    <a:pt x="39" y="16"/>
                    <a:pt x="39" y="16"/>
                  </a:cubicBezTo>
                  <a:cubicBezTo>
                    <a:pt x="39" y="15"/>
                    <a:pt x="39" y="12"/>
                    <a:pt x="37"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0" name="Freeform 355">
              <a:extLst>
                <a:ext uri="{FF2B5EF4-FFF2-40B4-BE49-F238E27FC236}">
                  <a16:creationId xmlns:a16="http://schemas.microsoft.com/office/drawing/2014/main" xmlns="" id="{6AABAFC4-694D-4D31-B912-F73B6C6B897C}"/>
                </a:ext>
              </a:extLst>
            </p:cNvPr>
            <p:cNvSpPr/>
            <p:nvPr/>
          </p:nvSpPr>
          <p:spPr bwMode="auto">
            <a:xfrm>
              <a:off x="6357" y="-560"/>
              <a:ext cx="420" cy="541"/>
            </a:xfrm>
            <a:custGeom>
              <a:avLst/>
              <a:gdLst>
                <a:gd name="T0" fmla="*/ 167 w 178"/>
                <a:gd name="T1" fmla="*/ 228 h 229"/>
                <a:gd name="T2" fmla="*/ 20 w 178"/>
                <a:gd name="T3" fmla="*/ 174 h 229"/>
                <a:gd name="T4" fmla="*/ 4 w 178"/>
                <a:gd name="T5" fmla="*/ 161 h 229"/>
                <a:gd name="T6" fmla="*/ 4 w 178"/>
                <a:gd name="T7" fmla="*/ 141 h 229"/>
                <a:gd name="T8" fmla="*/ 53 w 178"/>
                <a:gd name="T9" fmla="*/ 5 h 229"/>
                <a:gd name="T10" fmla="*/ 62 w 178"/>
                <a:gd name="T11" fmla="*/ 1 h 229"/>
                <a:gd name="T12" fmla="*/ 67 w 178"/>
                <a:gd name="T13" fmla="*/ 10 h 229"/>
                <a:gd name="T14" fmla="*/ 18 w 178"/>
                <a:gd name="T15" fmla="*/ 147 h 229"/>
                <a:gd name="T16" fmla="*/ 17 w 178"/>
                <a:gd name="T17" fmla="*/ 155 h 229"/>
                <a:gd name="T18" fmla="*/ 25 w 178"/>
                <a:gd name="T19" fmla="*/ 161 h 229"/>
                <a:gd name="T20" fmla="*/ 172 w 178"/>
                <a:gd name="T21" fmla="*/ 214 h 229"/>
                <a:gd name="T22" fmla="*/ 177 w 178"/>
                <a:gd name="T23" fmla="*/ 223 h 229"/>
                <a:gd name="T24" fmla="*/ 167 w 178"/>
                <a:gd name="T25" fmla="*/ 22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29">
                  <a:moveTo>
                    <a:pt x="167" y="228"/>
                  </a:moveTo>
                  <a:cubicBezTo>
                    <a:pt x="20" y="174"/>
                    <a:pt x="20" y="174"/>
                    <a:pt x="20" y="174"/>
                  </a:cubicBezTo>
                  <a:cubicBezTo>
                    <a:pt x="10" y="171"/>
                    <a:pt x="6" y="165"/>
                    <a:pt x="4" y="161"/>
                  </a:cubicBezTo>
                  <a:cubicBezTo>
                    <a:pt x="0" y="152"/>
                    <a:pt x="3" y="143"/>
                    <a:pt x="4" y="141"/>
                  </a:cubicBezTo>
                  <a:cubicBezTo>
                    <a:pt x="53" y="5"/>
                    <a:pt x="53" y="5"/>
                    <a:pt x="53" y="5"/>
                  </a:cubicBezTo>
                  <a:cubicBezTo>
                    <a:pt x="55" y="2"/>
                    <a:pt x="59" y="0"/>
                    <a:pt x="62" y="1"/>
                  </a:cubicBezTo>
                  <a:cubicBezTo>
                    <a:pt x="66" y="2"/>
                    <a:pt x="68" y="7"/>
                    <a:pt x="67" y="10"/>
                  </a:cubicBezTo>
                  <a:cubicBezTo>
                    <a:pt x="18" y="147"/>
                    <a:pt x="18" y="147"/>
                    <a:pt x="18" y="147"/>
                  </a:cubicBezTo>
                  <a:cubicBezTo>
                    <a:pt x="18" y="147"/>
                    <a:pt x="16" y="151"/>
                    <a:pt x="17" y="155"/>
                  </a:cubicBezTo>
                  <a:cubicBezTo>
                    <a:pt x="18" y="157"/>
                    <a:pt x="21" y="159"/>
                    <a:pt x="25" y="161"/>
                  </a:cubicBezTo>
                  <a:cubicBezTo>
                    <a:pt x="172" y="214"/>
                    <a:pt x="172" y="214"/>
                    <a:pt x="172" y="214"/>
                  </a:cubicBezTo>
                  <a:cubicBezTo>
                    <a:pt x="176" y="215"/>
                    <a:pt x="178" y="220"/>
                    <a:pt x="177" y="223"/>
                  </a:cubicBezTo>
                  <a:cubicBezTo>
                    <a:pt x="175" y="227"/>
                    <a:pt x="171" y="229"/>
                    <a:pt x="167" y="2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1" name="Freeform 356">
              <a:extLst>
                <a:ext uri="{FF2B5EF4-FFF2-40B4-BE49-F238E27FC236}">
                  <a16:creationId xmlns:a16="http://schemas.microsoft.com/office/drawing/2014/main" xmlns="" id="{E20ADF80-87EC-4915-B1E8-65910D1B1CF1}"/>
                </a:ext>
              </a:extLst>
            </p:cNvPr>
            <p:cNvSpPr/>
            <p:nvPr/>
          </p:nvSpPr>
          <p:spPr bwMode="auto">
            <a:xfrm>
              <a:off x="6702" y="-307"/>
              <a:ext cx="120" cy="229"/>
            </a:xfrm>
            <a:custGeom>
              <a:avLst/>
              <a:gdLst>
                <a:gd name="T0" fmla="*/ 78 w 120"/>
                <a:gd name="T1" fmla="*/ 0 h 229"/>
                <a:gd name="T2" fmla="*/ 120 w 120"/>
                <a:gd name="T3" fmla="*/ 16 h 229"/>
                <a:gd name="T4" fmla="*/ 45 w 120"/>
                <a:gd name="T5" fmla="*/ 229 h 229"/>
                <a:gd name="T6" fmla="*/ 0 w 120"/>
                <a:gd name="T7" fmla="*/ 215 h 229"/>
                <a:gd name="T8" fmla="*/ 78 w 120"/>
                <a:gd name="T9" fmla="*/ 0 h 229"/>
              </a:gdLst>
              <a:ahLst/>
              <a:cxnLst>
                <a:cxn ang="0">
                  <a:pos x="T0" y="T1"/>
                </a:cxn>
                <a:cxn ang="0">
                  <a:pos x="T2" y="T3"/>
                </a:cxn>
                <a:cxn ang="0">
                  <a:pos x="T4" y="T5"/>
                </a:cxn>
                <a:cxn ang="0">
                  <a:pos x="T6" y="T7"/>
                </a:cxn>
                <a:cxn ang="0">
                  <a:pos x="T8" y="T9"/>
                </a:cxn>
              </a:cxnLst>
              <a:rect l="0" t="0" r="r" b="b"/>
              <a:pathLst>
                <a:path w="120" h="229">
                  <a:moveTo>
                    <a:pt x="78" y="0"/>
                  </a:moveTo>
                  <a:lnTo>
                    <a:pt x="120" y="16"/>
                  </a:lnTo>
                  <a:lnTo>
                    <a:pt x="45" y="229"/>
                  </a:lnTo>
                  <a:lnTo>
                    <a:pt x="0" y="215"/>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2" name="Freeform 357">
              <a:extLst>
                <a:ext uri="{FF2B5EF4-FFF2-40B4-BE49-F238E27FC236}">
                  <a16:creationId xmlns:a16="http://schemas.microsoft.com/office/drawing/2014/main" xmlns="" id="{C75FBCA8-66F6-43CA-A3DD-73AF52B24ABF}"/>
                </a:ext>
              </a:extLst>
            </p:cNvPr>
            <p:cNvSpPr/>
            <p:nvPr/>
          </p:nvSpPr>
          <p:spPr bwMode="auto">
            <a:xfrm>
              <a:off x="6612" y="-295"/>
              <a:ext cx="104" cy="186"/>
            </a:xfrm>
            <a:custGeom>
              <a:avLst/>
              <a:gdLst>
                <a:gd name="T0" fmla="*/ 59 w 104"/>
                <a:gd name="T1" fmla="*/ 0 h 186"/>
                <a:gd name="T2" fmla="*/ 104 w 104"/>
                <a:gd name="T3" fmla="*/ 16 h 186"/>
                <a:gd name="T4" fmla="*/ 42 w 104"/>
                <a:gd name="T5" fmla="*/ 186 h 186"/>
                <a:gd name="T6" fmla="*/ 0 w 104"/>
                <a:gd name="T7" fmla="*/ 170 h 186"/>
                <a:gd name="T8" fmla="*/ 59 w 104"/>
                <a:gd name="T9" fmla="*/ 0 h 186"/>
              </a:gdLst>
              <a:ahLst/>
              <a:cxnLst>
                <a:cxn ang="0">
                  <a:pos x="T0" y="T1"/>
                </a:cxn>
                <a:cxn ang="0">
                  <a:pos x="T2" y="T3"/>
                </a:cxn>
                <a:cxn ang="0">
                  <a:pos x="T4" y="T5"/>
                </a:cxn>
                <a:cxn ang="0">
                  <a:pos x="T6" y="T7"/>
                </a:cxn>
                <a:cxn ang="0">
                  <a:pos x="T8" y="T9"/>
                </a:cxn>
              </a:cxnLst>
              <a:rect l="0" t="0" r="r" b="b"/>
              <a:pathLst>
                <a:path w="104" h="186">
                  <a:moveTo>
                    <a:pt x="59" y="0"/>
                  </a:moveTo>
                  <a:lnTo>
                    <a:pt x="104" y="16"/>
                  </a:lnTo>
                  <a:lnTo>
                    <a:pt x="42" y="186"/>
                  </a:lnTo>
                  <a:lnTo>
                    <a:pt x="0" y="170"/>
                  </a:ln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3" name="Freeform 358">
              <a:extLst>
                <a:ext uri="{FF2B5EF4-FFF2-40B4-BE49-F238E27FC236}">
                  <a16:creationId xmlns:a16="http://schemas.microsoft.com/office/drawing/2014/main" xmlns="" id="{93A999B5-99E7-47ED-87A0-95E63F1C5544}"/>
                </a:ext>
              </a:extLst>
            </p:cNvPr>
            <p:cNvSpPr/>
            <p:nvPr/>
          </p:nvSpPr>
          <p:spPr bwMode="auto">
            <a:xfrm>
              <a:off x="6534" y="-276"/>
              <a:ext cx="87" cy="139"/>
            </a:xfrm>
            <a:custGeom>
              <a:avLst/>
              <a:gdLst>
                <a:gd name="T0" fmla="*/ 42 w 87"/>
                <a:gd name="T1" fmla="*/ 0 h 139"/>
                <a:gd name="T2" fmla="*/ 87 w 87"/>
                <a:gd name="T3" fmla="*/ 16 h 139"/>
                <a:gd name="T4" fmla="*/ 42 w 87"/>
                <a:gd name="T5" fmla="*/ 139 h 139"/>
                <a:gd name="T6" fmla="*/ 0 w 87"/>
                <a:gd name="T7" fmla="*/ 122 h 139"/>
                <a:gd name="T8" fmla="*/ 42 w 87"/>
                <a:gd name="T9" fmla="*/ 0 h 139"/>
              </a:gdLst>
              <a:ahLst/>
              <a:cxnLst>
                <a:cxn ang="0">
                  <a:pos x="T0" y="T1"/>
                </a:cxn>
                <a:cxn ang="0">
                  <a:pos x="T2" y="T3"/>
                </a:cxn>
                <a:cxn ang="0">
                  <a:pos x="T4" y="T5"/>
                </a:cxn>
                <a:cxn ang="0">
                  <a:pos x="T6" y="T7"/>
                </a:cxn>
                <a:cxn ang="0">
                  <a:pos x="T8" y="T9"/>
                </a:cxn>
              </a:cxnLst>
              <a:rect l="0" t="0" r="r" b="b"/>
              <a:pathLst>
                <a:path w="87" h="139">
                  <a:moveTo>
                    <a:pt x="42" y="0"/>
                  </a:moveTo>
                  <a:lnTo>
                    <a:pt x="87" y="16"/>
                  </a:lnTo>
                  <a:lnTo>
                    <a:pt x="42" y="139"/>
                  </a:lnTo>
                  <a:lnTo>
                    <a:pt x="0" y="122"/>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4" name="Freeform 359">
              <a:extLst>
                <a:ext uri="{FF2B5EF4-FFF2-40B4-BE49-F238E27FC236}">
                  <a16:creationId xmlns:a16="http://schemas.microsoft.com/office/drawing/2014/main" xmlns="" id="{1D074205-DDEA-4199-97D5-DAC86CDB31D0}"/>
                </a:ext>
              </a:extLst>
            </p:cNvPr>
            <p:cNvSpPr/>
            <p:nvPr/>
          </p:nvSpPr>
          <p:spPr bwMode="auto">
            <a:xfrm>
              <a:off x="6437" y="-284"/>
              <a:ext cx="78" cy="112"/>
            </a:xfrm>
            <a:custGeom>
              <a:avLst/>
              <a:gdLst>
                <a:gd name="T0" fmla="*/ 33 w 78"/>
                <a:gd name="T1" fmla="*/ 0 h 112"/>
                <a:gd name="T2" fmla="*/ 78 w 78"/>
                <a:gd name="T3" fmla="*/ 17 h 112"/>
                <a:gd name="T4" fmla="*/ 45 w 78"/>
                <a:gd name="T5" fmla="*/ 112 h 112"/>
                <a:gd name="T6" fmla="*/ 0 w 78"/>
                <a:gd name="T7" fmla="*/ 95 h 112"/>
                <a:gd name="T8" fmla="*/ 33 w 78"/>
                <a:gd name="T9" fmla="*/ 0 h 112"/>
              </a:gdLst>
              <a:ahLst/>
              <a:cxnLst>
                <a:cxn ang="0">
                  <a:pos x="T0" y="T1"/>
                </a:cxn>
                <a:cxn ang="0">
                  <a:pos x="T2" y="T3"/>
                </a:cxn>
                <a:cxn ang="0">
                  <a:pos x="T4" y="T5"/>
                </a:cxn>
                <a:cxn ang="0">
                  <a:pos x="T6" y="T7"/>
                </a:cxn>
                <a:cxn ang="0">
                  <a:pos x="T8" y="T9"/>
                </a:cxn>
              </a:cxnLst>
              <a:rect l="0" t="0" r="r" b="b"/>
              <a:pathLst>
                <a:path w="78" h="112">
                  <a:moveTo>
                    <a:pt x="33" y="0"/>
                  </a:moveTo>
                  <a:lnTo>
                    <a:pt x="78" y="17"/>
                  </a:lnTo>
                  <a:lnTo>
                    <a:pt x="45" y="112"/>
                  </a:lnTo>
                  <a:lnTo>
                    <a:pt x="0" y="95"/>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5" name="Freeform 360">
              <a:extLst>
                <a:ext uri="{FF2B5EF4-FFF2-40B4-BE49-F238E27FC236}">
                  <a16:creationId xmlns:a16="http://schemas.microsoft.com/office/drawing/2014/main" xmlns="" id="{878CD0DA-6627-423A-BAD5-74A27E3CE0F3}"/>
                </a:ext>
              </a:extLst>
            </p:cNvPr>
            <p:cNvSpPr>
              <a:spLocks noEditPoints="1"/>
            </p:cNvSpPr>
            <p:nvPr/>
          </p:nvSpPr>
          <p:spPr bwMode="auto">
            <a:xfrm>
              <a:off x="6182" y="-714"/>
              <a:ext cx="886" cy="863"/>
            </a:xfrm>
            <a:custGeom>
              <a:avLst/>
              <a:gdLst>
                <a:gd name="T0" fmla="*/ 661 w 886"/>
                <a:gd name="T1" fmla="*/ 863 h 863"/>
                <a:gd name="T2" fmla="*/ 0 w 886"/>
                <a:gd name="T3" fmla="*/ 624 h 863"/>
                <a:gd name="T4" fmla="*/ 224 w 886"/>
                <a:gd name="T5" fmla="*/ 0 h 863"/>
                <a:gd name="T6" fmla="*/ 886 w 886"/>
                <a:gd name="T7" fmla="*/ 239 h 863"/>
                <a:gd name="T8" fmla="*/ 661 w 886"/>
                <a:gd name="T9" fmla="*/ 863 h 863"/>
                <a:gd name="T10" fmla="*/ 858 w 886"/>
                <a:gd name="T11" fmla="*/ 260 h 863"/>
                <a:gd name="T12" fmla="*/ 234 w 886"/>
                <a:gd name="T13" fmla="*/ 36 h 863"/>
                <a:gd name="T14" fmla="*/ 31 w 886"/>
                <a:gd name="T15" fmla="*/ 603 h 863"/>
                <a:gd name="T16" fmla="*/ 652 w 886"/>
                <a:gd name="T17" fmla="*/ 827 h 863"/>
                <a:gd name="T18" fmla="*/ 858 w 886"/>
                <a:gd name="T19" fmla="*/ 26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6" h="863">
                  <a:moveTo>
                    <a:pt x="661" y="863"/>
                  </a:moveTo>
                  <a:lnTo>
                    <a:pt x="0" y="624"/>
                  </a:lnTo>
                  <a:lnTo>
                    <a:pt x="224" y="0"/>
                  </a:lnTo>
                  <a:lnTo>
                    <a:pt x="886" y="239"/>
                  </a:lnTo>
                  <a:lnTo>
                    <a:pt x="661" y="863"/>
                  </a:lnTo>
                  <a:close/>
                  <a:moveTo>
                    <a:pt x="858" y="260"/>
                  </a:moveTo>
                  <a:lnTo>
                    <a:pt x="234" y="36"/>
                  </a:lnTo>
                  <a:lnTo>
                    <a:pt x="31" y="603"/>
                  </a:lnTo>
                  <a:lnTo>
                    <a:pt x="652" y="827"/>
                  </a:lnTo>
                  <a:lnTo>
                    <a:pt x="858" y="2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6" name="Freeform 361">
              <a:extLst>
                <a:ext uri="{FF2B5EF4-FFF2-40B4-BE49-F238E27FC236}">
                  <a16:creationId xmlns:a16="http://schemas.microsoft.com/office/drawing/2014/main" xmlns="" id="{5138E79A-B975-4832-B336-CAC6F7331D80}"/>
                </a:ext>
              </a:extLst>
            </p:cNvPr>
            <p:cNvSpPr/>
            <p:nvPr/>
          </p:nvSpPr>
          <p:spPr bwMode="auto">
            <a:xfrm>
              <a:off x="6380" y="-730"/>
              <a:ext cx="712" cy="286"/>
            </a:xfrm>
            <a:custGeom>
              <a:avLst/>
              <a:gdLst>
                <a:gd name="T0" fmla="*/ 712 w 712"/>
                <a:gd name="T1" fmla="*/ 253 h 286"/>
                <a:gd name="T2" fmla="*/ 12 w 712"/>
                <a:gd name="T3" fmla="*/ 0 h 286"/>
                <a:gd name="T4" fmla="*/ 0 w 712"/>
                <a:gd name="T5" fmla="*/ 33 h 286"/>
                <a:gd name="T6" fmla="*/ 700 w 712"/>
                <a:gd name="T7" fmla="*/ 286 h 286"/>
                <a:gd name="T8" fmla="*/ 712 w 712"/>
                <a:gd name="T9" fmla="*/ 253 h 286"/>
              </a:gdLst>
              <a:ahLst/>
              <a:cxnLst>
                <a:cxn ang="0">
                  <a:pos x="T0" y="T1"/>
                </a:cxn>
                <a:cxn ang="0">
                  <a:pos x="T2" y="T3"/>
                </a:cxn>
                <a:cxn ang="0">
                  <a:pos x="T4" y="T5"/>
                </a:cxn>
                <a:cxn ang="0">
                  <a:pos x="T6" y="T7"/>
                </a:cxn>
                <a:cxn ang="0">
                  <a:pos x="T8" y="T9"/>
                </a:cxn>
              </a:cxnLst>
              <a:rect l="0" t="0" r="r" b="b"/>
              <a:pathLst>
                <a:path w="712" h="286">
                  <a:moveTo>
                    <a:pt x="712" y="253"/>
                  </a:moveTo>
                  <a:lnTo>
                    <a:pt x="12" y="0"/>
                  </a:lnTo>
                  <a:lnTo>
                    <a:pt x="0" y="33"/>
                  </a:lnTo>
                  <a:lnTo>
                    <a:pt x="700" y="286"/>
                  </a:lnTo>
                  <a:lnTo>
                    <a:pt x="712" y="2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7" name="Freeform 362">
              <a:extLst>
                <a:ext uri="{FF2B5EF4-FFF2-40B4-BE49-F238E27FC236}">
                  <a16:creationId xmlns:a16="http://schemas.microsoft.com/office/drawing/2014/main" xmlns="" id="{E36CCE5B-701F-4354-B4C4-93D092C4E4B1}"/>
                </a:ext>
              </a:extLst>
            </p:cNvPr>
            <p:cNvSpPr/>
            <p:nvPr/>
          </p:nvSpPr>
          <p:spPr bwMode="auto">
            <a:xfrm>
              <a:off x="6156" y="-116"/>
              <a:ext cx="713" cy="289"/>
            </a:xfrm>
            <a:custGeom>
              <a:avLst/>
              <a:gdLst>
                <a:gd name="T0" fmla="*/ 713 w 713"/>
                <a:gd name="T1" fmla="*/ 253 h 289"/>
                <a:gd name="T2" fmla="*/ 14 w 713"/>
                <a:gd name="T3" fmla="*/ 0 h 289"/>
                <a:gd name="T4" fmla="*/ 0 w 713"/>
                <a:gd name="T5" fmla="*/ 36 h 289"/>
                <a:gd name="T6" fmla="*/ 702 w 713"/>
                <a:gd name="T7" fmla="*/ 289 h 289"/>
                <a:gd name="T8" fmla="*/ 713 w 713"/>
                <a:gd name="T9" fmla="*/ 253 h 289"/>
              </a:gdLst>
              <a:ahLst/>
              <a:cxnLst>
                <a:cxn ang="0">
                  <a:pos x="T0" y="T1"/>
                </a:cxn>
                <a:cxn ang="0">
                  <a:pos x="T2" y="T3"/>
                </a:cxn>
                <a:cxn ang="0">
                  <a:pos x="T4" y="T5"/>
                </a:cxn>
                <a:cxn ang="0">
                  <a:pos x="T6" y="T7"/>
                </a:cxn>
                <a:cxn ang="0">
                  <a:pos x="T8" y="T9"/>
                </a:cxn>
              </a:cxnLst>
              <a:rect l="0" t="0" r="r" b="b"/>
              <a:pathLst>
                <a:path w="713" h="289">
                  <a:moveTo>
                    <a:pt x="713" y="253"/>
                  </a:moveTo>
                  <a:lnTo>
                    <a:pt x="14" y="0"/>
                  </a:lnTo>
                  <a:lnTo>
                    <a:pt x="0" y="36"/>
                  </a:lnTo>
                  <a:lnTo>
                    <a:pt x="702" y="289"/>
                  </a:lnTo>
                  <a:lnTo>
                    <a:pt x="713" y="2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8" name="Freeform 363">
              <a:extLst>
                <a:ext uri="{FF2B5EF4-FFF2-40B4-BE49-F238E27FC236}">
                  <a16:creationId xmlns:a16="http://schemas.microsoft.com/office/drawing/2014/main" xmlns="" id="{C67EA530-23BE-4078-9B76-17BDA9EAB8E4}"/>
                </a:ext>
              </a:extLst>
            </p:cNvPr>
            <p:cNvSpPr>
              <a:spLocks noEditPoints="1"/>
            </p:cNvSpPr>
            <p:nvPr/>
          </p:nvSpPr>
          <p:spPr bwMode="auto">
            <a:xfrm>
              <a:off x="6409" y="87"/>
              <a:ext cx="123" cy="123"/>
            </a:xfrm>
            <a:custGeom>
              <a:avLst/>
              <a:gdLst>
                <a:gd name="T0" fmla="*/ 40 w 52"/>
                <a:gd name="T1" fmla="*/ 31 h 52"/>
                <a:gd name="T2" fmla="*/ 21 w 52"/>
                <a:gd name="T3" fmla="*/ 40 h 52"/>
                <a:gd name="T4" fmla="*/ 12 w 52"/>
                <a:gd name="T5" fmla="*/ 21 h 52"/>
                <a:gd name="T6" fmla="*/ 31 w 52"/>
                <a:gd name="T7" fmla="*/ 12 h 52"/>
                <a:gd name="T8" fmla="*/ 40 w 52"/>
                <a:gd name="T9" fmla="*/ 31 h 52"/>
                <a:gd name="T10" fmla="*/ 34 w 52"/>
                <a:gd name="T11" fmla="*/ 4 h 52"/>
                <a:gd name="T12" fmla="*/ 4 w 52"/>
                <a:gd name="T13" fmla="*/ 18 h 52"/>
                <a:gd name="T14" fmla="*/ 18 w 52"/>
                <a:gd name="T15" fmla="*/ 48 h 52"/>
                <a:gd name="T16" fmla="*/ 48 w 52"/>
                <a:gd name="T17" fmla="*/ 34 h 52"/>
                <a:gd name="T18" fmla="*/ 34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40" y="31"/>
                  </a:moveTo>
                  <a:cubicBezTo>
                    <a:pt x="37" y="39"/>
                    <a:pt x="29" y="43"/>
                    <a:pt x="21" y="40"/>
                  </a:cubicBezTo>
                  <a:cubicBezTo>
                    <a:pt x="13" y="37"/>
                    <a:pt x="9" y="29"/>
                    <a:pt x="12" y="21"/>
                  </a:cubicBezTo>
                  <a:cubicBezTo>
                    <a:pt x="15" y="13"/>
                    <a:pt x="23" y="9"/>
                    <a:pt x="31" y="12"/>
                  </a:cubicBezTo>
                  <a:cubicBezTo>
                    <a:pt x="39" y="15"/>
                    <a:pt x="43" y="23"/>
                    <a:pt x="40" y="31"/>
                  </a:cubicBezTo>
                  <a:close/>
                  <a:moveTo>
                    <a:pt x="34" y="4"/>
                  </a:moveTo>
                  <a:cubicBezTo>
                    <a:pt x="22" y="0"/>
                    <a:pt x="8" y="6"/>
                    <a:pt x="4" y="18"/>
                  </a:cubicBezTo>
                  <a:cubicBezTo>
                    <a:pt x="0" y="30"/>
                    <a:pt x="6" y="43"/>
                    <a:pt x="18" y="48"/>
                  </a:cubicBezTo>
                  <a:cubicBezTo>
                    <a:pt x="30" y="52"/>
                    <a:pt x="43" y="46"/>
                    <a:pt x="48" y="34"/>
                  </a:cubicBezTo>
                  <a:cubicBezTo>
                    <a:pt x="52" y="22"/>
                    <a:pt x="46" y="8"/>
                    <a:pt x="3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9" name="Freeform 364">
              <a:extLst>
                <a:ext uri="{FF2B5EF4-FFF2-40B4-BE49-F238E27FC236}">
                  <a16:creationId xmlns:a16="http://schemas.microsoft.com/office/drawing/2014/main" xmlns="" id="{12084A46-B66F-4F81-B126-CDCE6285727D}"/>
                </a:ext>
              </a:extLst>
            </p:cNvPr>
            <p:cNvSpPr/>
            <p:nvPr/>
          </p:nvSpPr>
          <p:spPr bwMode="auto">
            <a:xfrm>
              <a:off x="6472" y="31"/>
              <a:ext cx="48" cy="87"/>
            </a:xfrm>
            <a:custGeom>
              <a:avLst/>
              <a:gdLst>
                <a:gd name="T0" fmla="*/ 48 w 48"/>
                <a:gd name="T1" fmla="*/ 7 h 87"/>
                <a:gd name="T2" fmla="*/ 29 w 48"/>
                <a:gd name="T3" fmla="*/ 0 h 87"/>
                <a:gd name="T4" fmla="*/ 0 w 48"/>
                <a:gd name="T5" fmla="*/ 82 h 87"/>
                <a:gd name="T6" fmla="*/ 19 w 48"/>
                <a:gd name="T7" fmla="*/ 87 h 87"/>
                <a:gd name="T8" fmla="*/ 48 w 48"/>
                <a:gd name="T9" fmla="*/ 7 h 87"/>
              </a:gdLst>
              <a:ahLst/>
              <a:cxnLst>
                <a:cxn ang="0">
                  <a:pos x="T0" y="T1"/>
                </a:cxn>
                <a:cxn ang="0">
                  <a:pos x="T2" y="T3"/>
                </a:cxn>
                <a:cxn ang="0">
                  <a:pos x="T4" y="T5"/>
                </a:cxn>
                <a:cxn ang="0">
                  <a:pos x="T6" y="T7"/>
                </a:cxn>
                <a:cxn ang="0">
                  <a:pos x="T8" y="T9"/>
                </a:cxn>
              </a:cxnLst>
              <a:rect l="0" t="0" r="r" b="b"/>
              <a:pathLst>
                <a:path w="48" h="87">
                  <a:moveTo>
                    <a:pt x="48" y="7"/>
                  </a:moveTo>
                  <a:lnTo>
                    <a:pt x="29" y="0"/>
                  </a:lnTo>
                  <a:lnTo>
                    <a:pt x="0" y="82"/>
                  </a:lnTo>
                  <a:lnTo>
                    <a:pt x="19" y="87"/>
                  </a:lnTo>
                  <a:lnTo>
                    <a:pt x="48"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0" name="Freeform 365">
              <a:extLst>
                <a:ext uri="{FF2B5EF4-FFF2-40B4-BE49-F238E27FC236}">
                  <a16:creationId xmlns:a16="http://schemas.microsoft.com/office/drawing/2014/main" xmlns="" id="{83003876-9F48-476F-BE41-A68188E4BC27}"/>
                </a:ext>
              </a:extLst>
            </p:cNvPr>
            <p:cNvSpPr/>
            <p:nvPr/>
          </p:nvSpPr>
          <p:spPr bwMode="auto">
            <a:xfrm>
              <a:off x="6787" y="26"/>
              <a:ext cx="876" cy="981"/>
            </a:xfrm>
            <a:custGeom>
              <a:avLst/>
              <a:gdLst>
                <a:gd name="T0" fmla="*/ 369 w 371"/>
                <a:gd name="T1" fmla="*/ 174 h 415"/>
                <a:gd name="T2" fmla="*/ 343 w 371"/>
                <a:gd name="T3" fmla="*/ 154 h 415"/>
                <a:gd name="T4" fmla="*/ 281 w 371"/>
                <a:gd name="T5" fmla="*/ 93 h 415"/>
                <a:gd name="T6" fmla="*/ 210 w 371"/>
                <a:gd name="T7" fmla="*/ 23 h 415"/>
                <a:gd name="T8" fmla="*/ 188 w 371"/>
                <a:gd name="T9" fmla="*/ 50 h 415"/>
                <a:gd name="T10" fmla="*/ 190 w 371"/>
                <a:gd name="T11" fmla="*/ 33 h 415"/>
                <a:gd name="T12" fmla="*/ 198 w 371"/>
                <a:gd name="T13" fmla="*/ 26 h 415"/>
                <a:gd name="T14" fmla="*/ 193 w 371"/>
                <a:gd name="T15" fmla="*/ 16 h 415"/>
                <a:gd name="T16" fmla="*/ 183 w 371"/>
                <a:gd name="T17" fmla="*/ 20 h 415"/>
                <a:gd name="T18" fmla="*/ 185 w 371"/>
                <a:gd name="T19" fmla="*/ 31 h 415"/>
                <a:gd name="T20" fmla="*/ 174 w 371"/>
                <a:gd name="T21" fmla="*/ 44 h 415"/>
                <a:gd name="T22" fmla="*/ 175 w 371"/>
                <a:gd name="T23" fmla="*/ 10 h 415"/>
                <a:gd name="T24" fmla="*/ 174 w 371"/>
                <a:gd name="T25" fmla="*/ 9 h 415"/>
                <a:gd name="T26" fmla="*/ 100 w 371"/>
                <a:gd name="T27" fmla="*/ 13 h 415"/>
                <a:gd name="T28" fmla="*/ 4 w 371"/>
                <a:gd name="T29" fmla="*/ 146 h 415"/>
                <a:gd name="T30" fmla="*/ 18 w 371"/>
                <a:gd name="T31" fmla="*/ 175 h 415"/>
                <a:gd name="T32" fmla="*/ 19 w 371"/>
                <a:gd name="T33" fmla="*/ 175 h 415"/>
                <a:gd name="T34" fmla="*/ 48 w 371"/>
                <a:gd name="T35" fmla="*/ 160 h 415"/>
                <a:gd name="T36" fmla="*/ 114 w 371"/>
                <a:gd name="T37" fmla="*/ 58 h 415"/>
                <a:gd name="T38" fmla="*/ 83 w 371"/>
                <a:gd name="T39" fmla="*/ 143 h 415"/>
                <a:gd name="T40" fmla="*/ 74 w 371"/>
                <a:gd name="T41" fmla="*/ 169 h 415"/>
                <a:gd name="T42" fmla="*/ 7 w 371"/>
                <a:gd name="T43" fmla="*/ 355 h 415"/>
                <a:gd name="T44" fmla="*/ 22 w 371"/>
                <a:gd name="T45" fmla="*/ 388 h 415"/>
                <a:gd name="T46" fmla="*/ 55 w 371"/>
                <a:gd name="T47" fmla="*/ 372 h 415"/>
                <a:gd name="T48" fmla="*/ 109 w 371"/>
                <a:gd name="T49" fmla="*/ 222 h 415"/>
                <a:gd name="T50" fmla="*/ 125 w 371"/>
                <a:gd name="T51" fmla="*/ 228 h 415"/>
                <a:gd name="T52" fmla="*/ 71 w 371"/>
                <a:gd name="T53" fmla="*/ 378 h 415"/>
                <a:gd name="T54" fmla="*/ 86 w 371"/>
                <a:gd name="T55" fmla="*/ 411 h 415"/>
                <a:gd name="T56" fmla="*/ 119 w 371"/>
                <a:gd name="T57" fmla="*/ 395 h 415"/>
                <a:gd name="T58" fmla="*/ 186 w 371"/>
                <a:gd name="T59" fmla="*/ 210 h 415"/>
                <a:gd name="T60" fmla="*/ 195 w 371"/>
                <a:gd name="T61" fmla="*/ 184 h 415"/>
                <a:gd name="T62" fmla="*/ 229 w 371"/>
                <a:gd name="T63" fmla="*/ 92 h 415"/>
                <a:gd name="T64" fmla="*/ 237 w 371"/>
                <a:gd name="T65" fmla="*/ 106 h 415"/>
                <a:gd name="T66" fmla="*/ 311 w 371"/>
                <a:gd name="T67" fmla="*/ 195 h 415"/>
                <a:gd name="T68" fmla="*/ 349 w 371"/>
                <a:gd name="T69" fmla="*/ 200 h 415"/>
                <a:gd name="T70" fmla="*/ 369 w 371"/>
                <a:gd name="T71" fmla="*/ 17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15">
                  <a:moveTo>
                    <a:pt x="369" y="174"/>
                  </a:moveTo>
                  <a:cubicBezTo>
                    <a:pt x="367" y="162"/>
                    <a:pt x="356" y="153"/>
                    <a:pt x="343" y="154"/>
                  </a:cubicBezTo>
                  <a:cubicBezTo>
                    <a:pt x="342" y="154"/>
                    <a:pt x="301" y="159"/>
                    <a:pt x="281" y="93"/>
                  </a:cubicBezTo>
                  <a:cubicBezTo>
                    <a:pt x="270" y="56"/>
                    <a:pt x="235" y="34"/>
                    <a:pt x="210" y="23"/>
                  </a:cubicBezTo>
                  <a:cubicBezTo>
                    <a:pt x="188" y="50"/>
                    <a:pt x="188" y="50"/>
                    <a:pt x="188" y="50"/>
                  </a:cubicBezTo>
                  <a:cubicBezTo>
                    <a:pt x="190" y="33"/>
                    <a:pt x="190" y="33"/>
                    <a:pt x="190" y="33"/>
                  </a:cubicBezTo>
                  <a:cubicBezTo>
                    <a:pt x="198" y="26"/>
                    <a:pt x="198" y="26"/>
                    <a:pt x="198" y="26"/>
                  </a:cubicBezTo>
                  <a:cubicBezTo>
                    <a:pt x="193" y="16"/>
                    <a:pt x="193" y="16"/>
                    <a:pt x="193" y="16"/>
                  </a:cubicBezTo>
                  <a:cubicBezTo>
                    <a:pt x="183" y="20"/>
                    <a:pt x="183" y="20"/>
                    <a:pt x="183" y="20"/>
                  </a:cubicBezTo>
                  <a:cubicBezTo>
                    <a:pt x="185" y="31"/>
                    <a:pt x="185" y="31"/>
                    <a:pt x="185" y="31"/>
                  </a:cubicBezTo>
                  <a:cubicBezTo>
                    <a:pt x="174" y="44"/>
                    <a:pt x="174" y="44"/>
                    <a:pt x="174" y="44"/>
                  </a:cubicBezTo>
                  <a:cubicBezTo>
                    <a:pt x="175" y="10"/>
                    <a:pt x="175" y="10"/>
                    <a:pt x="175" y="10"/>
                  </a:cubicBezTo>
                  <a:cubicBezTo>
                    <a:pt x="174" y="9"/>
                    <a:pt x="174" y="9"/>
                    <a:pt x="174" y="9"/>
                  </a:cubicBezTo>
                  <a:cubicBezTo>
                    <a:pt x="148" y="0"/>
                    <a:pt x="123" y="1"/>
                    <a:pt x="100" y="13"/>
                  </a:cubicBezTo>
                  <a:cubicBezTo>
                    <a:pt x="38" y="44"/>
                    <a:pt x="7" y="136"/>
                    <a:pt x="4" y="146"/>
                  </a:cubicBezTo>
                  <a:cubicBezTo>
                    <a:pt x="0" y="158"/>
                    <a:pt x="6" y="171"/>
                    <a:pt x="18" y="175"/>
                  </a:cubicBezTo>
                  <a:cubicBezTo>
                    <a:pt x="19" y="175"/>
                    <a:pt x="19" y="175"/>
                    <a:pt x="19" y="175"/>
                  </a:cubicBezTo>
                  <a:cubicBezTo>
                    <a:pt x="31" y="179"/>
                    <a:pt x="44" y="173"/>
                    <a:pt x="48" y="160"/>
                  </a:cubicBezTo>
                  <a:cubicBezTo>
                    <a:pt x="55" y="139"/>
                    <a:pt x="79" y="80"/>
                    <a:pt x="114" y="58"/>
                  </a:cubicBezTo>
                  <a:cubicBezTo>
                    <a:pt x="83" y="143"/>
                    <a:pt x="83" y="143"/>
                    <a:pt x="83" y="143"/>
                  </a:cubicBezTo>
                  <a:cubicBezTo>
                    <a:pt x="74" y="169"/>
                    <a:pt x="74" y="169"/>
                    <a:pt x="74" y="169"/>
                  </a:cubicBezTo>
                  <a:cubicBezTo>
                    <a:pt x="7" y="355"/>
                    <a:pt x="7" y="355"/>
                    <a:pt x="7" y="355"/>
                  </a:cubicBezTo>
                  <a:cubicBezTo>
                    <a:pt x="2" y="368"/>
                    <a:pt x="9" y="383"/>
                    <a:pt x="22" y="388"/>
                  </a:cubicBezTo>
                  <a:cubicBezTo>
                    <a:pt x="35" y="392"/>
                    <a:pt x="50" y="385"/>
                    <a:pt x="55" y="372"/>
                  </a:cubicBezTo>
                  <a:cubicBezTo>
                    <a:pt x="109" y="222"/>
                    <a:pt x="109" y="222"/>
                    <a:pt x="109" y="222"/>
                  </a:cubicBezTo>
                  <a:cubicBezTo>
                    <a:pt x="125" y="228"/>
                    <a:pt x="125" y="228"/>
                    <a:pt x="125" y="228"/>
                  </a:cubicBezTo>
                  <a:cubicBezTo>
                    <a:pt x="71" y="378"/>
                    <a:pt x="71" y="378"/>
                    <a:pt x="71" y="378"/>
                  </a:cubicBezTo>
                  <a:cubicBezTo>
                    <a:pt x="66" y="391"/>
                    <a:pt x="73" y="406"/>
                    <a:pt x="86" y="411"/>
                  </a:cubicBezTo>
                  <a:cubicBezTo>
                    <a:pt x="100" y="415"/>
                    <a:pt x="114" y="409"/>
                    <a:pt x="119" y="395"/>
                  </a:cubicBezTo>
                  <a:cubicBezTo>
                    <a:pt x="186" y="210"/>
                    <a:pt x="186" y="210"/>
                    <a:pt x="186" y="210"/>
                  </a:cubicBezTo>
                  <a:cubicBezTo>
                    <a:pt x="195" y="184"/>
                    <a:pt x="195" y="184"/>
                    <a:pt x="195" y="184"/>
                  </a:cubicBezTo>
                  <a:cubicBezTo>
                    <a:pt x="229" y="92"/>
                    <a:pt x="229" y="92"/>
                    <a:pt x="229" y="92"/>
                  </a:cubicBezTo>
                  <a:cubicBezTo>
                    <a:pt x="232" y="96"/>
                    <a:pt x="235" y="101"/>
                    <a:pt x="237" y="106"/>
                  </a:cubicBezTo>
                  <a:cubicBezTo>
                    <a:pt x="253" y="160"/>
                    <a:pt x="284" y="185"/>
                    <a:pt x="311" y="195"/>
                  </a:cubicBezTo>
                  <a:cubicBezTo>
                    <a:pt x="326" y="201"/>
                    <a:pt x="339" y="202"/>
                    <a:pt x="349" y="200"/>
                  </a:cubicBezTo>
                  <a:cubicBezTo>
                    <a:pt x="362" y="199"/>
                    <a:pt x="371" y="187"/>
                    <a:pt x="369" y="1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1" name="Freeform 366">
              <a:extLst>
                <a:ext uri="{FF2B5EF4-FFF2-40B4-BE49-F238E27FC236}">
                  <a16:creationId xmlns:a16="http://schemas.microsoft.com/office/drawing/2014/main" xmlns="" id="{B25F7EE7-11D0-4754-8B11-A0756B921E0B}"/>
                </a:ext>
              </a:extLst>
            </p:cNvPr>
            <p:cNvSpPr/>
            <p:nvPr/>
          </p:nvSpPr>
          <p:spPr bwMode="auto">
            <a:xfrm>
              <a:off x="7118" y="-284"/>
              <a:ext cx="371" cy="369"/>
            </a:xfrm>
            <a:custGeom>
              <a:avLst/>
              <a:gdLst>
                <a:gd name="T0" fmla="*/ 144 w 157"/>
                <a:gd name="T1" fmla="*/ 102 h 156"/>
                <a:gd name="T2" fmla="*/ 55 w 157"/>
                <a:gd name="T3" fmla="*/ 143 h 156"/>
                <a:gd name="T4" fmla="*/ 13 w 157"/>
                <a:gd name="T5" fmla="*/ 55 h 156"/>
                <a:gd name="T6" fmla="*/ 102 w 157"/>
                <a:gd name="T7" fmla="*/ 13 h 156"/>
                <a:gd name="T8" fmla="*/ 144 w 157"/>
                <a:gd name="T9" fmla="*/ 102 h 156"/>
              </a:gdLst>
              <a:ahLst/>
              <a:cxnLst>
                <a:cxn ang="0">
                  <a:pos x="T0" y="T1"/>
                </a:cxn>
                <a:cxn ang="0">
                  <a:pos x="T2" y="T3"/>
                </a:cxn>
                <a:cxn ang="0">
                  <a:pos x="T4" y="T5"/>
                </a:cxn>
                <a:cxn ang="0">
                  <a:pos x="T6" y="T7"/>
                </a:cxn>
                <a:cxn ang="0">
                  <a:pos x="T8" y="T9"/>
                </a:cxn>
              </a:cxnLst>
              <a:rect l="0" t="0" r="r" b="b"/>
              <a:pathLst>
                <a:path w="157" h="156">
                  <a:moveTo>
                    <a:pt x="144" y="102"/>
                  </a:moveTo>
                  <a:cubicBezTo>
                    <a:pt x="131" y="138"/>
                    <a:pt x="91" y="156"/>
                    <a:pt x="55" y="143"/>
                  </a:cubicBezTo>
                  <a:cubicBezTo>
                    <a:pt x="19" y="130"/>
                    <a:pt x="0" y="91"/>
                    <a:pt x="13" y="55"/>
                  </a:cubicBezTo>
                  <a:cubicBezTo>
                    <a:pt x="26" y="19"/>
                    <a:pt x="66" y="0"/>
                    <a:pt x="102" y="13"/>
                  </a:cubicBezTo>
                  <a:cubicBezTo>
                    <a:pt x="138" y="26"/>
                    <a:pt x="157" y="66"/>
                    <a:pt x="144" y="1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2" name="Freeform 367">
              <a:extLst>
                <a:ext uri="{FF2B5EF4-FFF2-40B4-BE49-F238E27FC236}">
                  <a16:creationId xmlns:a16="http://schemas.microsoft.com/office/drawing/2014/main" xmlns="" id="{C9DC3037-0EC5-44AF-8CF1-3F0DD76180AD}"/>
                </a:ext>
              </a:extLst>
            </p:cNvPr>
            <p:cNvSpPr/>
            <p:nvPr/>
          </p:nvSpPr>
          <p:spPr bwMode="auto">
            <a:xfrm>
              <a:off x="4147" y="-978"/>
              <a:ext cx="589" cy="404"/>
            </a:xfrm>
            <a:custGeom>
              <a:avLst/>
              <a:gdLst>
                <a:gd name="T0" fmla="*/ 199 w 589"/>
                <a:gd name="T1" fmla="*/ 404 h 404"/>
                <a:gd name="T2" fmla="*/ 589 w 589"/>
                <a:gd name="T3" fmla="*/ 0 h 404"/>
                <a:gd name="T4" fmla="*/ 0 w 589"/>
                <a:gd name="T5" fmla="*/ 380 h 404"/>
                <a:gd name="T6" fmla="*/ 199 w 589"/>
                <a:gd name="T7" fmla="*/ 404 h 404"/>
              </a:gdLst>
              <a:ahLst/>
              <a:cxnLst>
                <a:cxn ang="0">
                  <a:pos x="T0" y="T1"/>
                </a:cxn>
                <a:cxn ang="0">
                  <a:pos x="T2" y="T3"/>
                </a:cxn>
                <a:cxn ang="0">
                  <a:pos x="T4" y="T5"/>
                </a:cxn>
                <a:cxn ang="0">
                  <a:pos x="T6" y="T7"/>
                </a:cxn>
              </a:cxnLst>
              <a:rect l="0" t="0" r="r" b="b"/>
              <a:pathLst>
                <a:path w="589" h="404">
                  <a:moveTo>
                    <a:pt x="199" y="404"/>
                  </a:moveTo>
                  <a:lnTo>
                    <a:pt x="589" y="0"/>
                  </a:lnTo>
                  <a:lnTo>
                    <a:pt x="0" y="380"/>
                  </a:lnTo>
                  <a:lnTo>
                    <a:pt x="199" y="4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3" name="Freeform 368">
              <a:extLst>
                <a:ext uri="{FF2B5EF4-FFF2-40B4-BE49-F238E27FC236}">
                  <a16:creationId xmlns:a16="http://schemas.microsoft.com/office/drawing/2014/main" xmlns="" id="{86D4056C-89D4-4556-B147-E2E14E6E47D0}"/>
                </a:ext>
              </a:extLst>
            </p:cNvPr>
            <p:cNvSpPr>
              <a:spLocks noEditPoints="1"/>
            </p:cNvSpPr>
            <p:nvPr/>
          </p:nvSpPr>
          <p:spPr bwMode="auto">
            <a:xfrm>
              <a:off x="3823" y="-1380"/>
              <a:ext cx="1362" cy="1361"/>
            </a:xfrm>
            <a:custGeom>
              <a:avLst/>
              <a:gdLst>
                <a:gd name="T0" fmla="*/ 366 w 576"/>
                <a:gd name="T1" fmla="*/ 44 h 576"/>
                <a:gd name="T2" fmla="*/ 43 w 576"/>
                <a:gd name="T3" fmla="*/ 210 h 576"/>
                <a:gd name="T4" fmla="*/ 210 w 576"/>
                <a:gd name="T5" fmla="*/ 533 h 576"/>
                <a:gd name="T6" fmla="*/ 533 w 576"/>
                <a:gd name="T7" fmla="*/ 366 h 576"/>
                <a:gd name="T8" fmla="*/ 366 w 576"/>
                <a:gd name="T9" fmla="*/ 44 h 576"/>
                <a:gd name="T10" fmla="*/ 248 w 576"/>
                <a:gd name="T11" fmla="*/ 510 h 576"/>
                <a:gd name="T12" fmla="*/ 220 w 576"/>
                <a:gd name="T13" fmla="*/ 363 h 576"/>
                <a:gd name="T14" fmla="*/ 71 w 576"/>
                <a:gd name="T15" fmla="*/ 351 h 576"/>
                <a:gd name="T16" fmla="*/ 438 w 576"/>
                <a:gd name="T17" fmla="*/ 122 h 576"/>
                <a:gd name="T18" fmla="*/ 248 w 576"/>
                <a:gd name="T19" fmla="*/ 51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6" h="576">
                  <a:moveTo>
                    <a:pt x="366" y="44"/>
                  </a:moveTo>
                  <a:cubicBezTo>
                    <a:pt x="231" y="0"/>
                    <a:pt x="87" y="75"/>
                    <a:pt x="43" y="210"/>
                  </a:cubicBezTo>
                  <a:cubicBezTo>
                    <a:pt x="0" y="345"/>
                    <a:pt x="75" y="490"/>
                    <a:pt x="210" y="533"/>
                  </a:cubicBezTo>
                  <a:cubicBezTo>
                    <a:pt x="345" y="576"/>
                    <a:pt x="489" y="502"/>
                    <a:pt x="533" y="366"/>
                  </a:cubicBezTo>
                  <a:cubicBezTo>
                    <a:pt x="576" y="231"/>
                    <a:pt x="501" y="87"/>
                    <a:pt x="366" y="44"/>
                  </a:cubicBezTo>
                  <a:close/>
                  <a:moveTo>
                    <a:pt x="248" y="510"/>
                  </a:moveTo>
                  <a:cubicBezTo>
                    <a:pt x="220" y="363"/>
                    <a:pt x="220" y="363"/>
                    <a:pt x="220" y="363"/>
                  </a:cubicBezTo>
                  <a:cubicBezTo>
                    <a:pt x="71" y="351"/>
                    <a:pt x="71" y="351"/>
                    <a:pt x="71" y="351"/>
                  </a:cubicBezTo>
                  <a:cubicBezTo>
                    <a:pt x="438" y="122"/>
                    <a:pt x="438" y="122"/>
                    <a:pt x="438" y="122"/>
                  </a:cubicBezTo>
                  <a:lnTo>
                    <a:pt x="248" y="5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4" name="Freeform 369">
              <a:extLst>
                <a:ext uri="{FF2B5EF4-FFF2-40B4-BE49-F238E27FC236}">
                  <a16:creationId xmlns:a16="http://schemas.microsoft.com/office/drawing/2014/main" xmlns="" id="{A3A87855-7302-4BAB-8BB5-3FFD7A0B22CD}"/>
                </a:ext>
              </a:extLst>
            </p:cNvPr>
            <p:cNvSpPr>
              <a:spLocks noEditPoints="1"/>
            </p:cNvSpPr>
            <p:nvPr/>
          </p:nvSpPr>
          <p:spPr bwMode="auto">
            <a:xfrm>
              <a:off x="3724" y="-1477"/>
              <a:ext cx="1560" cy="1557"/>
            </a:xfrm>
            <a:custGeom>
              <a:avLst/>
              <a:gdLst>
                <a:gd name="T0" fmla="*/ 420 w 660"/>
                <a:gd name="T1" fmla="*/ 49 h 659"/>
                <a:gd name="T2" fmla="*/ 50 w 660"/>
                <a:gd name="T3" fmla="*/ 240 h 659"/>
                <a:gd name="T4" fmla="*/ 240 w 660"/>
                <a:gd name="T5" fmla="*/ 609 h 659"/>
                <a:gd name="T6" fmla="*/ 610 w 660"/>
                <a:gd name="T7" fmla="*/ 419 h 659"/>
                <a:gd name="T8" fmla="*/ 420 w 660"/>
                <a:gd name="T9" fmla="*/ 49 h 659"/>
                <a:gd name="T10" fmla="*/ 247 w 660"/>
                <a:gd name="T11" fmla="*/ 588 h 659"/>
                <a:gd name="T12" fmla="*/ 71 w 660"/>
                <a:gd name="T13" fmla="*/ 246 h 659"/>
                <a:gd name="T14" fmla="*/ 413 w 660"/>
                <a:gd name="T15" fmla="*/ 71 h 659"/>
                <a:gd name="T16" fmla="*/ 589 w 660"/>
                <a:gd name="T17" fmla="*/ 412 h 659"/>
                <a:gd name="T18" fmla="*/ 247 w 660"/>
                <a:gd name="T19" fmla="*/ 58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0" h="659">
                  <a:moveTo>
                    <a:pt x="420" y="49"/>
                  </a:moveTo>
                  <a:cubicBezTo>
                    <a:pt x="265" y="0"/>
                    <a:pt x="99" y="85"/>
                    <a:pt x="50" y="240"/>
                  </a:cubicBezTo>
                  <a:cubicBezTo>
                    <a:pt x="0" y="394"/>
                    <a:pt x="86" y="560"/>
                    <a:pt x="240" y="609"/>
                  </a:cubicBezTo>
                  <a:cubicBezTo>
                    <a:pt x="395" y="659"/>
                    <a:pt x="561" y="574"/>
                    <a:pt x="610" y="419"/>
                  </a:cubicBezTo>
                  <a:cubicBezTo>
                    <a:pt x="660" y="264"/>
                    <a:pt x="574" y="99"/>
                    <a:pt x="420" y="49"/>
                  </a:cubicBezTo>
                  <a:close/>
                  <a:moveTo>
                    <a:pt x="247" y="588"/>
                  </a:moveTo>
                  <a:cubicBezTo>
                    <a:pt x="104" y="542"/>
                    <a:pt x="26" y="389"/>
                    <a:pt x="71" y="246"/>
                  </a:cubicBezTo>
                  <a:cubicBezTo>
                    <a:pt x="117" y="104"/>
                    <a:pt x="270" y="25"/>
                    <a:pt x="413" y="71"/>
                  </a:cubicBezTo>
                  <a:cubicBezTo>
                    <a:pt x="556" y="116"/>
                    <a:pt x="634" y="269"/>
                    <a:pt x="589" y="412"/>
                  </a:cubicBezTo>
                  <a:cubicBezTo>
                    <a:pt x="543" y="555"/>
                    <a:pt x="390" y="633"/>
                    <a:pt x="247" y="5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5" name="Freeform 370">
              <a:extLst>
                <a:ext uri="{FF2B5EF4-FFF2-40B4-BE49-F238E27FC236}">
                  <a16:creationId xmlns:a16="http://schemas.microsoft.com/office/drawing/2014/main" xmlns="" id="{75376345-1849-4395-B1AB-E90670694A6C}"/>
                </a:ext>
              </a:extLst>
            </p:cNvPr>
            <p:cNvSpPr>
              <a:spLocks noEditPoints="1"/>
            </p:cNvSpPr>
            <p:nvPr/>
          </p:nvSpPr>
          <p:spPr bwMode="auto">
            <a:xfrm>
              <a:off x="4922" y="-1682"/>
              <a:ext cx="385" cy="555"/>
            </a:xfrm>
            <a:custGeom>
              <a:avLst/>
              <a:gdLst>
                <a:gd name="T0" fmla="*/ 41 w 163"/>
                <a:gd name="T1" fmla="*/ 231 h 235"/>
                <a:gd name="T2" fmla="*/ 48 w 163"/>
                <a:gd name="T3" fmla="*/ 211 h 235"/>
                <a:gd name="T4" fmla="*/ 45 w 163"/>
                <a:gd name="T5" fmla="*/ 210 h 235"/>
                <a:gd name="T6" fmla="*/ 0 w 163"/>
                <a:gd name="T7" fmla="*/ 187 h 235"/>
                <a:gd name="T8" fmla="*/ 14 w 163"/>
                <a:gd name="T9" fmla="*/ 155 h 235"/>
                <a:gd name="T10" fmla="*/ 52 w 163"/>
                <a:gd name="T11" fmla="*/ 180 h 235"/>
                <a:gd name="T12" fmla="*/ 57 w 163"/>
                <a:gd name="T13" fmla="*/ 181 h 235"/>
                <a:gd name="T14" fmla="*/ 73 w 163"/>
                <a:gd name="T15" fmla="*/ 131 h 235"/>
                <a:gd name="T16" fmla="*/ 38 w 163"/>
                <a:gd name="T17" fmla="*/ 59 h 235"/>
                <a:gd name="T18" fmla="*/ 109 w 163"/>
                <a:gd name="T19" fmla="*/ 20 h 235"/>
                <a:gd name="T20" fmla="*/ 115 w 163"/>
                <a:gd name="T21" fmla="*/ 0 h 235"/>
                <a:gd name="T22" fmla="*/ 128 w 163"/>
                <a:gd name="T23" fmla="*/ 4 h 235"/>
                <a:gd name="T24" fmla="*/ 122 w 163"/>
                <a:gd name="T25" fmla="*/ 23 h 235"/>
                <a:gd name="T26" fmla="*/ 163 w 163"/>
                <a:gd name="T27" fmla="*/ 44 h 235"/>
                <a:gd name="T28" fmla="*/ 150 w 163"/>
                <a:gd name="T29" fmla="*/ 73 h 235"/>
                <a:gd name="T30" fmla="*/ 114 w 163"/>
                <a:gd name="T31" fmla="*/ 53 h 235"/>
                <a:gd name="T32" fmla="*/ 112 w 163"/>
                <a:gd name="T33" fmla="*/ 52 h 235"/>
                <a:gd name="T34" fmla="*/ 96 w 163"/>
                <a:gd name="T35" fmla="*/ 102 h 235"/>
                <a:gd name="T36" fmla="*/ 133 w 163"/>
                <a:gd name="T37" fmla="*/ 176 h 235"/>
                <a:gd name="T38" fmla="*/ 61 w 163"/>
                <a:gd name="T39" fmla="*/ 213 h 235"/>
                <a:gd name="T40" fmla="*/ 54 w 163"/>
                <a:gd name="T41" fmla="*/ 235 h 235"/>
                <a:gd name="T42" fmla="*/ 41 w 163"/>
                <a:gd name="T43" fmla="*/ 231 h 235"/>
                <a:gd name="T44" fmla="*/ 99 w 163"/>
                <a:gd name="T45" fmla="*/ 51 h 235"/>
                <a:gd name="T46" fmla="*/ 77 w 163"/>
                <a:gd name="T47" fmla="*/ 69 h 235"/>
                <a:gd name="T48" fmla="*/ 86 w 163"/>
                <a:gd name="T49" fmla="*/ 92 h 235"/>
                <a:gd name="T50" fmla="*/ 99 w 163"/>
                <a:gd name="T51" fmla="*/ 51 h 235"/>
                <a:gd name="T52" fmla="*/ 66 w 163"/>
                <a:gd name="T53" fmla="*/ 192 h 235"/>
                <a:gd name="T54" fmla="*/ 84 w 163"/>
                <a:gd name="T55" fmla="*/ 179 h 235"/>
                <a:gd name="T56" fmla="*/ 77 w 163"/>
                <a:gd name="T57" fmla="*/ 159 h 235"/>
                <a:gd name="T58" fmla="*/ 66 w 163"/>
                <a:gd name="T59" fmla="*/ 19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3" h="235">
                  <a:moveTo>
                    <a:pt x="41" y="231"/>
                  </a:moveTo>
                  <a:cubicBezTo>
                    <a:pt x="48" y="211"/>
                    <a:pt x="48" y="211"/>
                    <a:pt x="48" y="211"/>
                  </a:cubicBezTo>
                  <a:cubicBezTo>
                    <a:pt x="47" y="210"/>
                    <a:pt x="46" y="210"/>
                    <a:pt x="45" y="210"/>
                  </a:cubicBezTo>
                  <a:cubicBezTo>
                    <a:pt x="25" y="203"/>
                    <a:pt x="17" y="198"/>
                    <a:pt x="0" y="187"/>
                  </a:cubicBezTo>
                  <a:cubicBezTo>
                    <a:pt x="14" y="155"/>
                    <a:pt x="14" y="155"/>
                    <a:pt x="14" y="155"/>
                  </a:cubicBezTo>
                  <a:cubicBezTo>
                    <a:pt x="24" y="166"/>
                    <a:pt x="38" y="175"/>
                    <a:pt x="52" y="180"/>
                  </a:cubicBezTo>
                  <a:cubicBezTo>
                    <a:pt x="54" y="180"/>
                    <a:pt x="55" y="181"/>
                    <a:pt x="57" y="181"/>
                  </a:cubicBezTo>
                  <a:cubicBezTo>
                    <a:pt x="73" y="131"/>
                    <a:pt x="73" y="131"/>
                    <a:pt x="73" y="131"/>
                  </a:cubicBezTo>
                  <a:cubicBezTo>
                    <a:pt x="52" y="114"/>
                    <a:pt x="26" y="95"/>
                    <a:pt x="38" y="59"/>
                  </a:cubicBezTo>
                  <a:cubicBezTo>
                    <a:pt x="49" y="22"/>
                    <a:pt x="80" y="14"/>
                    <a:pt x="109" y="20"/>
                  </a:cubicBezTo>
                  <a:cubicBezTo>
                    <a:pt x="115" y="0"/>
                    <a:pt x="115" y="0"/>
                    <a:pt x="115" y="0"/>
                  </a:cubicBezTo>
                  <a:cubicBezTo>
                    <a:pt x="128" y="4"/>
                    <a:pt x="128" y="4"/>
                    <a:pt x="128" y="4"/>
                  </a:cubicBezTo>
                  <a:cubicBezTo>
                    <a:pt x="122" y="23"/>
                    <a:pt x="122" y="23"/>
                    <a:pt x="122" y="23"/>
                  </a:cubicBezTo>
                  <a:cubicBezTo>
                    <a:pt x="138" y="28"/>
                    <a:pt x="151" y="35"/>
                    <a:pt x="163" y="44"/>
                  </a:cubicBezTo>
                  <a:cubicBezTo>
                    <a:pt x="150" y="73"/>
                    <a:pt x="150" y="73"/>
                    <a:pt x="150" y="73"/>
                  </a:cubicBezTo>
                  <a:cubicBezTo>
                    <a:pt x="139" y="64"/>
                    <a:pt x="127" y="57"/>
                    <a:pt x="114" y="53"/>
                  </a:cubicBezTo>
                  <a:cubicBezTo>
                    <a:pt x="114" y="53"/>
                    <a:pt x="113" y="52"/>
                    <a:pt x="112" y="52"/>
                  </a:cubicBezTo>
                  <a:cubicBezTo>
                    <a:pt x="96" y="102"/>
                    <a:pt x="96" y="102"/>
                    <a:pt x="96" y="102"/>
                  </a:cubicBezTo>
                  <a:cubicBezTo>
                    <a:pt x="117" y="118"/>
                    <a:pt x="145" y="138"/>
                    <a:pt x="133" y="176"/>
                  </a:cubicBezTo>
                  <a:cubicBezTo>
                    <a:pt x="121" y="211"/>
                    <a:pt x="92" y="219"/>
                    <a:pt x="61" y="213"/>
                  </a:cubicBezTo>
                  <a:cubicBezTo>
                    <a:pt x="54" y="235"/>
                    <a:pt x="54" y="235"/>
                    <a:pt x="54" y="235"/>
                  </a:cubicBezTo>
                  <a:lnTo>
                    <a:pt x="41" y="231"/>
                  </a:lnTo>
                  <a:close/>
                  <a:moveTo>
                    <a:pt x="99" y="51"/>
                  </a:moveTo>
                  <a:cubicBezTo>
                    <a:pt x="90" y="52"/>
                    <a:pt x="81" y="57"/>
                    <a:pt x="77" y="69"/>
                  </a:cubicBezTo>
                  <a:cubicBezTo>
                    <a:pt x="74" y="77"/>
                    <a:pt x="79" y="85"/>
                    <a:pt x="86" y="92"/>
                  </a:cubicBezTo>
                  <a:lnTo>
                    <a:pt x="99" y="51"/>
                  </a:lnTo>
                  <a:close/>
                  <a:moveTo>
                    <a:pt x="66" y="192"/>
                  </a:moveTo>
                  <a:cubicBezTo>
                    <a:pt x="75" y="191"/>
                    <a:pt x="82" y="187"/>
                    <a:pt x="84" y="179"/>
                  </a:cubicBezTo>
                  <a:cubicBezTo>
                    <a:pt x="87" y="171"/>
                    <a:pt x="83" y="165"/>
                    <a:pt x="77" y="159"/>
                  </a:cubicBezTo>
                  <a:lnTo>
                    <a:pt x="66" y="19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6" name="Freeform 371">
              <a:extLst>
                <a:ext uri="{FF2B5EF4-FFF2-40B4-BE49-F238E27FC236}">
                  <a16:creationId xmlns:a16="http://schemas.microsoft.com/office/drawing/2014/main" xmlns="" id="{8F2D166E-1008-44EF-918C-D09A6D0AFA8B}"/>
                </a:ext>
              </a:extLst>
            </p:cNvPr>
            <p:cNvSpPr/>
            <p:nvPr/>
          </p:nvSpPr>
          <p:spPr bwMode="auto">
            <a:xfrm>
              <a:off x="4603" y="-4929"/>
              <a:ext cx="816" cy="787"/>
            </a:xfrm>
            <a:custGeom>
              <a:avLst/>
              <a:gdLst>
                <a:gd name="T0" fmla="*/ 150 w 345"/>
                <a:gd name="T1" fmla="*/ 313 h 333"/>
                <a:gd name="T2" fmla="*/ 224 w 345"/>
                <a:gd name="T3" fmla="*/ 333 h 333"/>
                <a:gd name="T4" fmla="*/ 243 w 345"/>
                <a:gd name="T5" fmla="*/ 261 h 333"/>
                <a:gd name="T6" fmla="*/ 271 w 345"/>
                <a:gd name="T7" fmla="*/ 246 h 333"/>
                <a:gd name="T8" fmla="*/ 330 w 345"/>
                <a:gd name="T9" fmla="*/ 249 h 333"/>
                <a:gd name="T10" fmla="*/ 306 w 345"/>
                <a:gd name="T11" fmla="*/ 197 h 333"/>
                <a:gd name="T12" fmla="*/ 277 w 345"/>
                <a:gd name="T13" fmla="*/ 168 h 333"/>
                <a:gd name="T14" fmla="*/ 298 w 345"/>
                <a:gd name="T15" fmla="*/ 113 h 333"/>
                <a:gd name="T16" fmla="*/ 239 w 345"/>
                <a:gd name="T17" fmla="*/ 100 h 333"/>
                <a:gd name="T18" fmla="*/ 227 w 345"/>
                <a:gd name="T19" fmla="*/ 58 h 333"/>
                <a:gd name="T20" fmla="*/ 231 w 345"/>
                <a:gd name="T21" fmla="*/ 14 h 333"/>
                <a:gd name="T22" fmla="*/ 168 w 345"/>
                <a:gd name="T23" fmla="*/ 28 h 333"/>
                <a:gd name="T24" fmla="*/ 164 w 345"/>
                <a:gd name="T25" fmla="*/ 65 h 333"/>
                <a:gd name="T26" fmla="*/ 130 w 345"/>
                <a:gd name="T27" fmla="*/ 66 h 333"/>
                <a:gd name="T28" fmla="*/ 77 w 345"/>
                <a:gd name="T29" fmla="*/ 34 h 333"/>
                <a:gd name="T30" fmla="*/ 57 w 345"/>
                <a:gd name="T31" fmla="*/ 81 h 333"/>
                <a:gd name="T32" fmla="*/ 81 w 345"/>
                <a:gd name="T33" fmla="*/ 106 h 333"/>
                <a:gd name="T34" fmla="*/ 111 w 345"/>
                <a:gd name="T35" fmla="*/ 164 h 333"/>
                <a:gd name="T36" fmla="*/ 64 w 345"/>
                <a:gd name="T37" fmla="*/ 187 h 333"/>
                <a:gd name="T38" fmla="*/ 18 w 345"/>
                <a:gd name="T39" fmla="*/ 193 h 333"/>
                <a:gd name="T40" fmla="*/ 0 w 345"/>
                <a:gd name="T41" fmla="*/ 255 h 333"/>
                <a:gd name="T42" fmla="*/ 65 w 345"/>
                <a:gd name="T43" fmla="*/ 283 h 333"/>
                <a:gd name="T44" fmla="*/ 150 w 345"/>
                <a:gd name="T45" fmla="*/ 31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5" h="333">
                  <a:moveTo>
                    <a:pt x="150" y="313"/>
                  </a:moveTo>
                  <a:cubicBezTo>
                    <a:pt x="165" y="319"/>
                    <a:pt x="206" y="332"/>
                    <a:pt x="224" y="333"/>
                  </a:cubicBezTo>
                  <a:cubicBezTo>
                    <a:pt x="243" y="261"/>
                    <a:pt x="243" y="261"/>
                    <a:pt x="243" y="261"/>
                  </a:cubicBezTo>
                  <a:cubicBezTo>
                    <a:pt x="243" y="261"/>
                    <a:pt x="250" y="233"/>
                    <a:pt x="271" y="246"/>
                  </a:cubicBezTo>
                  <a:cubicBezTo>
                    <a:pt x="291" y="258"/>
                    <a:pt x="320" y="273"/>
                    <a:pt x="330" y="249"/>
                  </a:cubicBezTo>
                  <a:cubicBezTo>
                    <a:pt x="340" y="226"/>
                    <a:pt x="345" y="201"/>
                    <a:pt x="306" y="197"/>
                  </a:cubicBezTo>
                  <a:cubicBezTo>
                    <a:pt x="292" y="196"/>
                    <a:pt x="274" y="202"/>
                    <a:pt x="277" y="168"/>
                  </a:cubicBezTo>
                  <a:cubicBezTo>
                    <a:pt x="279" y="134"/>
                    <a:pt x="298" y="113"/>
                    <a:pt x="298" y="113"/>
                  </a:cubicBezTo>
                  <a:cubicBezTo>
                    <a:pt x="298" y="113"/>
                    <a:pt x="257" y="107"/>
                    <a:pt x="239" y="100"/>
                  </a:cubicBezTo>
                  <a:cubicBezTo>
                    <a:pt x="221" y="93"/>
                    <a:pt x="213" y="70"/>
                    <a:pt x="227" y="58"/>
                  </a:cubicBezTo>
                  <a:cubicBezTo>
                    <a:pt x="243" y="43"/>
                    <a:pt x="249" y="26"/>
                    <a:pt x="231" y="14"/>
                  </a:cubicBezTo>
                  <a:cubicBezTo>
                    <a:pt x="210" y="1"/>
                    <a:pt x="180" y="0"/>
                    <a:pt x="168" y="28"/>
                  </a:cubicBezTo>
                  <a:cubicBezTo>
                    <a:pt x="161" y="46"/>
                    <a:pt x="171" y="59"/>
                    <a:pt x="164" y="65"/>
                  </a:cubicBezTo>
                  <a:cubicBezTo>
                    <a:pt x="157" y="70"/>
                    <a:pt x="152" y="77"/>
                    <a:pt x="130" y="66"/>
                  </a:cubicBezTo>
                  <a:cubicBezTo>
                    <a:pt x="109" y="55"/>
                    <a:pt x="77" y="34"/>
                    <a:pt x="77" y="34"/>
                  </a:cubicBezTo>
                  <a:cubicBezTo>
                    <a:pt x="77" y="34"/>
                    <a:pt x="61" y="69"/>
                    <a:pt x="57" y="81"/>
                  </a:cubicBezTo>
                  <a:cubicBezTo>
                    <a:pt x="53" y="92"/>
                    <a:pt x="35" y="105"/>
                    <a:pt x="81" y="106"/>
                  </a:cubicBezTo>
                  <a:cubicBezTo>
                    <a:pt x="99" y="107"/>
                    <a:pt x="121" y="134"/>
                    <a:pt x="111" y="164"/>
                  </a:cubicBezTo>
                  <a:cubicBezTo>
                    <a:pt x="101" y="193"/>
                    <a:pt x="75" y="193"/>
                    <a:pt x="64" y="187"/>
                  </a:cubicBezTo>
                  <a:cubicBezTo>
                    <a:pt x="53" y="181"/>
                    <a:pt x="28" y="158"/>
                    <a:pt x="18" y="193"/>
                  </a:cubicBezTo>
                  <a:cubicBezTo>
                    <a:pt x="7" y="228"/>
                    <a:pt x="0" y="255"/>
                    <a:pt x="0" y="255"/>
                  </a:cubicBezTo>
                  <a:cubicBezTo>
                    <a:pt x="0" y="255"/>
                    <a:pt x="48" y="276"/>
                    <a:pt x="65" y="283"/>
                  </a:cubicBezTo>
                  <a:cubicBezTo>
                    <a:pt x="84" y="291"/>
                    <a:pt x="133" y="307"/>
                    <a:pt x="150" y="3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7" name="Freeform 372">
              <a:extLst>
                <a:ext uri="{FF2B5EF4-FFF2-40B4-BE49-F238E27FC236}">
                  <a16:creationId xmlns:a16="http://schemas.microsoft.com/office/drawing/2014/main" xmlns="" id="{97D1D9C2-7EF7-45BD-80BC-2E8B29AE2D8C}"/>
                </a:ext>
              </a:extLst>
            </p:cNvPr>
            <p:cNvSpPr/>
            <p:nvPr/>
          </p:nvSpPr>
          <p:spPr bwMode="auto">
            <a:xfrm>
              <a:off x="5338" y="-4653"/>
              <a:ext cx="815" cy="789"/>
            </a:xfrm>
            <a:custGeom>
              <a:avLst/>
              <a:gdLst>
                <a:gd name="T0" fmla="*/ 150 w 345"/>
                <a:gd name="T1" fmla="*/ 314 h 334"/>
                <a:gd name="T2" fmla="*/ 224 w 345"/>
                <a:gd name="T3" fmla="*/ 334 h 334"/>
                <a:gd name="T4" fmla="*/ 243 w 345"/>
                <a:gd name="T5" fmla="*/ 261 h 334"/>
                <a:gd name="T6" fmla="*/ 270 w 345"/>
                <a:gd name="T7" fmla="*/ 246 h 334"/>
                <a:gd name="T8" fmla="*/ 330 w 345"/>
                <a:gd name="T9" fmla="*/ 250 h 334"/>
                <a:gd name="T10" fmla="*/ 306 w 345"/>
                <a:gd name="T11" fmla="*/ 198 h 334"/>
                <a:gd name="T12" fmla="*/ 277 w 345"/>
                <a:gd name="T13" fmla="*/ 168 h 334"/>
                <a:gd name="T14" fmla="*/ 298 w 345"/>
                <a:gd name="T15" fmla="*/ 113 h 334"/>
                <a:gd name="T16" fmla="*/ 239 w 345"/>
                <a:gd name="T17" fmla="*/ 100 h 334"/>
                <a:gd name="T18" fmla="*/ 227 w 345"/>
                <a:gd name="T19" fmla="*/ 58 h 334"/>
                <a:gd name="T20" fmla="*/ 231 w 345"/>
                <a:gd name="T21" fmla="*/ 15 h 334"/>
                <a:gd name="T22" fmla="*/ 168 w 345"/>
                <a:gd name="T23" fmla="*/ 29 h 334"/>
                <a:gd name="T24" fmla="*/ 164 w 345"/>
                <a:gd name="T25" fmla="*/ 65 h 334"/>
                <a:gd name="T26" fmla="*/ 130 w 345"/>
                <a:gd name="T27" fmla="*/ 66 h 334"/>
                <a:gd name="T28" fmla="*/ 77 w 345"/>
                <a:gd name="T29" fmla="*/ 34 h 334"/>
                <a:gd name="T30" fmla="*/ 57 w 345"/>
                <a:gd name="T31" fmla="*/ 81 h 334"/>
                <a:gd name="T32" fmla="*/ 81 w 345"/>
                <a:gd name="T33" fmla="*/ 107 h 334"/>
                <a:gd name="T34" fmla="*/ 111 w 345"/>
                <a:gd name="T35" fmla="*/ 164 h 334"/>
                <a:gd name="T36" fmla="*/ 64 w 345"/>
                <a:gd name="T37" fmla="*/ 188 h 334"/>
                <a:gd name="T38" fmla="*/ 18 w 345"/>
                <a:gd name="T39" fmla="*/ 194 h 334"/>
                <a:gd name="T40" fmla="*/ 0 w 345"/>
                <a:gd name="T41" fmla="*/ 256 h 334"/>
                <a:gd name="T42" fmla="*/ 65 w 345"/>
                <a:gd name="T43" fmla="*/ 284 h 334"/>
                <a:gd name="T44" fmla="*/ 150 w 345"/>
                <a:gd name="T45" fmla="*/ 31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5" h="334">
                  <a:moveTo>
                    <a:pt x="150" y="314"/>
                  </a:moveTo>
                  <a:cubicBezTo>
                    <a:pt x="165" y="319"/>
                    <a:pt x="206" y="333"/>
                    <a:pt x="224" y="334"/>
                  </a:cubicBezTo>
                  <a:cubicBezTo>
                    <a:pt x="243" y="261"/>
                    <a:pt x="243" y="261"/>
                    <a:pt x="243" y="261"/>
                  </a:cubicBezTo>
                  <a:cubicBezTo>
                    <a:pt x="243" y="261"/>
                    <a:pt x="250" y="233"/>
                    <a:pt x="270" y="246"/>
                  </a:cubicBezTo>
                  <a:cubicBezTo>
                    <a:pt x="291" y="259"/>
                    <a:pt x="320" y="273"/>
                    <a:pt x="330" y="250"/>
                  </a:cubicBezTo>
                  <a:cubicBezTo>
                    <a:pt x="340" y="227"/>
                    <a:pt x="345" y="202"/>
                    <a:pt x="306" y="198"/>
                  </a:cubicBezTo>
                  <a:cubicBezTo>
                    <a:pt x="292" y="196"/>
                    <a:pt x="274" y="202"/>
                    <a:pt x="277" y="168"/>
                  </a:cubicBezTo>
                  <a:cubicBezTo>
                    <a:pt x="279" y="135"/>
                    <a:pt x="298" y="113"/>
                    <a:pt x="298" y="113"/>
                  </a:cubicBezTo>
                  <a:cubicBezTo>
                    <a:pt x="298" y="113"/>
                    <a:pt x="257" y="107"/>
                    <a:pt x="239" y="100"/>
                  </a:cubicBezTo>
                  <a:cubicBezTo>
                    <a:pt x="221" y="93"/>
                    <a:pt x="212" y="70"/>
                    <a:pt x="227" y="58"/>
                  </a:cubicBezTo>
                  <a:cubicBezTo>
                    <a:pt x="243" y="44"/>
                    <a:pt x="249" y="27"/>
                    <a:pt x="231" y="15"/>
                  </a:cubicBezTo>
                  <a:cubicBezTo>
                    <a:pt x="210" y="1"/>
                    <a:pt x="180" y="0"/>
                    <a:pt x="168" y="29"/>
                  </a:cubicBezTo>
                  <a:cubicBezTo>
                    <a:pt x="161" y="46"/>
                    <a:pt x="171" y="60"/>
                    <a:pt x="164" y="65"/>
                  </a:cubicBezTo>
                  <a:cubicBezTo>
                    <a:pt x="157" y="70"/>
                    <a:pt x="152" y="77"/>
                    <a:pt x="130" y="66"/>
                  </a:cubicBezTo>
                  <a:cubicBezTo>
                    <a:pt x="109" y="55"/>
                    <a:pt x="77" y="34"/>
                    <a:pt x="77" y="34"/>
                  </a:cubicBezTo>
                  <a:cubicBezTo>
                    <a:pt x="77" y="34"/>
                    <a:pt x="61" y="69"/>
                    <a:pt x="57" y="81"/>
                  </a:cubicBezTo>
                  <a:cubicBezTo>
                    <a:pt x="53" y="93"/>
                    <a:pt x="35" y="106"/>
                    <a:pt x="81" y="107"/>
                  </a:cubicBezTo>
                  <a:cubicBezTo>
                    <a:pt x="99" y="107"/>
                    <a:pt x="121" y="135"/>
                    <a:pt x="111" y="164"/>
                  </a:cubicBezTo>
                  <a:cubicBezTo>
                    <a:pt x="101" y="194"/>
                    <a:pt x="75" y="193"/>
                    <a:pt x="64" y="188"/>
                  </a:cubicBezTo>
                  <a:cubicBezTo>
                    <a:pt x="53" y="182"/>
                    <a:pt x="28" y="159"/>
                    <a:pt x="18" y="194"/>
                  </a:cubicBezTo>
                  <a:cubicBezTo>
                    <a:pt x="7" y="228"/>
                    <a:pt x="0" y="256"/>
                    <a:pt x="0" y="256"/>
                  </a:cubicBezTo>
                  <a:cubicBezTo>
                    <a:pt x="0" y="256"/>
                    <a:pt x="48" y="277"/>
                    <a:pt x="65" y="284"/>
                  </a:cubicBezTo>
                  <a:cubicBezTo>
                    <a:pt x="84" y="291"/>
                    <a:pt x="133" y="307"/>
                    <a:pt x="150" y="3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8" name="Freeform 373">
              <a:extLst>
                <a:ext uri="{FF2B5EF4-FFF2-40B4-BE49-F238E27FC236}">
                  <a16:creationId xmlns:a16="http://schemas.microsoft.com/office/drawing/2014/main" xmlns="" id="{C2BD721C-A104-47F6-981F-44BEF4F61833}"/>
                </a:ext>
              </a:extLst>
            </p:cNvPr>
            <p:cNvSpPr/>
            <p:nvPr/>
          </p:nvSpPr>
          <p:spPr bwMode="auto">
            <a:xfrm>
              <a:off x="4355" y="-4270"/>
              <a:ext cx="813" cy="1059"/>
            </a:xfrm>
            <a:custGeom>
              <a:avLst/>
              <a:gdLst>
                <a:gd name="T0" fmla="*/ 327 w 344"/>
                <a:gd name="T1" fmla="*/ 221 h 448"/>
                <a:gd name="T2" fmla="*/ 299 w 344"/>
                <a:gd name="T3" fmla="*/ 151 h 448"/>
                <a:gd name="T4" fmla="*/ 232 w 344"/>
                <a:gd name="T5" fmla="*/ 25 h 448"/>
                <a:gd name="T6" fmla="*/ 221 w 344"/>
                <a:gd name="T7" fmla="*/ 21 h 448"/>
                <a:gd name="T8" fmla="*/ 212 w 344"/>
                <a:gd name="T9" fmla="*/ 17 h 448"/>
                <a:gd name="T10" fmla="*/ 220 w 344"/>
                <a:gd name="T11" fmla="*/ 33 h 448"/>
                <a:gd name="T12" fmla="*/ 206 w 344"/>
                <a:gd name="T13" fmla="*/ 43 h 448"/>
                <a:gd name="T14" fmla="*/ 174 w 344"/>
                <a:gd name="T15" fmla="*/ 162 h 448"/>
                <a:gd name="T16" fmla="*/ 156 w 344"/>
                <a:gd name="T17" fmla="*/ 174 h 448"/>
                <a:gd name="T18" fmla="*/ 151 w 344"/>
                <a:gd name="T19" fmla="*/ 154 h 448"/>
                <a:gd name="T20" fmla="*/ 199 w 344"/>
                <a:gd name="T21" fmla="*/ 40 h 448"/>
                <a:gd name="T22" fmla="*/ 195 w 344"/>
                <a:gd name="T23" fmla="*/ 24 h 448"/>
                <a:gd name="T24" fmla="*/ 212 w 344"/>
                <a:gd name="T25" fmla="*/ 17 h 448"/>
                <a:gd name="T26" fmla="*/ 203 w 344"/>
                <a:gd name="T27" fmla="*/ 14 h 448"/>
                <a:gd name="T28" fmla="*/ 192 w 344"/>
                <a:gd name="T29" fmla="*/ 10 h 448"/>
                <a:gd name="T30" fmla="*/ 113 w 344"/>
                <a:gd name="T31" fmla="*/ 13 h 448"/>
                <a:gd name="T32" fmla="*/ 34 w 344"/>
                <a:gd name="T33" fmla="*/ 97 h 448"/>
                <a:gd name="T34" fmla="*/ 8 w 344"/>
                <a:gd name="T35" fmla="*/ 154 h 448"/>
                <a:gd name="T36" fmla="*/ 21 w 344"/>
                <a:gd name="T37" fmla="*/ 182 h 448"/>
                <a:gd name="T38" fmla="*/ 22 w 344"/>
                <a:gd name="T39" fmla="*/ 182 h 448"/>
                <a:gd name="T40" fmla="*/ 50 w 344"/>
                <a:gd name="T41" fmla="*/ 168 h 448"/>
                <a:gd name="T42" fmla="*/ 129 w 344"/>
                <a:gd name="T43" fmla="*/ 54 h 448"/>
                <a:gd name="T44" fmla="*/ 92 w 344"/>
                <a:gd name="T45" fmla="*/ 151 h 448"/>
                <a:gd name="T46" fmla="*/ 81 w 344"/>
                <a:gd name="T47" fmla="*/ 180 h 448"/>
                <a:gd name="T48" fmla="*/ 5 w 344"/>
                <a:gd name="T49" fmla="*/ 381 h 448"/>
                <a:gd name="T50" fmla="*/ 21 w 344"/>
                <a:gd name="T51" fmla="*/ 417 h 448"/>
                <a:gd name="T52" fmla="*/ 57 w 344"/>
                <a:gd name="T53" fmla="*/ 401 h 448"/>
                <a:gd name="T54" fmla="*/ 119 w 344"/>
                <a:gd name="T55" fmla="*/ 238 h 448"/>
                <a:gd name="T56" fmla="*/ 136 w 344"/>
                <a:gd name="T57" fmla="*/ 244 h 448"/>
                <a:gd name="T58" fmla="*/ 75 w 344"/>
                <a:gd name="T59" fmla="*/ 407 h 448"/>
                <a:gd name="T60" fmla="*/ 91 w 344"/>
                <a:gd name="T61" fmla="*/ 443 h 448"/>
                <a:gd name="T62" fmla="*/ 127 w 344"/>
                <a:gd name="T63" fmla="*/ 427 h 448"/>
                <a:gd name="T64" fmla="*/ 203 w 344"/>
                <a:gd name="T65" fmla="*/ 226 h 448"/>
                <a:gd name="T66" fmla="*/ 213 w 344"/>
                <a:gd name="T67" fmla="*/ 197 h 448"/>
                <a:gd name="T68" fmla="*/ 251 w 344"/>
                <a:gd name="T69" fmla="*/ 98 h 448"/>
                <a:gd name="T70" fmla="*/ 255 w 344"/>
                <a:gd name="T71" fmla="*/ 150 h 448"/>
                <a:gd name="T72" fmla="*/ 311 w 344"/>
                <a:gd name="T73" fmla="*/ 263 h 448"/>
                <a:gd name="T74" fmla="*/ 339 w 344"/>
                <a:gd name="T75" fmla="*/ 250 h 448"/>
                <a:gd name="T76" fmla="*/ 327 w 344"/>
                <a:gd name="T77" fmla="*/ 221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4" h="448">
                  <a:moveTo>
                    <a:pt x="327" y="221"/>
                  </a:moveTo>
                  <a:cubicBezTo>
                    <a:pt x="300" y="211"/>
                    <a:pt x="298" y="194"/>
                    <a:pt x="299" y="151"/>
                  </a:cubicBezTo>
                  <a:cubicBezTo>
                    <a:pt x="300" y="109"/>
                    <a:pt x="301" y="51"/>
                    <a:pt x="232" y="25"/>
                  </a:cubicBezTo>
                  <a:cubicBezTo>
                    <a:pt x="221" y="21"/>
                    <a:pt x="221" y="21"/>
                    <a:pt x="221" y="21"/>
                  </a:cubicBezTo>
                  <a:cubicBezTo>
                    <a:pt x="212" y="17"/>
                    <a:pt x="212" y="17"/>
                    <a:pt x="212" y="17"/>
                  </a:cubicBezTo>
                  <a:cubicBezTo>
                    <a:pt x="220" y="33"/>
                    <a:pt x="220" y="33"/>
                    <a:pt x="220" y="33"/>
                  </a:cubicBezTo>
                  <a:cubicBezTo>
                    <a:pt x="206" y="43"/>
                    <a:pt x="206" y="43"/>
                    <a:pt x="206" y="43"/>
                  </a:cubicBezTo>
                  <a:cubicBezTo>
                    <a:pt x="174" y="162"/>
                    <a:pt x="174" y="162"/>
                    <a:pt x="174" y="162"/>
                  </a:cubicBezTo>
                  <a:cubicBezTo>
                    <a:pt x="156" y="174"/>
                    <a:pt x="156" y="174"/>
                    <a:pt x="156" y="174"/>
                  </a:cubicBezTo>
                  <a:cubicBezTo>
                    <a:pt x="151" y="154"/>
                    <a:pt x="151" y="154"/>
                    <a:pt x="151" y="154"/>
                  </a:cubicBezTo>
                  <a:cubicBezTo>
                    <a:pt x="199" y="40"/>
                    <a:pt x="199" y="40"/>
                    <a:pt x="199" y="40"/>
                  </a:cubicBezTo>
                  <a:cubicBezTo>
                    <a:pt x="195" y="24"/>
                    <a:pt x="195" y="24"/>
                    <a:pt x="195" y="24"/>
                  </a:cubicBezTo>
                  <a:cubicBezTo>
                    <a:pt x="212" y="17"/>
                    <a:pt x="212" y="17"/>
                    <a:pt x="212" y="17"/>
                  </a:cubicBezTo>
                  <a:cubicBezTo>
                    <a:pt x="203" y="14"/>
                    <a:pt x="203" y="14"/>
                    <a:pt x="203" y="14"/>
                  </a:cubicBezTo>
                  <a:cubicBezTo>
                    <a:pt x="192" y="10"/>
                    <a:pt x="192" y="10"/>
                    <a:pt x="192" y="10"/>
                  </a:cubicBezTo>
                  <a:cubicBezTo>
                    <a:pt x="165" y="0"/>
                    <a:pt x="139" y="1"/>
                    <a:pt x="113" y="13"/>
                  </a:cubicBezTo>
                  <a:cubicBezTo>
                    <a:pt x="84" y="27"/>
                    <a:pt x="57" y="55"/>
                    <a:pt x="34" y="97"/>
                  </a:cubicBezTo>
                  <a:cubicBezTo>
                    <a:pt x="17" y="127"/>
                    <a:pt x="9" y="153"/>
                    <a:pt x="8" y="154"/>
                  </a:cubicBezTo>
                  <a:cubicBezTo>
                    <a:pt x="5" y="166"/>
                    <a:pt x="10" y="178"/>
                    <a:pt x="21" y="182"/>
                  </a:cubicBezTo>
                  <a:cubicBezTo>
                    <a:pt x="22" y="182"/>
                    <a:pt x="22" y="182"/>
                    <a:pt x="22" y="182"/>
                  </a:cubicBezTo>
                  <a:cubicBezTo>
                    <a:pt x="34" y="186"/>
                    <a:pt x="46" y="180"/>
                    <a:pt x="50" y="168"/>
                  </a:cubicBezTo>
                  <a:cubicBezTo>
                    <a:pt x="58" y="144"/>
                    <a:pt x="88" y="77"/>
                    <a:pt x="129" y="54"/>
                  </a:cubicBezTo>
                  <a:cubicBezTo>
                    <a:pt x="92" y="151"/>
                    <a:pt x="92" y="151"/>
                    <a:pt x="92" y="151"/>
                  </a:cubicBezTo>
                  <a:cubicBezTo>
                    <a:pt x="81" y="180"/>
                    <a:pt x="81" y="180"/>
                    <a:pt x="81" y="180"/>
                  </a:cubicBezTo>
                  <a:cubicBezTo>
                    <a:pt x="5" y="381"/>
                    <a:pt x="5" y="381"/>
                    <a:pt x="5" y="381"/>
                  </a:cubicBezTo>
                  <a:cubicBezTo>
                    <a:pt x="0" y="395"/>
                    <a:pt x="7" y="411"/>
                    <a:pt x="21" y="417"/>
                  </a:cubicBezTo>
                  <a:cubicBezTo>
                    <a:pt x="36" y="422"/>
                    <a:pt x="52" y="415"/>
                    <a:pt x="57" y="401"/>
                  </a:cubicBezTo>
                  <a:cubicBezTo>
                    <a:pt x="119" y="238"/>
                    <a:pt x="119" y="238"/>
                    <a:pt x="119" y="238"/>
                  </a:cubicBezTo>
                  <a:cubicBezTo>
                    <a:pt x="136" y="244"/>
                    <a:pt x="136" y="244"/>
                    <a:pt x="136" y="244"/>
                  </a:cubicBezTo>
                  <a:cubicBezTo>
                    <a:pt x="75" y="407"/>
                    <a:pt x="75" y="407"/>
                    <a:pt x="75" y="407"/>
                  </a:cubicBezTo>
                  <a:cubicBezTo>
                    <a:pt x="69" y="422"/>
                    <a:pt x="77" y="438"/>
                    <a:pt x="91" y="443"/>
                  </a:cubicBezTo>
                  <a:cubicBezTo>
                    <a:pt x="105" y="448"/>
                    <a:pt x="121" y="441"/>
                    <a:pt x="127" y="427"/>
                  </a:cubicBezTo>
                  <a:cubicBezTo>
                    <a:pt x="203" y="226"/>
                    <a:pt x="203" y="226"/>
                    <a:pt x="203" y="226"/>
                  </a:cubicBezTo>
                  <a:cubicBezTo>
                    <a:pt x="213" y="197"/>
                    <a:pt x="213" y="197"/>
                    <a:pt x="213" y="197"/>
                  </a:cubicBezTo>
                  <a:cubicBezTo>
                    <a:pt x="251" y="98"/>
                    <a:pt x="251" y="98"/>
                    <a:pt x="251" y="98"/>
                  </a:cubicBezTo>
                  <a:cubicBezTo>
                    <a:pt x="255" y="112"/>
                    <a:pt x="255" y="128"/>
                    <a:pt x="255" y="150"/>
                  </a:cubicBezTo>
                  <a:cubicBezTo>
                    <a:pt x="254" y="188"/>
                    <a:pt x="253" y="240"/>
                    <a:pt x="311" y="263"/>
                  </a:cubicBezTo>
                  <a:cubicBezTo>
                    <a:pt x="323" y="267"/>
                    <a:pt x="335" y="261"/>
                    <a:pt x="339" y="250"/>
                  </a:cubicBezTo>
                  <a:cubicBezTo>
                    <a:pt x="344" y="238"/>
                    <a:pt x="338" y="226"/>
                    <a:pt x="327" y="2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9" name="Freeform 374">
              <a:extLst>
                <a:ext uri="{FF2B5EF4-FFF2-40B4-BE49-F238E27FC236}">
                  <a16:creationId xmlns:a16="http://schemas.microsoft.com/office/drawing/2014/main" xmlns="" id="{832A8441-3B66-43D3-A2D0-7CDD9AE8BA4C}"/>
                </a:ext>
              </a:extLst>
            </p:cNvPr>
            <p:cNvSpPr/>
            <p:nvPr/>
          </p:nvSpPr>
          <p:spPr bwMode="auto">
            <a:xfrm>
              <a:off x="5007" y="-4024"/>
              <a:ext cx="816" cy="1096"/>
            </a:xfrm>
            <a:custGeom>
              <a:avLst/>
              <a:gdLst>
                <a:gd name="T0" fmla="*/ 335 w 345"/>
                <a:gd name="T1" fmla="*/ 211 h 464"/>
                <a:gd name="T2" fmla="*/ 331 w 345"/>
                <a:gd name="T3" fmla="*/ 95 h 464"/>
                <a:gd name="T4" fmla="*/ 274 w 345"/>
                <a:gd name="T5" fmla="*/ 41 h 464"/>
                <a:gd name="T6" fmla="*/ 263 w 345"/>
                <a:gd name="T7" fmla="*/ 37 h 464"/>
                <a:gd name="T8" fmla="*/ 244 w 345"/>
                <a:gd name="T9" fmla="*/ 30 h 464"/>
                <a:gd name="T10" fmla="*/ 233 w 345"/>
                <a:gd name="T11" fmla="*/ 26 h 464"/>
                <a:gd name="T12" fmla="*/ 100 w 345"/>
                <a:gd name="T13" fmla="*/ 76 h 464"/>
                <a:gd name="T14" fmla="*/ 33 w 345"/>
                <a:gd name="T15" fmla="*/ 111 h 464"/>
                <a:gd name="T16" fmla="*/ 5 w 345"/>
                <a:gd name="T17" fmla="*/ 124 h 464"/>
                <a:gd name="T18" fmla="*/ 17 w 345"/>
                <a:gd name="T19" fmla="*/ 152 h 464"/>
                <a:gd name="T20" fmla="*/ 134 w 345"/>
                <a:gd name="T21" fmla="*/ 104 h 464"/>
                <a:gd name="T22" fmla="*/ 171 w 345"/>
                <a:gd name="T23" fmla="*/ 68 h 464"/>
                <a:gd name="T24" fmla="*/ 134 w 345"/>
                <a:gd name="T25" fmla="*/ 167 h 464"/>
                <a:gd name="T26" fmla="*/ 123 w 345"/>
                <a:gd name="T27" fmla="*/ 196 h 464"/>
                <a:gd name="T28" fmla="*/ 47 w 345"/>
                <a:gd name="T29" fmla="*/ 397 h 464"/>
                <a:gd name="T30" fmla="*/ 63 w 345"/>
                <a:gd name="T31" fmla="*/ 433 h 464"/>
                <a:gd name="T32" fmla="*/ 99 w 345"/>
                <a:gd name="T33" fmla="*/ 417 h 464"/>
                <a:gd name="T34" fmla="*/ 160 w 345"/>
                <a:gd name="T35" fmla="*/ 254 h 464"/>
                <a:gd name="T36" fmla="*/ 178 w 345"/>
                <a:gd name="T37" fmla="*/ 260 h 464"/>
                <a:gd name="T38" fmla="*/ 117 w 345"/>
                <a:gd name="T39" fmla="*/ 423 h 464"/>
                <a:gd name="T40" fmla="*/ 133 w 345"/>
                <a:gd name="T41" fmla="*/ 459 h 464"/>
                <a:gd name="T42" fmla="*/ 168 w 345"/>
                <a:gd name="T43" fmla="*/ 443 h 464"/>
                <a:gd name="T44" fmla="*/ 244 w 345"/>
                <a:gd name="T45" fmla="*/ 242 h 464"/>
                <a:gd name="T46" fmla="*/ 255 w 345"/>
                <a:gd name="T47" fmla="*/ 213 h 464"/>
                <a:gd name="T48" fmla="*/ 292 w 345"/>
                <a:gd name="T49" fmla="*/ 116 h 464"/>
                <a:gd name="T50" fmla="*/ 276 w 345"/>
                <a:gd name="T51" fmla="*/ 254 h 464"/>
                <a:gd name="T52" fmla="*/ 287 w 345"/>
                <a:gd name="T53" fmla="*/ 283 h 464"/>
                <a:gd name="T54" fmla="*/ 288 w 345"/>
                <a:gd name="T55" fmla="*/ 283 h 464"/>
                <a:gd name="T56" fmla="*/ 316 w 345"/>
                <a:gd name="T57" fmla="*/ 271 h 464"/>
                <a:gd name="T58" fmla="*/ 335 w 345"/>
                <a:gd name="T59" fmla="*/ 211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5" h="464">
                  <a:moveTo>
                    <a:pt x="335" y="211"/>
                  </a:moveTo>
                  <a:cubicBezTo>
                    <a:pt x="345" y="164"/>
                    <a:pt x="344" y="125"/>
                    <a:pt x="331" y="95"/>
                  </a:cubicBezTo>
                  <a:cubicBezTo>
                    <a:pt x="320" y="70"/>
                    <a:pt x="301" y="51"/>
                    <a:pt x="274" y="41"/>
                  </a:cubicBezTo>
                  <a:cubicBezTo>
                    <a:pt x="263" y="37"/>
                    <a:pt x="263" y="37"/>
                    <a:pt x="263" y="37"/>
                  </a:cubicBezTo>
                  <a:cubicBezTo>
                    <a:pt x="244" y="30"/>
                    <a:pt x="244" y="30"/>
                    <a:pt x="244" y="30"/>
                  </a:cubicBezTo>
                  <a:cubicBezTo>
                    <a:pt x="233" y="26"/>
                    <a:pt x="233" y="26"/>
                    <a:pt x="233" y="26"/>
                  </a:cubicBezTo>
                  <a:cubicBezTo>
                    <a:pt x="164" y="0"/>
                    <a:pt x="127" y="44"/>
                    <a:pt x="100" y="76"/>
                  </a:cubicBezTo>
                  <a:cubicBezTo>
                    <a:pt x="73" y="109"/>
                    <a:pt x="60" y="121"/>
                    <a:pt x="33" y="111"/>
                  </a:cubicBezTo>
                  <a:cubicBezTo>
                    <a:pt x="21" y="106"/>
                    <a:pt x="9" y="112"/>
                    <a:pt x="5" y="124"/>
                  </a:cubicBezTo>
                  <a:cubicBezTo>
                    <a:pt x="0" y="135"/>
                    <a:pt x="6" y="148"/>
                    <a:pt x="17" y="152"/>
                  </a:cubicBezTo>
                  <a:cubicBezTo>
                    <a:pt x="76" y="174"/>
                    <a:pt x="109" y="134"/>
                    <a:pt x="134" y="104"/>
                  </a:cubicBezTo>
                  <a:cubicBezTo>
                    <a:pt x="148" y="88"/>
                    <a:pt x="159" y="75"/>
                    <a:pt x="171" y="68"/>
                  </a:cubicBezTo>
                  <a:cubicBezTo>
                    <a:pt x="134" y="167"/>
                    <a:pt x="134" y="167"/>
                    <a:pt x="134" y="167"/>
                  </a:cubicBezTo>
                  <a:cubicBezTo>
                    <a:pt x="123" y="196"/>
                    <a:pt x="123" y="196"/>
                    <a:pt x="123" y="196"/>
                  </a:cubicBezTo>
                  <a:cubicBezTo>
                    <a:pt x="47" y="397"/>
                    <a:pt x="47" y="397"/>
                    <a:pt x="47" y="397"/>
                  </a:cubicBezTo>
                  <a:cubicBezTo>
                    <a:pt x="42" y="411"/>
                    <a:pt x="49" y="427"/>
                    <a:pt x="63" y="433"/>
                  </a:cubicBezTo>
                  <a:cubicBezTo>
                    <a:pt x="77" y="438"/>
                    <a:pt x="93" y="431"/>
                    <a:pt x="99" y="417"/>
                  </a:cubicBezTo>
                  <a:cubicBezTo>
                    <a:pt x="160" y="254"/>
                    <a:pt x="160" y="254"/>
                    <a:pt x="160" y="254"/>
                  </a:cubicBezTo>
                  <a:cubicBezTo>
                    <a:pt x="178" y="260"/>
                    <a:pt x="178" y="260"/>
                    <a:pt x="178" y="260"/>
                  </a:cubicBezTo>
                  <a:cubicBezTo>
                    <a:pt x="117" y="423"/>
                    <a:pt x="117" y="423"/>
                    <a:pt x="117" y="423"/>
                  </a:cubicBezTo>
                  <a:cubicBezTo>
                    <a:pt x="111" y="438"/>
                    <a:pt x="119" y="454"/>
                    <a:pt x="133" y="459"/>
                  </a:cubicBezTo>
                  <a:cubicBezTo>
                    <a:pt x="147" y="464"/>
                    <a:pt x="163" y="457"/>
                    <a:pt x="168" y="443"/>
                  </a:cubicBezTo>
                  <a:cubicBezTo>
                    <a:pt x="244" y="242"/>
                    <a:pt x="244" y="242"/>
                    <a:pt x="244" y="242"/>
                  </a:cubicBezTo>
                  <a:cubicBezTo>
                    <a:pt x="255" y="213"/>
                    <a:pt x="255" y="213"/>
                    <a:pt x="255" y="213"/>
                  </a:cubicBezTo>
                  <a:cubicBezTo>
                    <a:pt x="292" y="116"/>
                    <a:pt x="292" y="116"/>
                    <a:pt x="292" y="116"/>
                  </a:cubicBezTo>
                  <a:cubicBezTo>
                    <a:pt x="308" y="160"/>
                    <a:pt x="286" y="230"/>
                    <a:pt x="276" y="254"/>
                  </a:cubicBezTo>
                  <a:cubicBezTo>
                    <a:pt x="271" y="265"/>
                    <a:pt x="276" y="278"/>
                    <a:pt x="287" y="283"/>
                  </a:cubicBezTo>
                  <a:cubicBezTo>
                    <a:pt x="288" y="283"/>
                    <a:pt x="288" y="283"/>
                    <a:pt x="288" y="283"/>
                  </a:cubicBezTo>
                  <a:cubicBezTo>
                    <a:pt x="299" y="287"/>
                    <a:pt x="311" y="282"/>
                    <a:pt x="316" y="271"/>
                  </a:cubicBezTo>
                  <a:cubicBezTo>
                    <a:pt x="316" y="270"/>
                    <a:pt x="327" y="245"/>
                    <a:pt x="335" y="2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grpSp>
      <p:grpSp>
        <p:nvGrpSpPr>
          <p:cNvPr id="160" name="组合 159">
            <a:extLst>
              <a:ext uri="{FF2B5EF4-FFF2-40B4-BE49-F238E27FC236}">
                <a16:creationId xmlns:a16="http://schemas.microsoft.com/office/drawing/2014/main" xmlns="" id="{D7098AA4-A769-4D93-8F38-974ABFDA276B}"/>
              </a:ext>
            </a:extLst>
          </p:cNvPr>
          <p:cNvGrpSpPr/>
          <p:nvPr/>
        </p:nvGrpSpPr>
        <p:grpSpPr>
          <a:xfrm>
            <a:off x="8763955" y="4469453"/>
            <a:ext cx="2723302" cy="1297600"/>
            <a:chOff x="8763955" y="4469453"/>
            <a:chExt cx="2723302" cy="1297600"/>
          </a:xfrm>
        </p:grpSpPr>
        <p:sp>
          <p:nvSpPr>
            <p:cNvPr id="161" name="文本框 160">
              <a:extLst>
                <a:ext uri="{FF2B5EF4-FFF2-40B4-BE49-F238E27FC236}">
                  <a16:creationId xmlns:a16="http://schemas.microsoft.com/office/drawing/2014/main" xmlns="" id="{2191FDE1-AFDF-48FA-B0F2-100AA9BED757}"/>
                </a:ext>
              </a:extLst>
            </p:cNvPr>
            <p:cNvSpPr txBox="1"/>
            <p:nvPr/>
          </p:nvSpPr>
          <p:spPr>
            <a:xfrm>
              <a:off x="8763955" y="4869563"/>
              <a:ext cx="2723302"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2" name="文本框 161">
              <a:extLst>
                <a:ext uri="{FF2B5EF4-FFF2-40B4-BE49-F238E27FC236}">
                  <a16:creationId xmlns:a16="http://schemas.microsoft.com/office/drawing/2014/main" xmlns="" id="{5DDC2A32-6571-47C1-AFD4-8049CA4C1162}"/>
                </a:ext>
              </a:extLst>
            </p:cNvPr>
            <p:cNvSpPr txBox="1"/>
            <p:nvPr/>
          </p:nvSpPr>
          <p:spPr>
            <a:xfrm>
              <a:off x="8763955" y="4469453"/>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163" name="组合 162">
            <a:extLst>
              <a:ext uri="{FF2B5EF4-FFF2-40B4-BE49-F238E27FC236}">
                <a16:creationId xmlns:a16="http://schemas.microsoft.com/office/drawing/2014/main" xmlns="" id="{A2D13418-5714-48E3-B59B-95D3B246DC67}"/>
              </a:ext>
            </a:extLst>
          </p:cNvPr>
          <p:cNvGrpSpPr/>
          <p:nvPr/>
        </p:nvGrpSpPr>
        <p:grpSpPr>
          <a:xfrm>
            <a:off x="685749" y="2858005"/>
            <a:ext cx="2699816" cy="1297600"/>
            <a:chOff x="685749" y="2858005"/>
            <a:chExt cx="2699816" cy="1297600"/>
          </a:xfrm>
        </p:grpSpPr>
        <p:sp>
          <p:nvSpPr>
            <p:cNvPr id="164" name="文本框 163">
              <a:extLst>
                <a:ext uri="{FF2B5EF4-FFF2-40B4-BE49-F238E27FC236}">
                  <a16:creationId xmlns:a16="http://schemas.microsoft.com/office/drawing/2014/main" xmlns="" id="{DCD74120-C4C3-4BA2-8FDC-3E32BD3D9910}"/>
                </a:ext>
              </a:extLst>
            </p:cNvPr>
            <p:cNvSpPr txBox="1"/>
            <p:nvPr/>
          </p:nvSpPr>
          <p:spPr>
            <a:xfrm>
              <a:off x="685749" y="3258115"/>
              <a:ext cx="2699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5" name="文本框 164">
              <a:extLst>
                <a:ext uri="{FF2B5EF4-FFF2-40B4-BE49-F238E27FC236}">
                  <a16:creationId xmlns:a16="http://schemas.microsoft.com/office/drawing/2014/main" xmlns="" id="{04641393-8991-4BBF-9EDC-9CF7AC55BA8A}"/>
                </a:ext>
              </a:extLst>
            </p:cNvPr>
            <p:cNvSpPr txBox="1"/>
            <p:nvPr/>
          </p:nvSpPr>
          <p:spPr>
            <a:xfrm>
              <a:off x="685749" y="2858005"/>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166" name="组合 165">
            <a:extLst>
              <a:ext uri="{FF2B5EF4-FFF2-40B4-BE49-F238E27FC236}">
                <a16:creationId xmlns:a16="http://schemas.microsoft.com/office/drawing/2014/main" xmlns="" id="{C8FAAD2F-E170-4201-BDA4-280A2AAEF5C6}"/>
              </a:ext>
            </a:extLst>
          </p:cNvPr>
          <p:cNvGrpSpPr/>
          <p:nvPr/>
        </p:nvGrpSpPr>
        <p:grpSpPr>
          <a:xfrm>
            <a:off x="685748" y="1246189"/>
            <a:ext cx="3327451" cy="1020601"/>
            <a:chOff x="685748" y="1246189"/>
            <a:chExt cx="3327451" cy="1020601"/>
          </a:xfrm>
        </p:grpSpPr>
        <p:sp>
          <p:nvSpPr>
            <p:cNvPr id="167" name="文本框 166">
              <a:extLst>
                <a:ext uri="{FF2B5EF4-FFF2-40B4-BE49-F238E27FC236}">
                  <a16:creationId xmlns:a16="http://schemas.microsoft.com/office/drawing/2014/main" xmlns="" id="{AFC945B0-45A1-420D-9FF4-CABC2AC6962C}"/>
                </a:ext>
              </a:extLst>
            </p:cNvPr>
            <p:cNvSpPr txBox="1"/>
            <p:nvPr/>
          </p:nvSpPr>
          <p:spPr>
            <a:xfrm>
              <a:off x="685748" y="1646299"/>
              <a:ext cx="332745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8" name="文本框 167">
              <a:extLst>
                <a:ext uri="{FF2B5EF4-FFF2-40B4-BE49-F238E27FC236}">
                  <a16:creationId xmlns:a16="http://schemas.microsoft.com/office/drawing/2014/main" xmlns="" id="{14DC4693-AEDC-4840-9490-8EB16D98A978}"/>
                </a:ext>
              </a:extLst>
            </p:cNvPr>
            <p:cNvSpPr txBox="1"/>
            <p:nvPr/>
          </p:nvSpPr>
          <p:spPr>
            <a:xfrm>
              <a:off x="685749" y="1246189"/>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169" name="组合 168">
            <a:extLst>
              <a:ext uri="{FF2B5EF4-FFF2-40B4-BE49-F238E27FC236}">
                <a16:creationId xmlns:a16="http://schemas.microsoft.com/office/drawing/2014/main" xmlns="" id="{E75A81FA-C591-40F1-A989-D950CFC7587E}"/>
              </a:ext>
            </a:extLst>
          </p:cNvPr>
          <p:cNvGrpSpPr/>
          <p:nvPr/>
        </p:nvGrpSpPr>
        <p:grpSpPr>
          <a:xfrm>
            <a:off x="7011798" y="1363418"/>
            <a:ext cx="3327451" cy="1020601"/>
            <a:chOff x="7011798" y="1363418"/>
            <a:chExt cx="3327451" cy="1020601"/>
          </a:xfrm>
        </p:grpSpPr>
        <p:sp>
          <p:nvSpPr>
            <p:cNvPr id="170" name="文本框 169">
              <a:extLst>
                <a:ext uri="{FF2B5EF4-FFF2-40B4-BE49-F238E27FC236}">
                  <a16:creationId xmlns:a16="http://schemas.microsoft.com/office/drawing/2014/main" xmlns="" id="{C6808BE4-33E6-4464-AA34-6B1A3C88BCB3}"/>
                </a:ext>
              </a:extLst>
            </p:cNvPr>
            <p:cNvSpPr txBox="1"/>
            <p:nvPr/>
          </p:nvSpPr>
          <p:spPr>
            <a:xfrm>
              <a:off x="7011798" y="1763528"/>
              <a:ext cx="332745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1" name="文本框 170">
              <a:extLst>
                <a:ext uri="{FF2B5EF4-FFF2-40B4-BE49-F238E27FC236}">
                  <a16:creationId xmlns:a16="http://schemas.microsoft.com/office/drawing/2014/main" xmlns="" id="{A77C3FAF-84F4-4AB5-BCC2-87A6BC84C12D}"/>
                </a:ext>
              </a:extLst>
            </p:cNvPr>
            <p:cNvSpPr txBox="1"/>
            <p:nvPr/>
          </p:nvSpPr>
          <p:spPr>
            <a:xfrm>
              <a:off x="7011799" y="1363418"/>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172" name="组合 171">
            <a:extLst>
              <a:ext uri="{FF2B5EF4-FFF2-40B4-BE49-F238E27FC236}">
                <a16:creationId xmlns:a16="http://schemas.microsoft.com/office/drawing/2014/main" xmlns="" id="{A9EE926F-F970-46BA-A237-8AE1DD37C53F}"/>
              </a:ext>
            </a:extLst>
          </p:cNvPr>
          <p:cNvGrpSpPr/>
          <p:nvPr/>
        </p:nvGrpSpPr>
        <p:grpSpPr>
          <a:xfrm>
            <a:off x="8159806" y="2781441"/>
            <a:ext cx="3327451" cy="1020601"/>
            <a:chOff x="8159806" y="2781441"/>
            <a:chExt cx="3327451" cy="1020601"/>
          </a:xfrm>
        </p:grpSpPr>
        <p:sp>
          <p:nvSpPr>
            <p:cNvPr id="173" name="文本框 172">
              <a:extLst>
                <a:ext uri="{FF2B5EF4-FFF2-40B4-BE49-F238E27FC236}">
                  <a16:creationId xmlns:a16="http://schemas.microsoft.com/office/drawing/2014/main" xmlns="" id="{9D901C49-F1C3-4E76-8F4F-A65E3764C557}"/>
                </a:ext>
              </a:extLst>
            </p:cNvPr>
            <p:cNvSpPr txBox="1"/>
            <p:nvPr/>
          </p:nvSpPr>
          <p:spPr>
            <a:xfrm>
              <a:off x="8159806" y="3181551"/>
              <a:ext cx="332745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4" name="文本框 173">
              <a:extLst>
                <a:ext uri="{FF2B5EF4-FFF2-40B4-BE49-F238E27FC236}">
                  <a16:creationId xmlns:a16="http://schemas.microsoft.com/office/drawing/2014/main" xmlns="" id="{33626BDD-450C-4740-848A-1EBF0F1B5603}"/>
                </a:ext>
              </a:extLst>
            </p:cNvPr>
            <p:cNvSpPr txBox="1"/>
            <p:nvPr/>
          </p:nvSpPr>
          <p:spPr>
            <a:xfrm>
              <a:off x="8159807" y="2781441"/>
              <a:ext cx="1514986" cy="400110"/>
            </a:xfrm>
            <a:prstGeom prst="rect">
              <a:avLst/>
            </a:prstGeom>
            <a:noFill/>
          </p:spPr>
          <p:txBody>
            <a:bodyPr wrap="square">
              <a:spAutoFit/>
            </a:bodyPr>
            <a:lstStyle/>
            <a:p>
              <a:r>
                <a:rPr lang="zh-CN" altLang="en-US" sz="2000">
                  <a:latin typeface="+mj-ea"/>
                  <a:ea typeface="+mj-ea"/>
                </a:rPr>
                <a:t>璞石设计</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63"/>
                                        </p:tgtEl>
                                        <p:attrNameLst>
                                          <p:attrName>style.visibility</p:attrName>
                                        </p:attrNameLst>
                                      </p:cBhvr>
                                      <p:to>
                                        <p:strVal val="visible"/>
                                      </p:to>
                                    </p:set>
                                    <p:anim calcmode="lin" valueType="num">
                                      <p:cBhvr>
                                        <p:cTn id="18" dur="500" fill="hold"/>
                                        <p:tgtEl>
                                          <p:spTgt spid="163"/>
                                        </p:tgtEl>
                                        <p:attrNameLst>
                                          <p:attrName>ppt_w</p:attrName>
                                        </p:attrNameLst>
                                      </p:cBhvr>
                                      <p:tavLst>
                                        <p:tav tm="0">
                                          <p:val>
                                            <p:fltVal val="0"/>
                                          </p:val>
                                        </p:tav>
                                        <p:tav tm="100000">
                                          <p:val>
                                            <p:strVal val="#ppt_w"/>
                                          </p:val>
                                        </p:tav>
                                      </p:tavLst>
                                    </p:anim>
                                    <p:anim calcmode="lin" valueType="num">
                                      <p:cBhvr>
                                        <p:cTn id="19" dur="500" fill="hold"/>
                                        <p:tgtEl>
                                          <p:spTgt spid="163"/>
                                        </p:tgtEl>
                                        <p:attrNameLst>
                                          <p:attrName>ppt_h</p:attrName>
                                        </p:attrNameLst>
                                      </p:cBhvr>
                                      <p:tavLst>
                                        <p:tav tm="0">
                                          <p:val>
                                            <p:fltVal val="0"/>
                                          </p:val>
                                        </p:tav>
                                        <p:tav tm="100000">
                                          <p:val>
                                            <p:strVal val="#ppt_h"/>
                                          </p:val>
                                        </p:tav>
                                      </p:tavLst>
                                    </p:anim>
                                    <p:animEffect transition="in" filter="fade">
                                      <p:cBhvr>
                                        <p:cTn id="20" dur="500"/>
                                        <p:tgtEl>
                                          <p:spTgt spid="16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66"/>
                                        </p:tgtEl>
                                        <p:attrNameLst>
                                          <p:attrName>style.visibility</p:attrName>
                                        </p:attrNameLst>
                                      </p:cBhvr>
                                      <p:to>
                                        <p:strVal val="visible"/>
                                      </p:to>
                                    </p:set>
                                    <p:anim calcmode="lin" valueType="num">
                                      <p:cBhvr>
                                        <p:cTn id="24" dur="500" fill="hold"/>
                                        <p:tgtEl>
                                          <p:spTgt spid="166"/>
                                        </p:tgtEl>
                                        <p:attrNameLst>
                                          <p:attrName>ppt_w</p:attrName>
                                        </p:attrNameLst>
                                      </p:cBhvr>
                                      <p:tavLst>
                                        <p:tav tm="0">
                                          <p:val>
                                            <p:fltVal val="0"/>
                                          </p:val>
                                        </p:tav>
                                        <p:tav tm="100000">
                                          <p:val>
                                            <p:strVal val="#ppt_w"/>
                                          </p:val>
                                        </p:tav>
                                      </p:tavLst>
                                    </p:anim>
                                    <p:anim calcmode="lin" valueType="num">
                                      <p:cBhvr>
                                        <p:cTn id="25" dur="500" fill="hold"/>
                                        <p:tgtEl>
                                          <p:spTgt spid="166"/>
                                        </p:tgtEl>
                                        <p:attrNameLst>
                                          <p:attrName>ppt_h</p:attrName>
                                        </p:attrNameLst>
                                      </p:cBhvr>
                                      <p:tavLst>
                                        <p:tav tm="0">
                                          <p:val>
                                            <p:fltVal val="0"/>
                                          </p:val>
                                        </p:tav>
                                        <p:tav tm="100000">
                                          <p:val>
                                            <p:strVal val="#ppt_h"/>
                                          </p:val>
                                        </p:tav>
                                      </p:tavLst>
                                    </p:anim>
                                    <p:animEffect transition="in" filter="fade">
                                      <p:cBhvr>
                                        <p:cTn id="26" dur="500"/>
                                        <p:tgtEl>
                                          <p:spTgt spid="166"/>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9"/>
                                        </p:tgtEl>
                                        <p:attrNameLst>
                                          <p:attrName>style.visibility</p:attrName>
                                        </p:attrNameLst>
                                      </p:cBhvr>
                                      <p:to>
                                        <p:strVal val="visible"/>
                                      </p:to>
                                    </p:set>
                                    <p:anim calcmode="lin" valueType="num">
                                      <p:cBhvr>
                                        <p:cTn id="30" dur="500" fill="hold"/>
                                        <p:tgtEl>
                                          <p:spTgt spid="169"/>
                                        </p:tgtEl>
                                        <p:attrNameLst>
                                          <p:attrName>ppt_w</p:attrName>
                                        </p:attrNameLst>
                                      </p:cBhvr>
                                      <p:tavLst>
                                        <p:tav tm="0">
                                          <p:val>
                                            <p:fltVal val="0"/>
                                          </p:val>
                                        </p:tav>
                                        <p:tav tm="100000">
                                          <p:val>
                                            <p:strVal val="#ppt_w"/>
                                          </p:val>
                                        </p:tav>
                                      </p:tavLst>
                                    </p:anim>
                                    <p:anim calcmode="lin" valueType="num">
                                      <p:cBhvr>
                                        <p:cTn id="31" dur="500" fill="hold"/>
                                        <p:tgtEl>
                                          <p:spTgt spid="169"/>
                                        </p:tgtEl>
                                        <p:attrNameLst>
                                          <p:attrName>ppt_h</p:attrName>
                                        </p:attrNameLst>
                                      </p:cBhvr>
                                      <p:tavLst>
                                        <p:tav tm="0">
                                          <p:val>
                                            <p:fltVal val="0"/>
                                          </p:val>
                                        </p:tav>
                                        <p:tav tm="100000">
                                          <p:val>
                                            <p:strVal val="#ppt_h"/>
                                          </p:val>
                                        </p:tav>
                                      </p:tavLst>
                                    </p:anim>
                                    <p:animEffect transition="in" filter="fade">
                                      <p:cBhvr>
                                        <p:cTn id="32" dur="500"/>
                                        <p:tgtEl>
                                          <p:spTgt spid="169"/>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72"/>
                                        </p:tgtEl>
                                        <p:attrNameLst>
                                          <p:attrName>style.visibility</p:attrName>
                                        </p:attrNameLst>
                                      </p:cBhvr>
                                      <p:to>
                                        <p:strVal val="visible"/>
                                      </p:to>
                                    </p:set>
                                    <p:anim calcmode="lin" valueType="num">
                                      <p:cBhvr>
                                        <p:cTn id="36" dur="500" fill="hold"/>
                                        <p:tgtEl>
                                          <p:spTgt spid="172"/>
                                        </p:tgtEl>
                                        <p:attrNameLst>
                                          <p:attrName>ppt_w</p:attrName>
                                        </p:attrNameLst>
                                      </p:cBhvr>
                                      <p:tavLst>
                                        <p:tav tm="0">
                                          <p:val>
                                            <p:fltVal val="0"/>
                                          </p:val>
                                        </p:tav>
                                        <p:tav tm="100000">
                                          <p:val>
                                            <p:strVal val="#ppt_w"/>
                                          </p:val>
                                        </p:tav>
                                      </p:tavLst>
                                    </p:anim>
                                    <p:anim calcmode="lin" valueType="num">
                                      <p:cBhvr>
                                        <p:cTn id="37" dur="500" fill="hold"/>
                                        <p:tgtEl>
                                          <p:spTgt spid="172"/>
                                        </p:tgtEl>
                                        <p:attrNameLst>
                                          <p:attrName>ppt_h</p:attrName>
                                        </p:attrNameLst>
                                      </p:cBhvr>
                                      <p:tavLst>
                                        <p:tav tm="0">
                                          <p:val>
                                            <p:fltVal val="0"/>
                                          </p:val>
                                        </p:tav>
                                        <p:tav tm="100000">
                                          <p:val>
                                            <p:strVal val="#ppt_h"/>
                                          </p:val>
                                        </p:tav>
                                      </p:tavLst>
                                    </p:anim>
                                    <p:animEffect transition="in" filter="fade">
                                      <p:cBhvr>
                                        <p:cTn id="38" dur="500"/>
                                        <p:tgtEl>
                                          <p:spTgt spid="172"/>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60"/>
                                        </p:tgtEl>
                                        <p:attrNameLst>
                                          <p:attrName>style.visibility</p:attrName>
                                        </p:attrNameLst>
                                      </p:cBhvr>
                                      <p:to>
                                        <p:strVal val="visible"/>
                                      </p:to>
                                    </p:set>
                                    <p:anim calcmode="lin" valueType="num">
                                      <p:cBhvr>
                                        <p:cTn id="42" dur="500" fill="hold"/>
                                        <p:tgtEl>
                                          <p:spTgt spid="160"/>
                                        </p:tgtEl>
                                        <p:attrNameLst>
                                          <p:attrName>ppt_w</p:attrName>
                                        </p:attrNameLst>
                                      </p:cBhvr>
                                      <p:tavLst>
                                        <p:tav tm="0">
                                          <p:val>
                                            <p:fltVal val="0"/>
                                          </p:val>
                                        </p:tav>
                                        <p:tav tm="100000">
                                          <p:val>
                                            <p:strVal val="#ppt_w"/>
                                          </p:val>
                                        </p:tav>
                                      </p:tavLst>
                                    </p:anim>
                                    <p:anim calcmode="lin" valueType="num">
                                      <p:cBhvr>
                                        <p:cTn id="43" dur="500" fill="hold"/>
                                        <p:tgtEl>
                                          <p:spTgt spid="160"/>
                                        </p:tgtEl>
                                        <p:attrNameLst>
                                          <p:attrName>ppt_h</p:attrName>
                                        </p:attrNameLst>
                                      </p:cBhvr>
                                      <p:tavLst>
                                        <p:tav tm="0">
                                          <p:val>
                                            <p:fltVal val="0"/>
                                          </p:val>
                                        </p:tav>
                                        <p:tav tm="100000">
                                          <p:val>
                                            <p:strVal val="#ppt_h"/>
                                          </p:val>
                                        </p:tav>
                                      </p:tavLst>
                                    </p:anim>
                                    <p:animEffect transition="in" filter="fade">
                                      <p:cBhvr>
                                        <p:cTn id="44"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B41218-6A9D-48CD-9A2D-EBCFF38E9676}"/>
              </a:ext>
            </a:extLst>
          </p:cNvPr>
          <p:cNvSpPr>
            <a:spLocks noGrp="1"/>
          </p:cNvSpPr>
          <p:nvPr>
            <p:ph type="title"/>
          </p:nvPr>
        </p:nvSpPr>
        <p:spPr/>
        <p:txBody>
          <a:bodyPr/>
          <a:lstStyle/>
          <a:p>
            <a:r>
              <a:rPr lang="zh-CN" altLang="en-US"/>
              <a:t>计划实施步骤</a:t>
            </a:r>
          </a:p>
        </p:txBody>
      </p:sp>
      <p:grpSp>
        <p:nvGrpSpPr>
          <p:cNvPr id="63" name="组合 62">
            <a:extLst>
              <a:ext uri="{FF2B5EF4-FFF2-40B4-BE49-F238E27FC236}">
                <a16:creationId xmlns:a16="http://schemas.microsoft.com/office/drawing/2014/main" xmlns="" id="{33C25606-ACDB-4E50-95B5-83188DADFB34}"/>
              </a:ext>
            </a:extLst>
          </p:cNvPr>
          <p:cNvGrpSpPr/>
          <p:nvPr/>
        </p:nvGrpSpPr>
        <p:grpSpPr>
          <a:xfrm>
            <a:off x="669643" y="1422400"/>
            <a:ext cx="2973222" cy="4344372"/>
            <a:chOff x="669643" y="1422400"/>
            <a:chExt cx="2973222" cy="4344372"/>
          </a:xfrm>
        </p:grpSpPr>
        <p:sp>
          <p:nvSpPr>
            <p:cNvPr id="64" name="Line 1">
              <a:extLst>
                <a:ext uri="{FF2B5EF4-FFF2-40B4-BE49-F238E27FC236}">
                  <a16:creationId xmlns:a16="http://schemas.microsoft.com/office/drawing/2014/main" xmlns="" id="{B69262BC-E101-4263-8D94-1A0A06DC624A}"/>
                </a:ext>
              </a:extLst>
            </p:cNvPr>
            <p:cNvSpPr/>
            <p:nvPr/>
          </p:nvSpPr>
          <p:spPr bwMode="auto">
            <a:xfrm>
              <a:off x="669643"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1"/>
            </a:solidFill>
            <a:ln>
              <a:noFill/>
            </a:ln>
          </p:spPr>
          <p:txBody>
            <a:bodyPr vert="horz" wrap="square" lIns="91440" tIns="45721" rIns="91440" bIns="45721" numCol="1" anchor="t" anchorCtr="0" compatLnSpc="1"/>
            <a:lstStyle/>
            <a:p>
              <a:endParaRPr lang="en-US" sz="1000"/>
            </a:p>
          </p:txBody>
        </p:sp>
        <p:grpSp>
          <p:nvGrpSpPr>
            <p:cNvPr id="65" name="Side 1_1">
              <a:extLst>
                <a:ext uri="{FF2B5EF4-FFF2-40B4-BE49-F238E27FC236}">
                  <a16:creationId xmlns:a16="http://schemas.microsoft.com/office/drawing/2014/main" xmlns="" id="{331A6529-260C-4B2D-A08D-E419AAFF9C20}"/>
                </a:ext>
              </a:extLst>
            </p:cNvPr>
            <p:cNvGrpSpPr/>
            <p:nvPr/>
          </p:nvGrpSpPr>
          <p:grpSpPr>
            <a:xfrm rot="18900000">
              <a:off x="1079534" y="1931756"/>
              <a:ext cx="2563331" cy="1558431"/>
              <a:chOff x="1538296" y="3132084"/>
              <a:chExt cx="2342994" cy="1424473"/>
            </a:xfrm>
          </p:grpSpPr>
          <p:sp>
            <p:nvSpPr>
              <p:cNvPr id="72" name="Trans 1">
                <a:extLst>
                  <a:ext uri="{FF2B5EF4-FFF2-40B4-BE49-F238E27FC236}">
                    <a16:creationId xmlns:a16="http://schemas.microsoft.com/office/drawing/2014/main" xmlns="" id="{61F7A7E4-9DB1-47D7-9288-07B85AD2568F}"/>
                  </a:ext>
                </a:extLst>
              </p:cNvPr>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73" name="Side 1">
                <a:extLst>
                  <a:ext uri="{FF2B5EF4-FFF2-40B4-BE49-F238E27FC236}">
                    <a16:creationId xmlns:a16="http://schemas.microsoft.com/office/drawing/2014/main" xmlns="" id="{F84808BE-914B-4AB3-892C-78FA2450FCA4}"/>
                  </a:ext>
                </a:extLst>
              </p:cNvPr>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grpSp>
          <p:nvGrpSpPr>
            <p:cNvPr id="66" name="Side 1_2">
              <a:extLst>
                <a:ext uri="{FF2B5EF4-FFF2-40B4-BE49-F238E27FC236}">
                  <a16:creationId xmlns:a16="http://schemas.microsoft.com/office/drawing/2014/main" xmlns="" id="{54A9909E-5967-46DD-8B0D-A6B0F939416B}"/>
                </a:ext>
              </a:extLst>
            </p:cNvPr>
            <p:cNvGrpSpPr/>
            <p:nvPr/>
          </p:nvGrpSpPr>
          <p:grpSpPr>
            <a:xfrm rot="2700000">
              <a:off x="1075099" y="1931650"/>
              <a:ext cx="2570480" cy="1551980"/>
              <a:chOff x="1534241" y="3131996"/>
              <a:chExt cx="2349528" cy="1418576"/>
            </a:xfrm>
          </p:grpSpPr>
          <p:sp>
            <p:nvSpPr>
              <p:cNvPr id="70" name="Trans 2">
                <a:extLst>
                  <a:ext uri="{FF2B5EF4-FFF2-40B4-BE49-F238E27FC236}">
                    <a16:creationId xmlns:a16="http://schemas.microsoft.com/office/drawing/2014/main" xmlns="" id="{788FC672-62BF-4A6B-951E-70123D373313}"/>
                  </a:ext>
                </a:extLst>
              </p:cNvPr>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71" name="Side 2">
                <a:extLst>
                  <a:ext uri="{FF2B5EF4-FFF2-40B4-BE49-F238E27FC236}">
                    <a16:creationId xmlns:a16="http://schemas.microsoft.com/office/drawing/2014/main" xmlns="" id="{10604BD8-2855-47A2-AE3D-4AE47900B48C}"/>
                  </a:ext>
                </a:extLst>
              </p:cNvPr>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sp>
          <p:nvSpPr>
            <p:cNvPr id="67" name="Oval 1">
              <a:extLst>
                <a:ext uri="{FF2B5EF4-FFF2-40B4-BE49-F238E27FC236}">
                  <a16:creationId xmlns:a16="http://schemas.microsoft.com/office/drawing/2014/main" xmlns="" id="{80DB8325-AE1B-4E32-A061-496C3F0FC816}"/>
                </a:ext>
              </a:extLst>
            </p:cNvPr>
            <p:cNvSpPr>
              <a:spLocks noChangeArrowheads="1"/>
            </p:cNvSpPr>
            <p:nvPr/>
          </p:nvSpPr>
          <p:spPr bwMode="auto">
            <a:xfrm>
              <a:off x="2043710"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t>01</a:t>
              </a:r>
            </a:p>
          </p:txBody>
        </p:sp>
        <p:sp>
          <p:nvSpPr>
            <p:cNvPr id="68" name="文本框 67">
              <a:extLst>
                <a:ext uri="{FF2B5EF4-FFF2-40B4-BE49-F238E27FC236}">
                  <a16:creationId xmlns:a16="http://schemas.microsoft.com/office/drawing/2014/main" xmlns="" id="{043C780C-17E5-4895-B48C-0B45F78119EE}"/>
                </a:ext>
              </a:extLst>
            </p:cNvPr>
            <p:cNvSpPr txBox="1"/>
            <p:nvPr/>
          </p:nvSpPr>
          <p:spPr>
            <a:xfrm>
              <a:off x="695325"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9" name="文本框 68">
              <a:extLst>
                <a:ext uri="{FF2B5EF4-FFF2-40B4-BE49-F238E27FC236}">
                  <a16:creationId xmlns:a16="http://schemas.microsoft.com/office/drawing/2014/main" xmlns="" id="{CC2002D5-BD13-4C15-BFBA-C04AD2EE48CC}"/>
                </a:ext>
              </a:extLst>
            </p:cNvPr>
            <p:cNvSpPr txBox="1"/>
            <p:nvPr/>
          </p:nvSpPr>
          <p:spPr>
            <a:xfrm>
              <a:off x="695325" y="4192173"/>
              <a:ext cx="1875155" cy="400110"/>
            </a:xfrm>
            <a:prstGeom prst="rect">
              <a:avLst/>
            </a:prstGeom>
            <a:noFill/>
          </p:spPr>
          <p:txBody>
            <a:bodyPr wrap="square">
              <a:spAutoFit/>
            </a:bodyPr>
            <a:lstStyle/>
            <a:p>
              <a:r>
                <a:rPr lang="zh-CN" altLang="en-US" sz="2000">
                  <a:latin typeface="+mj-ea"/>
                  <a:ea typeface="+mj-ea"/>
                </a:rPr>
                <a:t>璞石设计</a:t>
              </a:r>
            </a:p>
          </p:txBody>
        </p:sp>
      </p:grpSp>
      <p:grpSp>
        <p:nvGrpSpPr>
          <p:cNvPr id="74" name="组合 73">
            <a:extLst>
              <a:ext uri="{FF2B5EF4-FFF2-40B4-BE49-F238E27FC236}">
                <a16:creationId xmlns:a16="http://schemas.microsoft.com/office/drawing/2014/main" xmlns="" id="{4B08C807-C585-4C83-97F7-DCC895B72E26}"/>
              </a:ext>
            </a:extLst>
          </p:cNvPr>
          <p:cNvGrpSpPr/>
          <p:nvPr/>
        </p:nvGrpSpPr>
        <p:grpSpPr>
          <a:xfrm>
            <a:off x="2859177" y="1422400"/>
            <a:ext cx="2973222" cy="4344372"/>
            <a:chOff x="2859177" y="1422400"/>
            <a:chExt cx="2973222" cy="4344372"/>
          </a:xfrm>
        </p:grpSpPr>
        <p:sp>
          <p:nvSpPr>
            <p:cNvPr id="75" name="Line 1">
              <a:extLst>
                <a:ext uri="{FF2B5EF4-FFF2-40B4-BE49-F238E27FC236}">
                  <a16:creationId xmlns:a16="http://schemas.microsoft.com/office/drawing/2014/main" xmlns="" id="{EBD4E779-19EF-4C00-AE8D-3102EEA69950}"/>
                </a:ext>
              </a:extLst>
            </p:cNvPr>
            <p:cNvSpPr/>
            <p:nvPr/>
          </p:nvSpPr>
          <p:spPr bwMode="auto">
            <a:xfrm>
              <a:off x="2859177"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2"/>
            </a:solidFill>
            <a:ln>
              <a:noFill/>
            </a:ln>
          </p:spPr>
          <p:txBody>
            <a:bodyPr vert="horz" wrap="square" lIns="91440" tIns="45721" rIns="91440" bIns="45721" numCol="1" anchor="t" anchorCtr="0" compatLnSpc="1"/>
            <a:lstStyle/>
            <a:p>
              <a:endParaRPr lang="en-US" sz="1000"/>
            </a:p>
          </p:txBody>
        </p:sp>
        <p:grpSp>
          <p:nvGrpSpPr>
            <p:cNvPr id="76" name="Side 1_1">
              <a:extLst>
                <a:ext uri="{FF2B5EF4-FFF2-40B4-BE49-F238E27FC236}">
                  <a16:creationId xmlns:a16="http://schemas.microsoft.com/office/drawing/2014/main" xmlns="" id="{E960FC28-9DC2-4CC3-8B6F-CCA0D0FB0FC6}"/>
                </a:ext>
              </a:extLst>
            </p:cNvPr>
            <p:cNvGrpSpPr/>
            <p:nvPr/>
          </p:nvGrpSpPr>
          <p:grpSpPr>
            <a:xfrm rot="18900000">
              <a:off x="3269068" y="1931756"/>
              <a:ext cx="2563331" cy="1558431"/>
              <a:chOff x="1538296" y="3132084"/>
              <a:chExt cx="2342994" cy="1424473"/>
            </a:xfrm>
          </p:grpSpPr>
          <p:sp>
            <p:nvSpPr>
              <p:cNvPr id="83" name="Trans 1">
                <a:extLst>
                  <a:ext uri="{FF2B5EF4-FFF2-40B4-BE49-F238E27FC236}">
                    <a16:creationId xmlns:a16="http://schemas.microsoft.com/office/drawing/2014/main" xmlns="" id="{21772BFE-7E28-4E78-B6E2-004278F02D3C}"/>
                  </a:ext>
                </a:extLst>
              </p:cNvPr>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84" name="Side 1">
                <a:extLst>
                  <a:ext uri="{FF2B5EF4-FFF2-40B4-BE49-F238E27FC236}">
                    <a16:creationId xmlns:a16="http://schemas.microsoft.com/office/drawing/2014/main" xmlns="" id="{B269AAF9-11AC-4899-9B25-0262A0723379}"/>
                  </a:ext>
                </a:extLst>
              </p:cNvPr>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grpSp>
          <p:nvGrpSpPr>
            <p:cNvPr id="77" name="Side 1_2">
              <a:extLst>
                <a:ext uri="{FF2B5EF4-FFF2-40B4-BE49-F238E27FC236}">
                  <a16:creationId xmlns:a16="http://schemas.microsoft.com/office/drawing/2014/main" xmlns="" id="{AFF724CB-135A-41D5-ABDF-C056D332B865}"/>
                </a:ext>
              </a:extLst>
            </p:cNvPr>
            <p:cNvGrpSpPr/>
            <p:nvPr/>
          </p:nvGrpSpPr>
          <p:grpSpPr>
            <a:xfrm rot="2700000">
              <a:off x="3264633" y="1931650"/>
              <a:ext cx="2570480" cy="1551980"/>
              <a:chOff x="1534241" y="3131996"/>
              <a:chExt cx="2349528" cy="1418576"/>
            </a:xfrm>
          </p:grpSpPr>
          <p:sp>
            <p:nvSpPr>
              <p:cNvPr id="81" name="Trans 2">
                <a:extLst>
                  <a:ext uri="{FF2B5EF4-FFF2-40B4-BE49-F238E27FC236}">
                    <a16:creationId xmlns:a16="http://schemas.microsoft.com/office/drawing/2014/main" xmlns="" id="{DEF9560C-31DA-45D5-A07E-C59CC903D881}"/>
                  </a:ext>
                </a:extLst>
              </p:cNvPr>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82" name="Side 2">
                <a:extLst>
                  <a:ext uri="{FF2B5EF4-FFF2-40B4-BE49-F238E27FC236}">
                    <a16:creationId xmlns:a16="http://schemas.microsoft.com/office/drawing/2014/main" xmlns="" id="{B0A742BB-352A-4BD2-B343-3A4066376B2E}"/>
                  </a:ext>
                </a:extLst>
              </p:cNvPr>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sp>
          <p:nvSpPr>
            <p:cNvPr id="78" name="Oval 1">
              <a:extLst>
                <a:ext uri="{FF2B5EF4-FFF2-40B4-BE49-F238E27FC236}">
                  <a16:creationId xmlns:a16="http://schemas.microsoft.com/office/drawing/2014/main" xmlns="" id="{7DDD5FEE-8517-486B-8528-CBFECD821AC6}"/>
                </a:ext>
              </a:extLst>
            </p:cNvPr>
            <p:cNvSpPr>
              <a:spLocks noChangeArrowheads="1"/>
            </p:cNvSpPr>
            <p:nvPr/>
          </p:nvSpPr>
          <p:spPr bwMode="auto">
            <a:xfrm>
              <a:off x="4233244"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t>02</a:t>
              </a:r>
            </a:p>
          </p:txBody>
        </p:sp>
        <p:sp>
          <p:nvSpPr>
            <p:cNvPr id="79" name="文本框 78">
              <a:extLst>
                <a:ext uri="{FF2B5EF4-FFF2-40B4-BE49-F238E27FC236}">
                  <a16:creationId xmlns:a16="http://schemas.microsoft.com/office/drawing/2014/main" xmlns="" id="{222081B6-C5C0-4194-BF6C-AFCB7BB740CE}"/>
                </a:ext>
              </a:extLst>
            </p:cNvPr>
            <p:cNvSpPr txBox="1"/>
            <p:nvPr/>
          </p:nvSpPr>
          <p:spPr>
            <a:xfrm>
              <a:off x="2859177"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0" name="文本框 79">
              <a:extLst>
                <a:ext uri="{FF2B5EF4-FFF2-40B4-BE49-F238E27FC236}">
                  <a16:creationId xmlns:a16="http://schemas.microsoft.com/office/drawing/2014/main" xmlns="" id="{CE91128F-8BE7-49C2-9A98-C3400F7175B2}"/>
                </a:ext>
              </a:extLst>
            </p:cNvPr>
            <p:cNvSpPr txBox="1"/>
            <p:nvPr/>
          </p:nvSpPr>
          <p:spPr>
            <a:xfrm>
              <a:off x="2859177" y="4192173"/>
              <a:ext cx="1875155" cy="400110"/>
            </a:xfrm>
            <a:prstGeom prst="rect">
              <a:avLst/>
            </a:prstGeom>
            <a:noFill/>
          </p:spPr>
          <p:txBody>
            <a:bodyPr wrap="square">
              <a:spAutoFit/>
            </a:bodyPr>
            <a:lstStyle/>
            <a:p>
              <a:r>
                <a:rPr lang="zh-CN" altLang="en-US" sz="2000">
                  <a:latin typeface="+mj-ea"/>
                  <a:ea typeface="+mj-ea"/>
                </a:rPr>
                <a:t>璞石设计</a:t>
              </a:r>
            </a:p>
          </p:txBody>
        </p:sp>
      </p:grpSp>
      <p:grpSp>
        <p:nvGrpSpPr>
          <p:cNvPr id="85" name="组合 84">
            <a:extLst>
              <a:ext uri="{FF2B5EF4-FFF2-40B4-BE49-F238E27FC236}">
                <a16:creationId xmlns:a16="http://schemas.microsoft.com/office/drawing/2014/main" xmlns="" id="{9A8FFE56-BD6A-4584-BB66-44318BEF40E9}"/>
              </a:ext>
            </a:extLst>
          </p:cNvPr>
          <p:cNvGrpSpPr/>
          <p:nvPr/>
        </p:nvGrpSpPr>
        <p:grpSpPr>
          <a:xfrm>
            <a:off x="5054496" y="1422400"/>
            <a:ext cx="2973223" cy="4344372"/>
            <a:chOff x="5054496" y="1422400"/>
            <a:chExt cx="2973223" cy="4344372"/>
          </a:xfrm>
        </p:grpSpPr>
        <p:sp>
          <p:nvSpPr>
            <p:cNvPr id="86" name="Line 1">
              <a:extLst>
                <a:ext uri="{FF2B5EF4-FFF2-40B4-BE49-F238E27FC236}">
                  <a16:creationId xmlns:a16="http://schemas.microsoft.com/office/drawing/2014/main" xmlns="" id="{5E56F560-6949-4E2B-9CED-3AECDAC3C958}"/>
                </a:ext>
              </a:extLst>
            </p:cNvPr>
            <p:cNvSpPr/>
            <p:nvPr/>
          </p:nvSpPr>
          <p:spPr bwMode="auto">
            <a:xfrm>
              <a:off x="5054496"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3"/>
            </a:solidFill>
            <a:ln>
              <a:noFill/>
            </a:ln>
          </p:spPr>
          <p:txBody>
            <a:bodyPr vert="horz" wrap="square" lIns="91440" tIns="45721" rIns="91440" bIns="45721" numCol="1" anchor="t" anchorCtr="0" compatLnSpc="1"/>
            <a:lstStyle/>
            <a:p>
              <a:endParaRPr lang="en-US" sz="1000"/>
            </a:p>
          </p:txBody>
        </p:sp>
        <p:grpSp>
          <p:nvGrpSpPr>
            <p:cNvPr id="87" name="Side 1_1">
              <a:extLst>
                <a:ext uri="{FF2B5EF4-FFF2-40B4-BE49-F238E27FC236}">
                  <a16:creationId xmlns:a16="http://schemas.microsoft.com/office/drawing/2014/main" xmlns="" id="{1DE0D13E-F545-48C1-8833-41560DBD71C9}"/>
                </a:ext>
              </a:extLst>
            </p:cNvPr>
            <p:cNvGrpSpPr/>
            <p:nvPr/>
          </p:nvGrpSpPr>
          <p:grpSpPr>
            <a:xfrm rot="18900000">
              <a:off x="5464388" y="1931756"/>
              <a:ext cx="2563331" cy="1558431"/>
              <a:chOff x="1538296" y="3132084"/>
              <a:chExt cx="2342994" cy="1424473"/>
            </a:xfrm>
          </p:grpSpPr>
          <p:sp>
            <p:nvSpPr>
              <p:cNvPr id="94" name="Trans 1">
                <a:extLst>
                  <a:ext uri="{FF2B5EF4-FFF2-40B4-BE49-F238E27FC236}">
                    <a16:creationId xmlns:a16="http://schemas.microsoft.com/office/drawing/2014/main" xmlns="" id="{CBE327B9-A051-4A64-A85F-3C72D9D755C6}"/>
                  </a:ext>
                </a:extLst>
              </p:cNvPr>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95" name="Side 1">
                <a:extLst>
                  <a:ext uri="{FF2B5EF4-FFF2-40B4-BE49-F238E27FC236}">
                    <a16:creationId xmlns:a16="http://schemas.microsoft.com/office/drawing/2014/main" xmlns="" id="{4D218855-A59C-4BE7-823A-CBDBFF44833E}"/>
                  </a:ext>
                </a:extLst>
              </p:cNvPr>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dirty="0"/>
              </a:p>
            </p:txBody>
          </p:sp>
        </p:grpSp>
        <p:grpSp>
          <p:nvGrpSpPr>
            <p:cNvPr id="88" name="Side 1_2">
              <a:extLst>
                <a:ext uri="{FF2B5EF4-FFF2-40B4-BE49-F238E27FC236}">
                  <a16:creationId xmlns:a16="http://schemas.microsoft.com/office/drawing/2014/main" xmlns="" id="{D28F1195-A73E-4324-9FB6-CACDCE6345BB}"/>
                </a:ext>
              </a:extLst>
            </p:cNvPr>
            <p:cNvGrpSpPr/>
            <p:nvPr/>
          </p:nvGrpSpPr>
          <p:grpSpPr>
            <a:xfrm rot="2700000">
              <a:off x="5459952" y="1931650"/>
              <a:ext cx="2570480" cy="1551980"/>
              <a:chOff x="1534241" y="3131996"/>
              <a:chExt cx="2349528" cy="1418576"/>
            </a:xfrm>
          </p:grpSpPr>
          <p:sp>
            <p:nvSpPr>
              <p:cNvPr id="92" name="Trans 2">
                <a:extLst>
                  <a:ext uri="{FF2B5EF4-FFF2-40B4-BE49-F238E27FC236}">
                    <a16:creationId xmlns:a16="http://schemas.microsoft.com/office/drawing/2014/main" xmlns="" id="{81FB6E5B-2E18-4426-81CE-E71DCE4BD243}"/>
                  </a:ext>
                </a:extLst>
              </p:cNvPr>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93" name="Side 2">
                <a:extLst>
                  <a:ext uri="{FF2B5EF4-FFF2-40B4-BE49-F238E27FC236}">
                    <a16:creationId xmlns:a16="http://schemas.microsoft.com/office/drawing/2014/main" xmlns="" id="{82B1DF42-DDD7-4F75-B35F-5FF3878F1ECA}"/>
                  </a:ext>
                </a:extLst>
              </p:cNvPr>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sp>
          <p:nvSpPr>
            <p:cNvPr id="89" name="Oval 1">
              <a:extLst>
                <a:ext uri="{FF2B5EF4-FFF2-40B4-BE49-F238E27FC236}">
                  <a16:creationId xmlns:a16="http://schemas.microsoft.com/office/drawing/2014/main" xmlns="" id="{928524C9-EE47-466E-8502-4FB2496AFE73}"/>
                </a:ext>
              </a:extLst>
            </p:cNvPr>
            <p:cNvSpPr>
              <a:spLocks noChangeArrowheads="1"/>
            </p:cNvSpPr>
            <p:nvPr/>
          </p:nvSpPr>
          <p:spPr bwMode="auto">
            <a:xfrm>
              <a:off x="6428563"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t>03</a:t>
              </a:r>
            </a:p>
          </p:txBody>
        </p:sp>
        <p:sp>
          <p:nvSpPr>
            <p:cNvPr id="90" name="文本框 89">
              <a:extLst>
                <a:ext uri="{FF2B5EF4-FFF2-40B4-BE49-F238E27FC236}">
                  <a16:creationId xmlns:a16="http://schemas.microsoft.com/office/drawing/2014/main" xmlns="" id="{7086150E-F305-4187-8B87-1E4D674FB587}"/>
                </a:ext>
              </a:extLst>
            </p:cNvPr>
            <p:cNvSpPr txBox="1"/>
            <p:nvPr/>
          </p:nvSpPr>
          <p:spPr>
            <a:xfrm>
              <a:off x="5054496"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1" name="文本框 90">
              <a:extLst>
                <a:ext uri="{FF2B5EF4-FFF2-40B4-BE49-F238E27FC236}">
                  <a16:creationId xmlns:a16="http://schemas.microsoft.com/office/drawing/2014/main" xmlns="" id="{A0D23B6E-05AF-4186-9806-595CB2C21158}"/>
                </a:ext>
              </a:extLst>
            </p:cNvPr>
            <p:cNvSpPr txBox="1"/>
            <p:nvPr/>
          </p:nvSpPr>
          <p:spPr>
            <a:xfrm>
              <a:off x="5054496" y="4192173"/>
              <a:ext cx="1875155" cy="400110"/>
            </a:xfrm>
            <a:prstGeom prst="rect">
              <a:avLst/>
            </a:prstGeom>
            <a:noFill/>
          </p:spPr>
          <p:txBody>
            <a:bodyPr wrap="square">
              <a:spAutoFit/>
            </a:bodyPr>
            <a:lstStyle/>
            <a:p>
              <a:r>
                <a:rPr lang="zh-CN" altLang="en-US" sz="2000">
                  <a:latin typeface="+mj-ea"/>
                  <a:ea typeface="+mj-ea"/>
                </a:rPr>
                <a:t>璞石设计</a:t>
              </a:r>
            </a:p>
          </p:txBody>
        </p:sp>
      </p:grpSp>
      <p:grpSp>
        <p:nvGrpSpPr>
          <p:cNvPr id="96" name="组合 95">
            <a:extLst>
              <a:ext uri="{FF2B5EF4-FFF2-40B4-BE49-F238E27FC236}">
                <a16:creationId xmlns:a16="http://schemas.microsoft.com/office/drawing/2014/main" xmlns="" id="{87BF2DAD-AE22-4EBA-AA8C-A55CCB1ED224}"/>
              </a:ext>
            </a:extLst>
          </p:cNvPr>
          <p:cNvGrpSpPr/>
          <p:nvPr/>
        </p:nvGrpSpPr>
        <p:grpSpPr>
          <a:xfrm>
            <a:off x="7238245" y="1422400"/>
            <a:ext cx="2973221" cy="4344372"/>
            <a:chOff x="7238245" y="1422400"/>
            <a:chExt cx="2973221" cy="4344372"/>
          </a:xfrm>
        </p:grpSpPr>
        <p:sp>
          <p:nvSpPr>
            <p:cNvPr id="97" name="Line 1">
              <a:extLst>
                <a:ext uri="{FF2B5EF4-FFF2-40B4-BE49-F238E27FC236}">
                  <a16:creationId xmlns:a16="http://schemas.microsoft.com/office/drawing/2014/main" xmlns="" id="{B798017A-B843-487D-AA36-1DDF72D87A31}"/>
                </a:ext>
              </a:extLst>
            </p:cNvPr>
            <p:cNvSpPr/>
            <p:nvPr/>
          </p:nvSpPr>
          <p:spPr bwMode="auto">
            <a:xfrm>
              <a:off x="7238245"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4"/>
            </a:solidFill>
            <a:ln>
              <a:noFill/>
            </a:ln>
          </p:spPr>
          <p:txBody>
            <a:bodyPr vert="horz" wrap="square" lIns="91440" tIns="45721" rIns="91440" bIns="45721" numCol="1" anchor="t" anchorCtr="0" compatLnSpc="1"/>
            <a:lstStyle/>
            <a:p>
              <a:endParaRPr lang="en-US" sz="1000"/>
            </a:p>
          </p:txBody>
        </p:sp>
        <p:grpSp>
          <p:nvGrpSpPr>
            <p:cNvPr id="98" name="Side 1_1">
              <a:extLst>
                <a:ext uri="{FF2B5EF4-FFF2-40B4-BE49-F238E27FC236}">
                  <a16:creationId xmlns:a16="http://schemas.microsoft.com/office/drawing/2014/main" xmlns="" id="{464E9A52-9A88-4BE5-ACA5-BB7137A78EC9}"/>
                </a:ext>
              </a:extLst>
            </p:cNvPr>
            <p:cNvGrpSpPr/>
            <p:nvPr/>
          </p:nvGrpSpPr>
          <p:grpSpPr>
            <a:xfrm rot="18900000">
              <a:off x="7648135" y="1931756"/>
              <a:ext cx="2563331" cy="1558431"/>
              <a:chOff x="1538296" y="3132084"/>
              <a:chExt cx="2342994" cy="1424473"/>
            </a:xfrm>
          </p:grpSpPr>
          <p:sp>
            <p:nvSpPr>
              <p:cNvPr id="105" name="Trans 1">
                <a:extLst>
                  <a:ext uri="{FF2B5EF4-FFF2-40B4-BE49-F238E27FC236}">
                    <a16:creationId xmlns:a16="http://schemas.microsoft.com/office/drawing/2014/main" xmlns="" id="{5169FBC7-E677-4477-9408-FA61519635CC}"/>
                  </a:ext>
                </a:extLst>
              </p:cNvPr>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106" name="Side 1">
                <a:extLst>
                  <a:ext uri="{FF2B5EF4-FFF2-40B4-BE49-F238E27FC236}">
                    <a16:creationId xmlns:a16="http://schemas.microsoft.com/office/drawing/2014/main" xmlns="" id="{78582EE2-DAFB-4A37-9928-DC1BB573B5EB}"/>
                  </a:ext>
                </a:extLst>
              </p:cNvPr>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dirty="0"/>
              </a:p>
            </p:txBody>
          </p:sp>
        </p:grpSp>
        <p:grpSp>
          <p:nvGrpSpPr>
            <p:cNvPr id="99" name="Side 1_2">
              <a:extLst>
                <a:ext uri="{FF2B5EF4-FFF2-40B4-BE49-F238E27FC236}">
                  <a16:creationId xmlns:a16="http://schemas.microsoft.com/office/drawing/2014/main" xmlns="" id="{9D63B8EA-09AF-4B3C-B276-D7C1BC8CF3C3}"/>
                </a:ext>
              </a:extLst>
            </p:cNvPr>
            <p:cNvGrpSpPr/>
            <p:nvPr/>
          </p:nvGrpSpPr>
          <p:grpSpPr>
            <a:xfrm rot="2700000">
              <a:off x="7643701" y="1931650"/>
              <a:ext cx="2570480" cy="1551980"/>
              <a:chOff x="1534241" y="3131996"/>
              <a:chExt cx="2349528" cy="1418576"/>
            </a:xfrm>
          </p:grpSpPr>
          <p:sp>
            <p:nvSpPr>
              <p:cNvPr id="103" name="Trans 2">
                <a:extLst>
                  <a:ext uri="{FF2B5EF4-FFF2-40B4-BE49-F238E27FC236}">
                    <a16:creationId xmlns:a16="http://schemas.microsoft.com/office/drawing/2014/main" xmlns="" id="{0BF00E7D-08FB-4AB7-AC0D-32EC7ADA0954}"/>
                  </a:ext>
                </a:extLst>
              </p:cNvPr>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104" name="Side 2">
                <a:extLst>
                  <a:ext uri="{FF2B5EF4-FFF2-40B4-BE49-F238E27FC236}">
                    <a16:creationId xmlns:a16="http://schemas.microsoft.com/office/drawing/2014/main" xmlns="" id="{319BDD74-7261-44AE-A8B2-1A7BB6C56272}"/>
                  </a:ext>
                </a:extLst>
              </p:cNvPr>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dirty="0"/>
              </a:p>
            </p:txBody>
          </p:sp>
        </p:grpSp>
        <p:sp>
          <p:nvSpPr>
            <p:cNvPr id="100" name="Oval 1">
              <a:extLst>
                <a:ext uri="{FF2B5EF4-FFF2-40B4-BE49-F238E27FC236}">
                  <a16:creationId xmlns:a16="http://schemas.microsoft.com/office/drawing/2014/main" xmlns="" id="{EFE2D4BA-91C4-4B9D-8271-00B37132DD79}"/>
                </a:ext>
              </a:extLst>
            </p:cNvPr>
            <p:cNvSpPr>
              <a:spLocks noChangeArrowheads="1"/>
            </p:cNvSpPr>
            <p:nvPr/>
          </p:nvSpPr>
          <p:spPr bwMode="auto">
            <a:xfrm>
              <a:off x="8612312"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t>04</a:t>
              </a:r>
            </a:p>
          </p:txBody>
        </p:sp>
        <p:sp>
          <p:nvSpPr>
            <p:cNvPr id="101" name="文本框 100">
              <a:extLst>
                <a:ext uri="{FF2B5EF4-FFF2-40B4-BE49-F238E27FC236}">
                  <a16:creationId xmlns:a16="http://schemas.microsoft.com/office/drawing/2014/main" xmlns="" id="{3B05826E-C66A-47F6-9B0B-AD03628DC99D}"/>
                </a:ext>
              </a:extLst>
            </p:cNvPr>
            <p:cNvSpPr txBox="1"/>
            <p:nvPr/>
          </p:nvSpPr>
          <p:spPr>
            <a:xfrm>
              <a:off x="7249815"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2" name="文本框 101">
              <a:extLst>
                <a:ext uri="{FF2B5EF4-FFF2-40B4-BE49-F238E27FC236}">
                  <a16:creationId xmlns:a16="http://schemas.microsoft.com/office/drawing/2014/main" xmlns="" id="{49802B4F-E451-410B-A649-B4646459F636}"/>
                </a:ext>
              </a:extLst>
            </p:cNvPr>
            <p:cNvSpPr txBox="1"/>
            <p:nvPr/>
          </p:nvSpPr>
          <p:spPr>
            <a:xfrm>
              <a:off x="7249815" y="4192173"/>
              <a:ext cx="1875155" cy="400110"/>
            </a:xfrm>
            <a:prstGeom prst="rect">
              <a:avLst/>
            </a:prstGeom>
            <a:noFill/>
          </p:spPr>
          <p:txBody>
            <a:bodyPr wrap="square">
              <a:spAutoFit/>
            </a:bodyPr>
            <a:lstStyle/>
            <a:p>
              <a:r>
                <a:rPr lang="zh-CN" altLang="en-US" sz="2000">
                  <a:latin typeface="+mj-ea"/>
                  <a:ea typeface="+mj-ea"/>
                </a:rPr>
                <a:t>璞石设计</a:t>
              </a:r>
            </a:p>
          </p:txBody>
        </p:sp>
      </p:grpSp>
      <p:grpSp>
        <p:nvGrpSpPr>
          <p:cNvPr id="107" name="组合 106">
            <a:extLst>
              <a:ext uri="{FF2B5EF4-FFF2-40B4-BE49-F238E27FC236}">
                <a16:creationId xmlns:a16="http://schemas.microsoft.com/office/drawing/2014/main" xmlns="" id="{6A4AC149-28CA-4C3C-ABFF-BA5928BE0D90}"/>
              </a:ext>
            </a:extLst>
          </p:cNvPr>
          <p:cNvGrpSpPr/>
          <p:nvPr/>
        </p:nvGrpSpPr>
        <p:grpSpPr>
          <a:xfrm>
            <a:off x="9434970" y="2327059"/>
            <a:ext cx="2069836" cy="3439713"/>
            <a:chOff x="9434970" y="2327059"/>
            <a:chExt cx="2069836" cy="3439713"/>
          </a:xfrm>
        </p:grpSpPr>
        <p:sp>
          <p:nvSpPr>
            <p:cNvPr id="108" name="Line 1">
              <a:extLst>
                <a:ext uri="{FF2B5EF4-FFF2-40B4-BE49-F238E27FC236}">
                  <a16:creationId xmlns:a16="http://schemas.microsoft.com/office/drawing/2014/main" xmlns="" id="{ED37FC87-2A3E-466B-8893-6F019958F75D}"/>
                </a:ext>
              </a:extLst>
            </p:cNvPr>
            <p:cNvSpPr/>
            <p:nvPr/>
          </p:nvSpPr>
          <p:spPr bwMode="auto">
            <a:xfrm>
              <a:off x="9434970"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5"/>
            </a:solidFill>
            <a:ln>
              <a:noFill/>
            </a:ln>
          </p:spPr>
          <p:txBody>
            <a:bodyPr vert="horz" wrap="square" lIns="91440" tIns="45721" rIns="91440" bIns="45721" numCol="1" anchor="t" anchorCtr="0" compatLnSpc="1"/>
            <a:lstStyle/>
            <a:p>
              <a:endParaRPr lang="en-US" sz="1000"/>
            </a:p>
          </p:txBody>
        </p:sp>
        <p:sp>
          <p:nvSpPr>
            <p:cNvPr id="109" name="Oval 1">
              <a:extLst>
                <a:ext uri="{FF2B5EF4-FFF2-40B4-BE49-F238E27FC236}">
                  <a16:creationId xmlns:a16="http://schemas.microsoft.com/office/drawing/2014/main" xmlns="" id="{45460B41-4C18-41A9-9E1F-2255A890F608}"/>
                </a:ext>
              </a:extLst>
            </p:cNvPr>
            <p:cNvSpPr>
              <a:spLocks noChangeArrowheads="1"/>
            </p:cNvSpPr>
            <p:nvPr/>
          </p:nvSpPr>
          <p:spPr bwMode="auto">
            <a:xfrm>
              <a:off x="10809038"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t>05</a:t>
              </a:r>
            </a:p>
          </p:txBody>
        </p:sp>
        <p:sp>
          <p:nvSpPr>
            <p:cNvPr id="110" name="文本框 109">
              <a:extLst>
                <a:ext uri="{FF2B5EF4-FFF2-40B4-BE49-F238E27FC236}">
                  <a16:creationId xmlns:a16="http://schemas.microsoft.com/office/drawing/2014/main" xmlns="" id="{302D504B-68E9-422B-81BE-7E34CC395BA5}"/>
                </a:ext>
              </a:extLst>
            </p:cNvPr>
            <p:cNvSpPr txBox="1"/>
            <p:nvPr/>
          </p:nvSpPr>
          <p:spPr>
            <a:xfrm>
              <a:off x="9434970"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1" name="文本框 110">
              <a:extLst>
                <a:ext uri="{FF2B5EF4-FFF2-40B4-BE49-F238E27FC236}">
                  <a16:creationId xmlns:a16="http://schemas.microsoft.com/office/drawing/2014/main" xmlns="" id="{FED4D2FE-5EE1-4F17-8E4B-918E9F59C78F}"/>
                </a:ext>
              </a:extLst>
            </p:cNvPr>
            <p:cNvSpPr txBox="1"/>
            <p:nvPr/>
          </p:nvSpPr>
          <p:spPr>
            <a:xfrm>
              <a:off x="9434970" y="4192173"/>
              <a:ext cx="1875155" cy="400110"/>
            </a:xfrm>
            <a:prstGeom prst="rect">
              <a:avLst/>
            </a:prstGeom>
            <a:noFill/>
          </p:spPr>
          <p:txBody>
            <a:bodyPr wrap="square">
              <a:spAutoFit/>
            </a:bodyPr>
            <a:lstStyle/>
            <a:p>
              <a:r>
                <a:rPr lang="zh-CN" altLang="en-US" sz="2000">
                  <a:latin typeface="+mj-ea"/>
                  <a:ea typeface="+mj-ea"/>
                </a:rPr>
                <a:t>璞石设计</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500"/>
                                        <p:tgtEl>
                                          <p:spTgt spid="7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5"/>
                                        </p:tgtEl>
                                        <p:attrNameLst>
                                          <p:attrName>style.visibility</p:attrName>
                                        </p:attrNameLst>
                                      </p:cBhvr>
                                      <p:to>
                                        <p:strVal val="visible"/>
                                      </p:to>
                                    </p:set>
                                    <p:animEffect transition="in" filter="fade">
                                      <p:cBhvr>
                                        <p:cTn id="15" dur="500"/>
                                        <p:tgtEl>
                                          <p:spTgt spid="8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fade">
                                      <p:cBhvr>
                                        <p:cTn id="2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水上的桥&#10;&#10;描述已自动生成">
            <a:extLst>
              <a:ext uri="{FF2B5EF4-FFF2-40B4-BE49-F238E27FC236}">
                <a16:creationId xmlns:a16="http://schemas.microsoft.com/office/drawing/2014/main" xmlns="" id="{6B75C62A-ABFC-4E8C-9741-040B54372E38}"/>
              </a:ext>
            </a:extLst>
          </p:cNvPr>
          <p:cNvPicPr>
            <a:picLocks noChangeAspect="1"/>
          </p:cNvPicPr>
          <p:nvPr/>
        </p:nvPicPr>
        <p:blipFill rotWithShape="1">
          <a:blip r:embed="rId2">
            <a:extLst>
              <a:ext uri="{28A0092B-C50C-407E-A947-70E740481C1C}">
                <a14:useLocalDpi xmlns:a14="http://schemas.microsoft.com/office/drawing/2010/main" val="0"/>
              </a:ext>
            </a:extLst>
          </a:blip>
          <a:srcRect l="10885" t="23593" r="10885" b="11496"/>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6200494C-F0B4-4305-97F6-BEA1AE3A6088}"/>
              </a:ext>
            </a:extLst>
          </p:cNvPr>
          <p:cNvSpPr/>
          <p:nvPr/>
        </p:nvSpPr>
        <p:spPr>
          <a:xfrm>
            <a:off x="0" y="2476500"/>
            <a:ext cx="6756400" cy="2349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CA1AC91A-1651-4B5C-BD70-987FAD22146C}"/>
              </a:ext>
            </a:extLst>
          </p:cNvPr>
          <p:cNvSpPr txBox="1"/>
          <p:nvPr/>
        </p:nvSpPr>
        <p:spPr>
          <a:xfrm>
            <a:off x="904459" y="3266529"/>
            <a:ext cx="5262979" cy="769441"/>
          </a:xfrm>
          <a:prstGeom prst="rect">
            <a:avLst/>
          </a:prstGeom>
          <a:noFill/>
        </p:spPr>
        <p:txBody>
          <a:bodyPr wrap="none" rtlCol="0">
            <a:spAutoFit/>
          </a:bodyPr>
          <a:lstStyle/>
          <a:p>
            <a:r>
              <a:rPr lang="zh-CN" altLang="en-US" sz="4400">
                <a:solidFill>
                  <a:schemeClr val="bg1"/>
                </a:solidFill>
                <a:latin typeface="+mj-ea"/>
                <a:ea typeface="+mj-ea"/>
              </a:rPr>
              <a:t>砥砺前行，再创佳绩</a:t>
            </a:r>
          </a:p>
        </p:txBody>
      </p:sp>
      <p:sp>
        <p:nvSpPr>
          <p:cNvPr id="4" name="标题 3">
            <a:extLst>
              <a:ext uri="{FF2B5EF4-FFF2-40B4-BE49-F238E27FC236}">
                <a16:creationId xmlns:a16="http://schemas.microsoft.com/office/drawing/2014/main" xmlns="" id="{E9D5C7C8-F25F-4205-B67E-A28E8BD730AD}"/>
              </a:ext>
            </a:extLst>
          </p:cNvPr>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73F4C"/>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FEFDFCA3-082A-40EB-AAA4-5B6EFF1D9B42}"/>
              </a:ext>
            </a:extLst>
          </p:cNvPr>
          <p:cNvGrpSpPr/>
          <p:nvPr/>
        </p:nvGrpSpPr>
        <p:grpSpPr>
          <a:xfrm flipV="1">
            <a:off x="0" y="0"/>
            <a:ext cx="12192000" cy="6877050"/>
            <a:chOff x="0" y="0"/>
            <a:chExt cx="12192000" cy="6877050"/>
          </a:xfrm>
        </p:grpSpPr>
        <p:sp>
          <p:nvSpPr>
            <p:cNvPr id="9" name="任意多边形: 形状 8">
              <a:extLst>
                <a:ext uri="{FF2B5EF4-FFF2-40B4-BE49-F238E27FC236}">
                  <a16:creationId xmlns:a16="http://schemas.microsoft.com/office/drawing/2014/main" xmlns="" id="{10FF8095-E164-4437-9AB6-66123E1B0ED7}"/>
                </a:ext>
              </a:extLst>
            </p:cNvPr>
            <p:cNvSpPr/>
            <p:nvPr/>
          </p:nvSpPr>
          <p:spPr>
            <a:xfrm flipH="1">
              <a:off x="0" y="0"/>
              <a:ext cx="8646886" cy="6858000"/>
            </a:xfrm>
            <a:custGeom>
              <a:avLst/>
              <a:gdLst>
                <a:gd name="connsiteX0" fmla="*/ 8646886 w 8646886"/>
                <a:gd name="connsiteY0" fmla="*/ 0 h 6858000"/>
                <a:gd name="connsiteX1" fmla="*/ 3097461 w 8646886"/>
                <a:gd name="connsiteY1" fmla="*/ 0 h 6858000"/>
                <a:gd name="connsiteX2" fmla="*/ 0 w 8646886"/>
                <a:gd name="connsiteY2" fmla="*/ 4619625 h 6858000"/>
                <a:gd name="connsiteX3" fmla="*/ 1500832 w 8646886"/>
                <a:gd name="connsiteY3" fmla="*/ 6858000 h 6858000"/>
                <a:gd name="connsiteX4" fmla="*/ 8646886 w 86468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6886" h="6858000">
                  <a:moveTo>
                    <a:pt x="8646886" y="0"/>
                  </a:moveTo>
                  <a:lnTo>
                    <a:pt x="3097461" y="0"/>
                  </a:lnTo>
                  <a:lnTo>
                    <a:pt x="0" y="4619625"/>
                  </a:lnTo>
                  <a:lnTo>
                    <a:pt x="1500832" y="6858000"/>
                  </a:lnTo>
                  <a:lnTo>
                    <a:pt x="8646886" y="6858000"/>
                  </a:lnTo>
                  <a:close/>
                </a:path>
              </a:pathLst>
            </a:custGeom>
            <a:solidFill>
              <a:srgbClr val="2831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xmlns="" id="{C7DD8985-D2CF-410D-9C2F-ACFBB2594542}"/>
                </a:ext>
              </a:extLst>
            </p:cNvPr>
            <p:cNvSpPr/>
            <p:nvPr/>
          </p:nvSpPr>
          <p:spPr>
            <a:xfrm>
              <a:off x="7992346" y="4629150"/>
              <a:ext cx="4199654" cy="2247900"/>
            </a:xfrm>
            <a:custGeom>
              <a:avLst/>
              <a:gdLst>
                <a:gd name="connsiteX0" fmla="*/ 1507217 w 4199654"/>
                <a:gd name="connsiteY0" fmla="*/ 0 h 2247900"/>
                <a:gd name="connsiteX1" fmla="*/ 4199654 w 4199654"/>
                <a:gd name="connsiteY1" fmla="*/ 0 h 2247900"/>
                <a:gd name="connsiteX2" fmla="*/ 4199654 w 4199654"/>
                <a:gd name="connsiteY2" fmla="*/ 2247900 h 2247900"/>
                <a:gd name="connsiteX3" fmla="*/ 0 w 4199654"/>
                <a:gd name="connsiteY3" fmla="*/ 2247900 h 2247900"/>
                <a:gd name="connsiteX4" fmla="*/ 1507217 w 4199654"/>
                <a:gd name="connsiteY4" fmla="*/ 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654" h="2247900">
                  <a:moveTo>
                    <a:pt x="1507217" y="0"/>
                  </a:moveTo>
                  <a:lnTo>
                    <a:pt x="4199654" y="0"/>
                  </a:lnTo>
                  <a:lnTo>
                    <a:pt x="4199654" y="2247900"/>
                  </a:lnTo>
                  <a:lnTo>
                    <a:pt x="0" y="2247900"/>
                  </a:lnTo>
                  <a:lnTo>
                    <a:pt x="1507217" y="0"/>
                  </a:lnTo>
                  <a:close/>
                </a:path>
              </a:pathLst>
            </a:cu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 name="文本框 3"/>
          <p:cNvSpPr txBox="1"/>
          <p:nvPr/>
        </p:nvSpPr>
        <p:spPr>
          <a:xfrm>
            <a:off x="8552543" y="708451"/>
            <a:ext cx="3733800" cy="830997"/>
          </a:xfrm>
          <a:prstGeom prst="rect">
            <a:avLst/>
          </a:prstGeom>
          <a:noFill/>
        </p:spPr>
        <p:txBody>
          <a:bodyPr wrap="square" lIns="0" tIns="0" rIns="0" bIns="0" rtlCol="0">
            <a:spAutoFit/>
          </a:bodyPr>
          <a:lstStyle/>
          <a:p>
            <a:pPr algn="ctr"/>
            <a:r>
              <a:rPr lang="zh-CN" altLang="en-US" sz="5400">
                <a:solidFill>
                  <a:schemeClr val="bg1"/>
                </a:solidFill>
                <a:latin typeface="+mj-ea"/>
                <a:ea typeface="+mj-ea"/>
              </a:rPr>
              <a:t>目录</a:t>
            </a:r>
          </a:p>
        </p:txBody>
      </p:sp>
      <p:sp>
        <p:nvSpPr>
          <p:cNvPr id="2" name="文本框 1"/>
          <p:cNvSpPr txBox="1"/>
          <p:nvPr/>
        </p:nvSpPr>
        <p:spPr>
          <a:xfrm>
            <a:off x="1308617" y="1724680"/>
            <a:ext cx="5375112" cy="523220"/>
          </a:xfrm>
          <a:prstGeom prst="rect">
            <a:avLst/>
          </a:prstGeom>
          <a:noFill/>
        </p:spPr>
        <p:txBody>
          <a:bodyPr wrap="square" rtlCol="0">
            <a:spAutoFit/>
          </a:bodyPr>
          <a:lstStyle/>
          <a:p>
            <a:r>
              <a:rPr lang="zh-CN" altLang="en-US" sz="2800">
                <a:solidFill>
                  <a:schemeClr val="accent2"/>
                </a:solidFill>
                <a:latin typeface="+mj-ea"/>
                <a:ea typeface="+mj-ea"/>
              </a:rPr>
              <a:t>第一部分：全年工作概述</a:t>
            </a:r>
          </a:p>
        </p:txBody>
      </p:sp>
      <p:sp>
        <p:nvSpPr>
          <p:cNvPr id="5" name="文本框 4"/>
          <p:cNvSpPr txBox="1"/>
          <p:nvPr/>
        </p:nvSpPr>
        <p:spPr>
          <a:xfrm>
            <a:off x="1308617" y="2614469"/>
            <a:ext cx="5375112" cy="523220"/>
          </a:xfrm>
          <a:prstGeom prst="rect">
            <a:avLst/>
          </a:prstGeom>
          <a:noFill/>
        </p:spPr>
        <p:txBody>
          <a:bodyPr wrap="square" rtlCol="0">
            <a:spAutoFit/>
          </a:bodyPr>
          <a:lstStyle/>
          <a:p>
            <a:r>
              <a:rPr lang="zh-CN" altLang="en-US" sz="2800">
                <a:solidFill>
                  <a:schemeClr val="bg1"/>
                </a:solidFill>
              </a:rPr>
              <a:t>第二部分：工作完成情况</a:t>
            </a:r>
          </a:p>
        </p:txBody>
      </p:sp>
      <p:sp>
        <p:nvSpPr>
          <p:cNvPr id="6" name="文本框 5"/>
          <p:cNvSpPr txBox="1"/>
          <p:nvPr/>
        </p:nvSpPr>
        <p:spPr>
          <a:xfrm>
            <a:off x="1308617" y="3504258"/>
            <a:ext cx="5375112" cy="523220"/>
          </a:xfrm>
          <a:prstGeom prst="rect">
            <a:avLst/>
          </a:prstGeom>
          <a:noFill/>
        </p:spPr>
        <p:txBody>
          <a:bodyPr wrap="square" rtlCol="0">
            <a:spAutoFit/>
          </a:bodyPr>
          <a:lstStyle/>
          <a:p>
            <a:r>
              <a:rPr lang="zh-CN" altLang="en-US" sz="2800">
                <a:solidFill>
                  <a:schemeClr val="bg1"/>
                </a:solidFill>
              </a:rPr>
              <a:t>第三部分：项目成果展示</a:t>
            </a:r>
          </a:p>
        </p:txBody>
      </p:sp>
      <p:sp>
        <p:nvSpPr>
          <p:cNvPr id="7" name="文本框 6"/>
          <p:cNvSpPr txBox="1"/>
          <p:nvPr/>
        </p:nvSpPr>
        <p:spPr>
          <a:xfrm>
            <a:off x="1308617" y="4394047"/>
            <a:ext cx="5375112" cy="523220"/>
          </a:xfrm>
          <a:prstGeom prst="rect">
            <a:avLst/>
          </a:prstGeom>
          <a:noFill/>
        </p:spPr>
        <p:txBody>
          <a:bodyPr wrap="square" rtlCol="0">
            <a:spAutoFit/>
          </a:bodyPr>
          <a:lstStyle/>
          <a:p>
            <a:r>
              <a:rPr lang="zh-CN" altLang="en-US" sz="2800">
                <a:solidFill>
                  <a:schemeClr val="bg1"/>
                </a:solidFill>
              </a:rPr>
              <a:t>第四部分：问题经验总结</a:t>
            </a:r>
          </a:p>
        </p:txBody>
      </p:sp>
      <p:sp>
        <p:nvSpPr>
          <p:cNvPr id="8" name="文本框 7"/>
          <p:cNvSpPr txBox="1"/>
          <p:nvPr/>
        </p:nvSpPr>
        <p:spPr>
          <a:xfrm>
            <a:off x="1308617" y="5283836"/>
            <a:ext cx="5375112" cy="523220"/>
          </a:xfrm>
          <a:prstGeom prst="rect">
            <a:avLst/>
          </a:prstGeom>
          <a:noFill/>
        </p:spPr>
        <p:txBody>
          <a:bodyPr wrap="square" rtlCol="0">
            <a:spAutoFit/>
          </a:bodyPr>
          <a:lstStyle/>
          <a:p>
            <a:r>
              <a:rPr lang="zh-CN" altLang="en-US" sz="2800">
                <a:solidFill>
                  <a:schemeClr val="bg1"/>
                </a:solidFill>
              </a:rPr>
              <a:t>第五部分：新年工作计划</a:t>
            </a:r>
          </a:p>
        </p:txBody>
      </p:sp>
      <p:sp>
        <p:nvSpPr>
          <p:cNvPr id="11" name="任意多边形: 形状 10">
            <a:extLst>
              <a:ext uri="{FF2B5EF4-FFF2-40B4-BE49-F238E27FC236}">
                <a16:creationId xmlns:a16="http://schemas.microsoft.com/office/drawing/2014/main" xmlns="" id="{1DFADF24-5B71-4E12-84E8-622E7BB554AD}"/>
              </a:ext>
            </a:extLst>
          </p:cNvPr>
          <p:cNvSpPr/>
          <p:nvPr/>
        </p:nvSpPr>
        <p:spPr>
          <a:xfrm flipV="1">
            <a:off x="6382945" y="2247900"/>
            <a:ext cx="5809055" cy="4610100"/>
          </a:xfrm>
          <a:custGeom>
            <a:avLst/>
            <a:gdLst>
              <a:gd name="connsiteX0" fmla="*/ 0 w 6896100"/>
              <a:gd name="connsiteY0" fmla="*/ 0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6" fmla="*/ 0 w 6896100"/>
              <a:gd name="connsiteY6" fmla="*/ 0 h 4648200"/>
              <a:gd name="connsiteX0" fmla="*/ 0 w 6896100"/>
              <a:gd name="connsiteY0" fmla="*/ 2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0" fmla="*/ 0 w 5809055"/>
              <a:gd name="connsiteY0" fmla="*/ 2 h 4648200"/>
              <a:gd name="connsiteX1" fmla="*/ 5809055 w 5809055"/>
              <a:gd name="connsiteY1" fmla="*/ 0 h 4648200"/>
              <a:gd name="connsiteX2" fmla="*/ 5809055 w 5809055"/>
              <a:gd name="connsiteY2" fmla="*/ 4648200 h 4648200"/>
              <a:gd name="connsiteX3" fmla="*/ 3116618 w 5809055"/>
              <a:gd name="connsiteY3" fmla="*/ 4648200 h 4648200"/>
              <a:gd name="connsiteX4" fmla="*/ 0 w 5809055"/>
              <a:gd name="connsiteY4" fmla="*/ 2 h 464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9055" h="4648200">
                <a:moveTo>
                  <a:pt x="0" y="2"/>
                </a:moveTo>
                <a:lnTo>
                  <a:pt x="5809055" y="0"/>
                </a:lnTo>
                <a:lnTo>
                  <a:pt x="5809055" y="4648200"/>
                </a:lnTo>
                <a:lnTo>
                  <a:pt x="3116618" y="4648200"/>
                </a:lnTo>
                <a:lnTo>
                  <a:pt x="0" y="2"/>
                </a:lnTo>
                <a:close/>
              </a:path>
            </a:pathLst>
          </a:custGeom>
          <a:blipFill dpi="0" rotWithShape="0">
            <a:blip r:embed="rId2"/>
            <a:srcRect/>
            <a:stretch>
              <a:fillRect l="-9682" r="-96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矩形 11">
            <a:extLst>
              <a:ext uri="{FF2B5EF4-FFF2-40B4-BE49-F238E27FC236}">
                <a16:creationId xmlns:a16="http://schemas.microsoft.com/office/drawing/2014/main" xmlns="" id="{ADAE074C-EC56-411C-8848-FB08B65537C7}"/>
              </a:ext>
            </a:extLst>
          </p:cNvPr>
          <p:cNvSpPr/>
          <p:nvPr/>
        </p:nvSpPr>
        <p:spPr>
          <a:xfrm>
            <a:off x="923472" y="1724680"/>
            <a:ext cx="190500" cy="5232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49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73F4C"/>
        </a:solidFill>
        <a:effectLst/>
      </p:bgPr>
    </p:bg>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xmlns="" id="{BC3719F4-412B-41CB-A28B-8E8E8C27995F}"/>
              </a:ext>
            </a:extLst>
          </p:cNvPr>
          <p:cNvSpPr/>
          <p:nvPr/>
        </p:nvSpPr>
        <p:spPr>
          <a:xfrm>
            <a:off x="6382945" y="0"/>
            <a:ext cx="5809055" cy="4610100"/>
          </a:xfrm>
          <a:custGeom>
            <a:avLst/>
            <a:gdLst>
              <a:gd name="connsiteX0" fmla="*/ 0 w 6896100"/>
              <a:gd name="connsiteY0" fmla="*/ 0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6" fmla="*/ 0 w 6896100"/>
              <a:gd name="connsiteY6" fmla="*/ 0 h 4648200"/>
              <a:gd name="connsiteX0" fmla="*/ 0 w 6896100"/>
              <a:gd name="connsiteY0" fmla="*/ 2 h 4648200"/>
              <a:gd name="connsiteX1" fmla="*/ 6896100 w 6896100"/>
              <a:gd name="connsiteY1" fmla="*/ 0 h 4648200"/>
              <a:gd name="connsiteX2" fmla="*/ 6896100 w 6896100"/>
              <a:gd name="connsiteY2" fmla="*/ 4648200 h 4648200"/>
              <a:gd name="connsiteX3" fmla="*/ 4203663 w 6896100"/>
              <a:gd name="connsiteY3" fmla="*/ 4648200 h 4648200"/>
              <a:gd name="connsiteX4" fmla="*/ 1087045 w 6896100"/>
              <a:gd name="connsiteY4" fmla="*/ 2 h 4648200"/>
              <a:gd name="connsiteX5" fmla="*/ 0 w 6896100"/>
              <a:gd name="connsiteY5" fmla="*/ 2 h 4648200"/>
              <a:gd name="connsiteX0" fmla="*/ 0 w 5809055"/>
              <a:gd name="connsiteY0" fmla="*/ 2 h 4648200"/>
              <a:gd name="connsiteX1" fmla="*/ 5809055 w 5809055"/>
              <a:gd name="connsiteY1" fmla="*/ 0 h 4648200"/>
              <a:gd name="connsiteX2" fmla="*/ 5809055 w 5809055"/>
              <a:gd name="connsiteY2" fmla="*/ 4648200 h 4648200"/>
              <a:gd name="connsiteX3" fmla="*/ 3116618 w 5809055"/>
              <a:gd name="connsiteY3" fmla="*/ 4648200 h 4648200"/>
              <a:gd name="connsiteX4" fmla="*/ 0 w 5809055"/>
              <a:gd name="connsiteY4" fmla="*/ 2 h 464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9055" h="4648200">
                <a:moveTo>
                  <a:pt x="0" y="2"/>
                </a:moveTo>
                <a:lnTo>
                  <a:pt x="5809055" y="0"/>
                </a:lnTo>
                <a:lnTo>
                  <a:pt x="5809055" y="4648200"/>
                </a:lnTo>
                <a:lnTo>
                  <a:pt x="3116618" y="4648200"/>
                </a:lnTo>
                <a:lnTo>
                  <a:pt x="0" y="2"/>
                </a:lnTo>
                <a:close/>
              </a:path>
            </a:pathLst>
          </a:custGeom>
          <a:blipFill>
            <a:blip r:embed="rId2"/>
            <a:stretch>
              <a:fillRect l="-9682" r="-96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xmlns="" id="{39C6433B-0E6D-4BE8-A201-E0171B37F420}"/>
              </a:ext>
            </a:extLst>
          </p:cNvPr>
          <p:cNvSpPr/>
          <p:nvPr/>
        </p:nvSpPr>
        <p:spPr>
          <a:xfrm flipH="1">
            <a:off x="0" y="0"/>
            <a:ext cx="8646886" cy="6858000"/>
          </a:xfrm>
          <a:custGeom>
            <a:avLst/>
            <a:gdLst>
              <a:gd name="connsiteX0" fmla="*/ 8646886 w 8646886"/>
              <a:gd name="connsiteY0" fmla="*/ 0 h 6858000"/>
              <a:gd name="connsiteX1" fmla="*/ 3097461 w 8646886"/>
              <a:gd name="connsiteY1" fmla="*/ 0 h 6858000"/>
              <a:gd name="connsiteX2" fmla="*/ 0 w 8646886"/>
              <a:gd name="connsiteY2" fmla="*/ 4619625 h 6858000"/>
              <a:gd name="connsiteX3" fmla="*/ 1500832 w 8646886"/>
              <a:gd name="connsiteY3" fmla="*/ 6858000 h 6858000"/>
              <a:gd name="connsiteX4" fmla="*/ 8646886 w 86468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6886" h="6858000">
                <a:moveTo>
                  <a:pt x="8646886" y="0"/>
                </a:moveTo>
                <a:lnTo>
                  <a:pt x="3097461" y="0"/>
                </a:lnTo>
                <a:lnTo>
                  <a:pt x="0" y="4619625"/>
                </a:lnTo>
                <a:lnTo>
                  <a:pt x="1500832" y="6858000"/>
                </a:lnTo>
                <a:lnTo>
                  <a:pt x="8646886" y="6858000"/>
                </a:lnTo>
                <a:close/>
              </a:path>
            </a:pathLst>
          </a:custGeom>
          <a:solidFill>
            <a:srgbClr val="2831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xmlns="" id="{4181D373-B457-4AF7-8D77-D12600B1E077}"/>
              </a:ext>
            </a:extLst>
          </p:cNvPr>
          <p:cNvSpPr/>
          <p:nvPr/>
        </p:nvSpPr>
        <p:spPr>
          <a:xfrm>
            <a:off x="7992346" y="4629150"/>
            <a:ext cx="4199654" cy="2247900"/>
          </a:xfrm>
          <a:custGeom>
            <a:avLst/>
            <a:gdLst>
              <a:gd name="connsiteX0" fmla="*/ 1507217 w 4199654"/>
              <a:gd name="connsiteY0" fmla="*/ 0 h 2247900"/>
              <a:gd name="connsiteX1" fmla="*/ 4199654 w 4199654"/>
              <a:gd name="connsiteY1" fmla="*/ 0 h 2247900"/>
              <a:gd name="connsiteX2" fmla="*/ 4199654 w 4199654"/>
              <a:gd name="connsiteY2" fmla="*/ 2247900 h 2247900"/>
              <a:gd name="connsiteX3" fmla="*/ 0 w 4199654"/>
              <a:gd name="connsiteY3" fmla="*/ 2247900 h 2247900"/>
              <a:gd name="connsiteX4" fmla="*/ 1507217 w 4199654"/>
              <a:gd name="connsiteY4" fmla="*/ 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654" h="2247900">
                <a:moveTo>
                  <a:pt x="1507217" y="0"/>
                </a:moveTo>
                <a:lnTo>
                  <a:pt x="4199654" y="0"/>
                </a:lnTo>
                <a:lnTo>
                  <a:pt x="4199654" y="2247900"/>
                </a:lnTo>
                <a:lnTo>
                  <a:pt x="0" y="2247900"/>
                </a:lnTo>
                <a:lnTo>
                  <a:pt x="1507217" y="0"/>
                </a:lnTo>
                <a:close/>
              </a:path>
            </a:pathLst>
          </a:cu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a:extLst>
              <a:ext uri="{FF2B5EF4-FFF2-40B4-BE49-F238E27FC236}">
                <a16:creationId xmlns:a16="http://schemas.microsoft.com/office/drawing/2014/main" xmlns="" id="{90EB5D66-D17C-4FA8-83D3-EB34B19A431D}"/>
              </a:ext>
            </a:extLst>
          </p:cNvPr>
          <p:cNvSpPr txBox="1"/>
          <p:nvPr/>
        </p:nvSpPr>
        <p:spPr>
          <a:xfrm>
            <a:off x="890587" y="3314107"/>
            <a:ext cx="7671496" cy="1477328"/>
          </a:xfrm>
          <a:prstGeom prst="rect">
            <a:avLst/>
          </a:prstGeom>
          <a:noFill/>
        </p:spPr>
        <p:txBody>
          <a:bodyPr wrap="square" lIns="0" tIns="0" rIns="0" bIns="0" rtlCol="0">
            <a:spAutoFit/>
          </a:bodyPr>
          <a:lstStyle/>
          <a:p>
            <a:r>
              <a:rPr lang="zh-CN" altLang="en-US" sz="9600">
                <a:solidFill>
                  <a:schemeClr val="accent2"/>
                </a:solidFill>
                <a:latin typeface="+mj-ea"/>
                <a:ea typeface="+mj-ea"/>
              </a:rPr>
              <a:t>谢谢观看</a:t>
            </a:r>
          </a:p>
        </p:txBody>
      </p:sp>
      <p:sp>
        <p:nvSpPr>
          <p:cNvPr id="9" name="文本框 8">
            <a:extLst>
              <a:ext uri="{FF2B5EF4-FFF2-40B4-BE49-F238E27FC236}">
                <a16:creationId xmlns:a16="http://schemas.microsoft.com/office/drawing/2014/main" xmlns="" id="{65D99E5F-B118-4FBF-8A0E-B7E4867B1E52}"/>
              </a:ext>
            </a:extLst>
          </p:cNvPr>
          <p:cNvSpPr txBox="1"/>
          <p:nvPr/>
        </p:nvSpPr>
        <p:spPr>
          <a:xfrm>
            <a:off x="890587" y="2629358"/>
            <a:ext cx="4572000" cy="677108"/>
          </a:xfrm>
          <a:prstGeom prst="rect">
            <a:avLst/>
          </a:prstGeom>
          <a:noFill/>
        </p:spPr>
        <p:txBody>
          <a:bodyPr wrap="square" lIns="0" tIns="0" rIns="0" bIns="0">
            <a:spAutoFit/>
          </a:bodyPr>
          <a:lstStyle/>
          <a:p>
            <a:r>
              <a:rPr lang="en-US" altLang="zh-CN" sz="4400">
                <a:solidFill>
                  <a:schemeClr val="bg1"/>
                </a:solidFill>
                <a:latin typeface="+mj-ea"/>
                <a:ea typeface="+mj-ea"/>
              </a:rPr>
              <a:t>THANKS</a:t>
            </a:r>
          </a:p>
        </p:txBody>
      </p:sp>
      <p:sp>
        <p:nvSpPr>
          <p:cNvPr id="11" name="文本框 10">
            <a:extLst>
              <a:ext uri="{FF2B5EF4-FFF2-40B4-BE49-F238E27FC236}">
                <a16:creationId xmlns:a16="http://schemas.microsoft.com/office/drawing/2014/main" xmlns="" id="{5E6C1A4F-31A7-4CB1-BC7A-6AE762894628}"/>
              </a:ext>
            </a:extLst>
          </p:cNvPr>
          <p:cNvSpPr txBox="1"/>
          <p:nvPr/>
        </p:nvSpPr>
        <p:spPr>
          <a:xfrm>
            <a:off x="932402" y="5779751"/>
            <a:ext cx="1640848" cy="246221"/>
          </a:xfrm>
          <a:prstGeom prst="rect">
            <a:avLst/>
          </a:prstGeom>
          <a:noFill/>
        </p:spPr>
        <p:txBody>
          <a:bodyPr wrap="square" lIns="0" tIns="0" rIns="0" bIns="0" rtlCol="0">
            <a:spAutoFit/>
          </a:bodyPr>
          <a:lstStyle/>
          <a:p>
            <a:r>
              <a:rPr lang="zh-CN" altLang="en-US" sz="1600">
                <a:solidFill>
                  <a:schemeClr val="bg1"/>
                </a:solidFill>
                <a:latin typeface="+mn-ea"/>
              </a:rPr>
              <a:t>汇报人：璞石</a:t>
            </a:r>
          </a:p>
        </p:txBody>
      </p:sp>
      <p:sp>
        <p:nvSpPr>
          <p:cNvPr id="12" name="文本框 11">
            <a:extLst>
              <a:ext uri="{FF2B5EF4-FFF2-40B4-BE49-F238E27FC236}">
                <a16:creationId xmlns:a16="http://schemas.microsoft.com/office/drawing/2014/main" xmlns="" id="{98F7CB4D-1395-4FCC-AF63-927861D5D092}"/>
              </a:ext>
            </a:extLst>
          </p:cNvPr>
          <p:cNvSpPr txBox="1"/>
          <p:nvPr/>
        </p:nvSpPr>
        <p:spPr>
          <a:xfrm>
            <a:off x="932402" y="6083299"/>
            <a:ext cx="2042514" cy="246221"/>
          </a:xfrm>
          <a:prstGeom prst="rect">
            <a:avLst/>
          </a:prstGeom>
          <a:noFill/>
        </p:spPr>
        <p:txBody>
          <a:bodyPr wrap="square" lIns="0" tIns="0" rIns="0" bIns="0" rtlCol="0">
            <a:spAutoFit/>
          </a:bodyPr>
          <a:lstStyle/>
          <a:p>
            <a:r>
              <a:rPr lang="en-US" altLang="zh-CN" sz="1600">
                <a:solidFill>
                  <a:schemeClr val="bg1"/>
                </a:solidFill>
                <a:latin typeface="+mn-ea"/>
              </a:rPr>
              <a:t>20XX</a:t>
            </a:r>
            <a:r>
              <a:rPr lang="zh-CN" altLang="en-US" sz="1600">
                <a:solidFill>
                  <a:schemeClr val="bg1"/>
                </a:solidFill>
                <a:latin typeface="+mn-ea"/>
              </a:rPr>
              <a:t>年</a:t>
            </a:r>
            <a:r>
              <a:rPr lang="en-US" altLang="zh-CN" sz="1600">
                <a:solidFill>
                  <a:schemeClr val="bg1"/>
                </a:solidFill>
                <a:latin typeface="+mn-ea"/>
              </a:rPr>
              <a:t>XX</a:t>
            </a:r>
            <a:r>
              <a:rPr lang="zh-CN" altLang="en-US" sz="1600">
                <a:solidFill>
                  <a:schemeClr val="bg1"/>
                </a:solidFill>
                <a:latin typeface="+mn-ea"/>
              </a:rPr>
              <a:t>月</a:t>
            </a:r>
            <a:r>
              <a:rPr lang="en-US" altLang="zh-CN" sz="1600">
                <a:solidFill>
                  <a:schemeClr val="bg1"/>
                </a:solidFill>
                <a:latin typeface="+mn-ea"/>
              </a:rPr>
              <a:t>XX</a:t>
            </a:r>
            <a:r>
              <a:rPr lang="zh-CN" altLang="en-US" sz="1600">
                <a:solidFill>
                  <a:schemeClr val="bg1"/>
                </a:solidFill>
                <a:latin typeface="+mn-ea"/>
              </a:rPr>
              <a:t>日</a:t>
            </a:r>
          </a:p>
        </p:txBody>
      </p:sp>
      <p:sp>
        <p:nvSpPr>
          <p:cNvPr id="13" name="Oval 32">
            <a:extLst>
              <a:ext uri="{FF2B5EF4-FFF2-40B4-BE49-F238E27FC236}">
                <a16:creationId xmlns:a16="http://schemas.microsoft.com/office/drawing/2014/main" xmlns="" id="{5AFB8FBD-E47D-4B82-BFAD-0FCE998F8720}"/>
              </a:ext>
            </a:extLst>
          </p:cNvPr>
          <p:cNvSpPr/>
          <p:nvPr/>
        </p:nvSpPr>
        <p:spPr>
          <a:xfrm>
            <a:off x="932402" y="1356524"/>
            <a:ext cx="881379" cy="881611"/>
          </a:xfrm>
          <a:custGeom>
            <a:avLst/>
            <a:gdLst>
              <a:gd name="T0" fmla="*/ 7682 w 7948"/>
              <a:gd name="T1" fmla="*/ 6783 h 7949"/>
              <a:gd name="T2" fmla="*/ 5299 w 7948"/>
              <a:gd name="T3" fmla="*/ 5962 h 7949"/>
              <a:gd name="T4" fmla="*/ 5331 w 7948"/>
              <a:gd name="T5" fmla="*/ 4819 h 7949"/>
              <a:gd name="T6" fmla="*/ 5842 w 7948"/>
              <a:gd name="T7" fmla="*/ 3675 h 7949"/>
              <a:gd name="T8" fmla="*/ 6062 w 7948"/>
              <a:gd name="T9" fmla="*/ 2499 h 7949"/>
              <a:gd name="T10" fmla="*/ 5782 w 7948"/>
              <a:gd name="T11" fmla="*/ 2087 h 7949"/>
              <a:gd name="T12" fmla="*/ 5560 w 7948"/>
              <a:gd name="T13" fmla="*/ 808 h 7949"/>
              <a:gd name="T14" fmla="*/ 4267 w 7948"/>
              <a:gd name="T15" fmla="*/ 3 h 7949"/>
              <a:gd name="T16" fmla="*/ 3532 w 7948"/>
              <a:gd name="T17" fmla="*/ 224 h 7949"/>
              <a:gd name="T18" fmla="*/ 2166 w 7948"/>
              <a:gd name="T19" fmla="*/ 2087 h 7949"/>
              <a:gd name="T20" fmla="*/ 1886 w 7948"/>
              <a:gd name="T21" fmla="*/ 2499 h 7949"/>
              <a:gd name="T22" fmla="*/ 2106 w 7948"/>
              <a:gd name="T23" fmla="*/ 3675 h 7949"/>
              <a:gd name="T24" fmla="*/ 2617 w 7948"/>
              <a:gd name="T25" fmla="*/ 4819 h 7949"/>
              <a:gd name="T26" fmla="*/ 2649 w 7948"/>
              <a:gd name="T27" fmla="*/ 5963 h 7949"/>
              <a:gd name="T28" fmla="*/ 266 w 7948"/>
              <a:gd name="T29" fmla="*/ 6783 h 7949"/>
              <a:gd name="T30" fmla="*/ 0 w 7948"/>
              <a:gd name="T31" fmla="*/ 7949 h 7949"/>
              <a:gd name="T32" fmla="*/ 7948 w 7948"/>
              <a:gd name="T33" fmla="*/ 7949 h 7949"/>
              <a:gd name="T34" fmla="*/ 7682 w 7948"/>
              <a:gd name="T35" fmla="*/ 6783 h 7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48" h="7949">
                <a:moveTo>
                  <a:pt x="7682" y="6783"/>
                </a:moveTo>
                <a:cubicBezTo>
                  <a:pt x="7334" y="6308"/>
                  <a:pt x="5568" y="6505"/>
                  <a:pt x="5299" y="5962"/>
                </a:cubicBezTo>
                <a:cubicBezTo>
                  <a:pt x="4764" y="4886"/>
                  <a:pt x="4982" y="5086"/>
                  <a:pt x="5331" y="4819"/>
                </a:cubicBezTo>
                <a:cubicBezTo>
                  <a:pt x="5658" y="4569"/>
                  <a:pt x="5642" y="3909"/>
                  <a:pt x="5842" y="3675"/>
                </a:cubicBezTo>
                <a:cubicBezTo>
                  <a:pt x="6045" y="3437"/>
                  <a:pt x="6139" y="2756"/>
                  <a:pt x="6062" y="2499"/>
                </a:cubicBezTo>
                <a:cubicBezTo>
                  <a:pt x="5961" y="2159"/>
                  <a:pt x="5806" y="2344"/>
                  <a:pt x="5782" y="2087"/>
                </a:cubicBezTo>
                <a:cubicBezTo>
                  <a:pt x="5732" y="1533"/>
                  <a:pt x="5872" y="1078"/>
                  <a:pt x="5560" y="808"/>
                </a:cubicBezTo>
                <a:cubicBezTo>
                  <a:pt x="5258" y="548"/>
                  <a:pt x="4881" y="10"/>
                  <a:pt x="4267" y="3"/>
                </a:cubicBezTo>
                <a:cubicBezTo>
                  <a:pt x="4053" y="0"/>
                  <a:pt x="3811" y="64"/>
                  <a:pt x="3532" y="224"/>
                </a:cubicBezTo>
                <a:cubicBezTo>
                  <a:pt x="2208" y="82"/>
                  <a:pt x="2216" y="1533"/>
                  <a:pt x="2166" y="2087"/>
                </a:cubicBezTo>
                <a:cubicBezTo>
                  <a:pt x="2142" y="2344"/>
                  <a:pt x="1987" y="2159"/>
                  <a:pt x="1886" y="2499"/>
                </a:cubicBezTo>
                <a:cubicBezTo>
                  <a:pt x="1809" y="2756"/>
                  <a:pt x="1903" y="3437"/>
                  <a:pt x="2106" y="3675"/>
                </a:cubicBezTo>
                <a:cubicBezTo>
                  <a:pt x="2306" y="3909"/>
                  <a:pt x="2290" y="4569"/>
                  <a:pt x="2617" y="4819"/>
                </a:cubicBezTo>
                <a:cubicBezTo>
                  <a:pt x="2966" y="5086"/>
                  <a:pt x="3184" y="4886"/>
                  <a:pt x="2649" y="5963"/>
                </a:cubicBezTo>
                <a:cubicBezTo>
                  <a:pt x="2380" y="6505"/>
                  <a:pt x="614" y="6308"/>
                  <a:pt x="266" y="6783"/>
                </a:cubicBezTo>
                <a:cubicBezTo>
                  <a:pt x="0" y="7146"/>
                  <a:pt x="0" y="7949"/>
                  <a:pt x="0" y="7949"/>
                </a:cubicBezTo>
                <a:lnTo>
                  <a:pt x="7948" y="7949"/>
                </a:lnTo>
                <a:cubicBezTo>
                  <a:pt x="7948" y="7949"/>
                  <a:pt x="7948" y="7146"/>
                  <a:pt x="7682" y="6783"/>
                </a:cubicBezTo>
                <a:close/>
              </a:path>
            </a:pathLst>
          </a:cu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901593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设计规范</a:t>
            </a:r>
          </a:p>
        </p:txBody>
      </p:sp>
      <p:sp>
        <p:nvSpPr>
          <p:cNvPr id="5" name="矩形 4"/>
          <p:cNvSpPr/>
          <p:nvPr/>
        </p:nvSpPr>
        <p:spPr>
          <a:xfrm>
            <a:off x="2721484" y="1899522"/>
            <a:ext cx="762015" cy="8131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0</a:t>
            </a:r>
          </a:p>
          <a:p>
            <a:pPr algn="ctr">
              <a:lnSpc>
                <a:spcPct val="150000"/>
              </a:lnSpc>
            </a:pPr>
            <a:r>
              <a:rPr lang="en-US" altLang="zh-CN" sz="1100"/>
              <a:t>0</a:t>
            </a:r>
          </a:p>
          <a:p>
            <a:pPr algn="ctr">
              <a:lnSpc>
                <a:spcPct val="150000"/>
              </a:lnSpc>
            </a:pPr>
            <a:r>
              <a:rPr lang="en-US" altLang="zh-CN" sz="1100"/>
              <a:t>0</a:t>
            </a:r>
            <a:endParaRPr lang="zh-CN" altLang="en-US" sz="1100"/>
          </a:p>
        </p:txBody>
      </p:sp>
      <p:sp>
        <p:nvSpPr>
          <p:cNvPr id="6" name="矩形 5"/>
          <p:cNvSpPr/>
          <p:nvPr/>
        </p:nvSpPr>
        <p:spPr>
          <a:xfrm>
            <a:off x="3683624" y="1899522"/>
            <a:ext cx="762015" cy="81318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lumMod val="50000"/>
                    <a:lumOff val="50000"/>
                  </a:schemeClr>
                </a:solidFill>
              </a:rPr>
              <a:t>231</a:t>
            </a:r>
          </a:p>
          <a:p>
            <a:pPr algn="ctr">
              <a:lnSpc>
                <a:spcPct val="150000"/>
              </a:lnSpc>
            </a:pPr>
            <a:r>
              <a:rPr lang="en-US" altLang="zh-CN" sz="1100">
                <a:solidFill>
                  <a:schemeClr val="tx1">
                    <a:lumMod val="50000"/>
                    <a:lumOff val="50000"/>
                  </a:schemeClr>
                </a:solidFill>
              </a:rPr>
              <a:t>230</a:t>
            </a:r>
          </a:p>
          <a:p>
            <a:pPr algn="ctr">
              <a:lnSpc>
                <a:spcPct val="150000"/>
              </a:lnSpc>
            </a:pPr>
            <a:r>
              <a:rPr lang="en-US" altLang="zh-CN" sz="1100">
                <a:solidFill>
                  <a:schemeClr val="tx1">
                    <a:lumMod val="50000"/>
                    <a:lumOff val="50000"/>
                  </a:schemeClr>
                </a:solidFill>
              </a:rPr>
              <a:t>230</a:t>
            </a:r>
            <a:endParaRPr lang="zh-CN" altLang="en-US" sz="1100">
              <a:solidFill>
                <a:schemeClr val="tx1">
                  <a:lumMod val="50000"/>
                  <a:lumOff val="50000"/>
                </a:schemeClr>
              </a:solidFill>
            </a:endParaRPr>
          </a:p>
        </p:txBody>
      </p:sp>
      <p:sp>
        <p:nvSpPr>
          <p:cNvPr id="7" name="矩形 6"/>
          <p:cNvSpPr/>
          <p:nvPr/>
        </p:nvSpPr>
        <p:spPr>
          <a:xfrm>
            <a:off x="4645763" y="1899522"/>
            <a:ext cx="762015" cy="81318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68</a:t>
            </a:r>
          </a:p>
          <a:p>
            <a:pPr algn="ctr">
              <a:lnSpc>
                <a:spcPct val="150000"/>
              </a:lnSpc>
            </a:pPr>
            <a:r>
              <a:rPr lang="en-US" altLang="zh-CN" sz="1100"/>
              <a:t>84</a:t>
            </a:r>
          </a:p>
          <a:p>
            <a:pPr algn="ctr">
              <a:lnSpc>
                <a:spcPct val="150000"/>
              </a:lnSpc>
            </a:pPr>
            <a:r>
              <a:rPr lang="en-US" altLang="zh-CN" sz="1100"/>
              <a:t>106</a:t>
            </a:r>
            <a:endParaRPr lang="zh-CN" altLang="en-US" sz="1100"/>
          </a:p>
        </p:txBody>
      </p:sp>
      <p:sp>
        <p:nvSpPr>
          <p:cNvPr id="8" name="矩形 7"/>
          <p:cNvSpPr/>
          <p:nvPr/>
        </p:nvSpPr>
        <p:spPr>
          <a:xfrm>
            <a:off x="5607904" y="1899522"/>
            <a:ext cx="762015" cy="813186"/>
          </a:xfrm>
          <a:prstGeom prst="rect">
            <a:avLst/>
          </a:prstGeom>
          <a:solidFill>
            <a:srgbClr val="28313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40</a:t>
            </a:r>
          </a:p>
          <a:p>
            <a:pPr algn="ctr">
              <a:lnSpc>
                <a:spcPct val="150000"/>
              </a:lnSpc>
            </a:pPr>
            <a:r>
              <a:rPr lang="en-US" altLang="zh-CN" sz="1100"/>
              <a:t>49</a:t>
            </a:r>
          </a:p>
          <a:p>
            <a:pPr algn="ctr">
              <a:lnSpc>
                <a:spcPct val="150000"/>
              </a:lnSpc>
            </a:pPr>
            <a:r>
              <a:rPr lang="en-US" altLang="zh-CN" sz="1100"/>
              <a:t>58</a:t>
            </a:r>
            <a:endParaRPr lang="zh-CN" altLang="en-US" sz="1100"/>
          </a:p>
        </p:txBody>
      </p:sp>
      <p:sp>
        <p:nvSpPr>
          <p:cNvPr id="9" name="矩形 8"/>
          <p:cNvSpPr/>
          <p:nvPr/>
        </p:nvSpPr>
        <p:spPr>
          <a:xfrm>
            <a:off x="6570043" y="1899522"/>
            <a:ext cx="762015" cy="813186"/>
          </a:xfrm>
          <a:prstGeom prst="rect">
            <a:avLst/>
          </a:prstGeom>
          <a:solidFill>
            <a:srgbClr val="FBB61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251</a:t>
            </a:r>
          </a:p>
          <a:p>
            <a:pPr algn="ctr">
              <a:lnSpc>
                <a:spcPct val="150000"/>
              </a:lnSpc>
            </a:pPr>
            <a:r>
              <a:rPr lang="en-US" altLang="zh-CN" sz="1100"/>
              <a:t>182</a:t>
            </a:r>
          </a:p>
          <a:p>
            <a:pPr algn="ctr">
              <a:lnSpc>
                <a:spcPct val="150000"/>
              </a:lnSpc>
            </a:pPr>
            <a:r>
              <a:rPr lang="en-US" altLang="zh-CN" sz="1100"/>
              <a:t>19</a:t>
            </a:r>
            <a:endParaRPr lang="zh-CN" altLang="en-US" sz="1100"/>
          </a:p>
        </p:txBody>
      </p:sp>
      <p:sp>
        <p:nvSpPr>
          <p:cNvPr id="14" name="矩形 13"/>
          <p:cNvSpPr/>
          <p:nvPr/>
        </p:nvSpPr>
        <p:spPr>
          <a:xfrm>
            <a:off x="1759344" y="1899522"/>
            <a:ext cx="762015" cy="8131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lumMod val="50000"/>
                    <a:lumOff val="50000"/>
                  </a:schemeClr>
                </a:solidFill>
              </a:rPr>
              <a:t>255</a:t>
            </a:r>
          </a:p>
          <a:p>
            <a:pPr algn="ctr">
              <a:lnSpc>
                <a:spcPct val="150000"/>
              </a:lnSpc>
            </a:pPr>
            <a:r>
              <a:rPr lang="en-US" altLang="zh-CN" sz="1100">
                <a:solidFill>
                  <a:schemeClr val="tx1">
                    <a:lumMod val="50000"/>
                    <a:lumOff val="50000"/>
                  </a:schemeClr>
                </a:solidFill>
              </a:rPr>
              <a:t>255</a:t>
            </a:r>
          </a:p>
          <a:p>
            <a:pPr algn="ctr">
              <a:lnSpc>
                <a:spcPct val="150000"/>
              </a:lnSpc>
            </a:pPr>
            <a:r>
              <a:rPr lang="en-US" altLang="zh-CN" sz="1100">
                <a:solidFill>
                  <a:schemeClr val="tx1">
                    <a:lumMod val="50000"/>
                    <a:lumOff val="50000"/>
                  </a:schemeClr>
                </a:solidFill>
              </a:rPr>
              <a:t>255</a:t>
            </a:r>
            <a:endParaRPr lang="zh-CN" altLang="en-US" sz="1100">
              <a:solidFill>
                <a:schemeClr val="tx1">
                  <a:lumMod val="50000"/>
                  <a:lumOff val="50000"/>
                </a:schemeClr>
              </a:solidFill>
            </a:endParaRPr>
          </a:p>
        </p:txBody>
      </p:sp>
      <p:sp>
        <p:nvSpPr>
          <p:cNvPr id="16" name="文本框 15"/>
          <p:cNvSpPr txBox="1"/>
          <p:nvPr/>
        </p:nvSpPr>
        <p:spPr>
          <a:xfrm>
            <a:off x="1126684" y="1348390"/>
            <a:ext cx="2956771" cy="400110"/>
          </a:xfrm>
          <a:prstGeom prst="rect">
            <a:avLst/>
          </a:prstGeom>
          <a:noFill/>
        </p:spPr>
        <p:txBody>
          <a:bodyPr wrap="none" rtlCol="0">
            <a:spAutoFit/>
          </a:bodyPr>
          <a:lstStyle/>
          <a:p>
            <a:r>
              <a:rPr lang="zh-CN" altLang="en-US" sz="2000">
                <a:latin typeface="+mj-ea"/>
                <a:ea typeface="+mj-ea"/>
              </a:rPr>
              <a:t>主题色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COLORS</a:t>
            </a:r>
            <a:endParaRPr lang="zh-CN" altLang="en-US" sz="2000">
              <a:solidFill>
                <a:schemeClr val="tx1">
                  <a:lumMod val="50000"/>
                  <a:lumOff val="50000"/>
                </a:schemeClr>
              </a:solidFill>
            </a:endParaRPr>
          </a:p>
        </p:txBody>
      </p:sp>
      <p:sp>
        <p:nvSpPr>
          <p:cNvPr id="18" name="文本框 17"/>
          <p:cNvSpPr txBox="1"/>
          <p:nvPr/>
        </p:nvSpPr>
        <p:spPr>
          <a:xfrm>
            <a:off x="1113013" y="3784894"/>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英文字体</a:t>
            </a:r>
          </a:p>
        </p:txBody>
      </p:sp>
      <p:sp>
        <p:nvSpPr>
          <p:cNvPr id="19" name="文本框 18"/>
          <p:cNvSpPr txBox="1"/>
          <p:nvPr/>
        </p:nvSpPr>
        <p:spPr>
          <a:xfrm>
            <a:off x="1113013" y="4317579"/>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中文字体</a:t>
            </a:r>
          </a:p>
        </p:txBody>
      </p:sp>
      <p:sp>
        <p:nvSpPr>
          <p:cNvPr id="21" name="文本框 20"/>
          <p:cNvSpPr txBox="1"/>
          <p:nvPr/>
        </p:nvSpPr>
        <p:spPr>
          <a:xfrm>
            <a:off x="1113013"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封面标题</a:t>
            </a:r>
          </a:p>
        </p:txBody>
      </p:sp>
      <p:sp>
        <p:nvSpPr>
          <p:cNvPr id="22" name="文本框 21"/>
          <p:cNvSpPr txBox="1"/>
          <p:nvPr/>
        </p:nvSpPr>
        <p:spPr>
          <a:xfrm>
            <a:off x="3177662"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内页标题</a:t>
            </a:r>
          </a:p>
        </p:txBody>
      </p:sp>
      <p:sp>
        <p:nvSpPr>
          <p:cNvPr id="23" name="文本框 2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Design  Criteria</a:t>
            </a:r>
            <a:endParaRPr lang="zh-CN" altLang="en-US" sz="1400">
              <a:latin typeface="+mj-ea"/>
              <a:ea typeface="+mj-ea"/>
            </a:endParaRPr>
          </a:p>
        </p:txBody>
      </p:sp>
      <p:sp>
        <p:nvSpPr>
          <p:cNvPr id="27" name="箭头: 五边形 26"/>
          <p:cNvSpPr/>
          <p:nvPr/>
        </p:nvSpPr>
        <p:spPr>
          <a:xfrm>
            <a:off x="1113013" y="1994729"/>
            <a:ext cx="446205" cy="15017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五边形 27"/>
          <p:cNvSpPr/>
          <p:nvPr/>
        </p:nvSpPr>
        <p:spPr>
          <a:xfrm>
            <a:off x="1113013" y="2259215"/>
            <a:ext cx="446205" cy="150173"/>
          </a:xfrm>
          <a:prstGeom prst="homePlat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五边形 28"/>
          <p:cNvSpPr/>
          <p:nvPr/>
        </p:nvSpPr>
        <p:spPr>
          <a:xfrm>
            <a:off x="1113013" y="2518152"/>
            <a:ext cx="446205" cy="150173"/>
          </a:xfrm>
          <a:prstGeom prst="homePlat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13013" y="310762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26684" y="3125430"/>
            <a:ext cx="3044231" cy="400110"/>
          </a:xfrm>
          <a:prstGeom prst="rect">
            <a:avLst/>
          </a:prstGeom>
          <a:noFill/>
        </p:spPr>
        <p:txBody>
          <a:bodyPr wrap="none" rtlCol="0">
            <a:spAutoFit/>
          </a:bodyPr>
          <a:lstStyle/>
          <a:p>
            <a:r>
              <a:rPr lang="zh-CN" altLang="en-US" sz="2000">
                <a:latin typeface="+mj-ea"/>
                <a:ea typeface="+mj-ea"/>
              </a:rPr>
              <a:t>主题字体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FONTS</a:t>
            </a:r>
            <a:endParaRPr lang="zh-CN" altLang="en-US" sz="2000">
              <a:solidFill>
                <a:schemeClr val="tx1">
                  <a:lumMod val="50000"/>
                  <a:lumOff val="50000"/>
                </a:schemeClr>
              </a:solidFill>
            </a:endParaRPr>
          </a:p>
        </p:txBody>
      </p:sp>
      <p:sp>
        <p:nvSpPr>
          <p:cNvPr id="35" name="文本框 34"/>
          <p:cNvSpPr txBox="1"/>
          <p:nvPr/>
        </p:nvSpPr>
        <p:spPr>
          <a:xfrm>
            <a:off x="2396940" y="3783218"/>
            <a:ext cx="2260549" cy="307777"/>
          </a:xfrm>
          <a:prstGeom prst="rect">
            <a:avLst/>
          </a:prstGeom>
          <a:noFill/>
        </p:spPr>
        <p:txBody>
          <a:bodyPr wrap="square">
            <a:spAutoFit/>
          </a:bodyPr>
          <a:lstStyle/>
          <a:p>
            <a:r>
              <a:rPr lang="zh-CN" altLang="en-US" sz="1400"/>
              <a:t>思源黑体 CN Bold</a:t>
            </a:r>
          </a:p>
        </p:txBody>
      </p:sp>
      <p:sp>
        <p:nvSpPr>
          <p:cNvPr id="37" name="文本框 36"/>
          <p:cNvSpPr txBox="1"/>
          <p:nvPr/>
        </p:nvSpPr>
        <p:spPr>
          <a:xfrm>
            <a:off x="4702226" y="3783218"/>
            <a:ext cx="2260549" cy="307777"/>
          </a:xfrm>
          <a:prstGeom prst="rect">
            <a:avLst/>
          </a:prstGeom>
          <a:noFill/>
        </p:spPr>
        <p:txBody>
          <a:bodyPr wrap="square">
            <a:spAutoFit/>
          </a:bodyPr>
          <a:lstStyle/>
          <a:p>
            <a:r>
              <a:rPr lang="zh-CN" altLang="en-US" sz="1400"/>
              <a:t>思源黑体 CN Normal</a:t>
            </a:r>
          </a:p>
        </p:txBody>
      </p:sp>
      <p:sp>
        <p:nvSpPr>
          <p:cNvPr id="38" name="文本框 37"/>
          <p:cNvSpPr txBox="1"/>
          <p:nvPr/>
        </p:nvSpPr>
        <p:spPr>
          <a:xfrm>
            <a:off x="2396940" y="4375335"/>
            <a:ext cx="2260549" cy="307777"/>
          </a:xfrm>
          <a:prstGeom prst="rect">
            <a:avLst/>
          </a:prstGeom>
          <a:noFill/>
        </p:spPr>
        <p:txBody>
          <a:bodyPr wrap="square">
            <a:spAutoFit/>
          </a:bodyPr>
          <a:lstStyle/>
          <a:p>
            <a:r>
              <a:rPr lang="zh-CN" altLang="en-US" sz="1400"/>
              <a:t>思源黑体 CN Bold</a:t>
            </a:r>
          </a:p>
        </p:txBody>
      </p:sp>
      <p:sp>
        <p:nvSpPr>
          <p:cNvPr id="39" name="文本框 38"/>
          <p:cNvSpPr txBox="1"/>
          <p:nvPr/>
        </p:nvSpPr>
        <p:spPr>
          <a:xfrm>
            <a:off x="4702226" y="4375335"/>
            <a:ext cx="2260549" cy="307777"/>
          </a:xfrm>
          <a:prstGeom prst="rect">
            <a:avLst/>
          </a:prstGeom>
          <a:noFill/>
        </p:spPr>
        <p:txBody>
          <a:bodyPr wrap="square">
            <a:spAutoFit/>
          </a:bodyPr>
          <a:lstStyle/>
          <a:p>
            <a:r>
              <a:rPr lang="zh-CN" altLang="en-US" sz="1400"/>
              <a:t>思源黑体 CN Normal</a:t>
            </a:r>
          </a:p>
        </p:txBody>
      </p:sp>
      <p:sp>
        <p:nvSpPr>
          <p:cNvPr id="41" name="文本框 40"/>
          <p:cNvSpPr txBox="1"/>
          <p:nvPr/>
        </p:nvSpPr>
        <p:spPr>
          <a:xfrm>
            <a:off x="7453532" y="4037171"/>
            <a:ext cx="3746055" cy="307777"/>
          </a:xfrm>
          <a:prstGeom prst="rect">
            <a:avLst/>
          </a:prstGeom>
          <a:noFill/>
        </p:spPr>
        <p:txBody>
          <a:bodyPr wrap="square">
            <a:spAutoFit/>
          </a:bodyPr>
          <a:lstStyle/>
          <a:p>
            <a:r>
              <a:rPr lang="zh-CN" altLang="en-US" sz="1400">
                <a:solidFill>
                  <a:schemeClr val="tx1">
                    <a:lumMod val="50000"/>
                    <a:lumOff val="50000"/>
                  </a:schemeClr>
                </a:solidFill>
              </a:rPr>
              <a:t>可以在</a:t>
            </a:r>
            <a:r>
              <a:rPr lang="en-US" altLang="zh-CN" sz="1400">
                <a:solidFill>
                  <a:schemeClr val="tx1">
                    <a:lumMod val="50000"/>
                    <a:lumOff val="50000"/>
                  </a:schemeClr>
                </a:solidFill>
              </a:rPr>
              <a:t>【</a:t>
            </a:r>
            <a:r>
              <a:rPr lang="zh-CN" altLang="en-US" sz="1400">
                <a:solidFill>
                  <a:schemeClr val="tx1">
                    <a:lumMod val="50000"/>
                    <a:lumOff val="50000"/>
                  </a:schemeClr>
                </a:solidFill>
              </a:rPr>
              <a:t>设计</a:t>
            </a:r>
            <a:r>
              <a:rPr lang="en-US" altLang="zh-CN" sz="1400">
                <a:solidFill>
                  <a:schemeClr val="tx1">
                    <a:lumMod val="50000"/>
                    <a:lumOff val="50000"/>
                  </a:schemeClr>
                </a:solidFill>
              </a:rPr>
              <a:t>】</a:t>
            </a:r>
            <a:r>
              <a:rPr lang="zh-CN" altLang="en-US" sz="1400">
                <a:solidFill>
                  <a:schemeClr val="tx1">
                    <a:lumMod val="50000"/>
                    <a:lumOff val="50000"/>
                  </a:schemeClr>
                </a:solidFill>
              </a:rPr>
              <a:t>菜单</a:t>
            </a:r>
            <a:r>
              <a:rPr lang="en-US" altLang="zh-CN" sz="1400">
                <a:solidFill>
                  <a:schemeClr val="tx1">
                    <a:lumMod val="50000"/>
                    <a:lumOff val="50000"/>
                  </a:schemeClr>
                </a:solidFill>
              </a:rPr>
              <a:t>【</a:t>
            </a:r>
            <a:r>
              <a:rPr lang="zh-CN" altLang="en-US" sz="1400">
                <a:solidFill>
                  <a:schemeClr val="tx1">
                    <a:lumMod val="50000"/>
                    <a:lumOff val="50000"/>
                  </a:schemeClr>
                </a:solidFill>
              </a:rPr>
              <a:t>字体</a:t>
            </a:r>
            <a:r>
              <a:rPr lang="en-US" altLang="zh-CN" sz="1400">
                <a:solidFill>
                  <a:schemeClr val="tx1">
                    <a:lumMod val="50000"/>
                    <a:lumOff val="50000"/>
                  </a:schemeClr>
                </a:solidFill>
              </a:rPr>
              <a:t>】</a:t>
            </a:r>
            <a:r>
              <a:rPr lang="zh-CN" altLang="en-US" sz="1400">
                <a:solidFill>
                  <a:schemeClr val="tx1">
                    <a:lumMod val="50000"/>
                    <a:lumOff val="50000"/>
                  </a:schemeClr>
                </a:solidFill>
              </a:rPr>
              <a:t>中改变</a:t>
            </a:r>
          </a:p>
        </p:txBody>
      </p:sp>
      <p:sp>
        <p:nvSpPr>
          <p:cNvPr id="44" name="任意多边形: 形状 43"/>
          <p:cNvSpPr/>
          <p:nvPr/>
        </p:nvSpPr>
        <p:spPr>
          <a:xfrm>
            <a:off x="7138476" y="3766523"/>
            <a:ext cx="4037525" cy="889610"/>
          </a:xfrm>
          <a:custGeom>
            <a:avLst/>
            <a:gdLst>
              <a:gd name="connsiteX0" fmla="*/ 205593 w 4037525"/>
              <a:gd name="connsiteY0" fmla="*/ 0 h 889610"/>
              <a:gd name="connsiteX1" fmla="*/ 4037525 w 4037525"/>
              <a:gd name="connsiteY1" fmla="*/ 0 h 889610"/>
              <a:gd name="connsiteX2" fmla="*/ 4037525 w 4037525"/>
              <a:gd name="connsiteY2" fmla="*/ 889610 h 889610"/>
              <a:gd name="connsiteX3" fmla="*/ 205593 w 4037525"/>
              <a:gd name="connsiteY3" fmla="*/ 889610 h 889610"/>
              <a:gd name="connsiteX4" fmla="*/ 205593 w 4037525"/>
              <a:gd name="connsiteY4" fmla="*/ 545028 h 889610"/>
              <a:gd name="connsiteX5" fmla="*/ 0 w 4037525"/>
              <a:gd name="connsiteY5" fmla="*/ 425783 h 889610"/>
              <a:gd name="connsiteX6" fmla="*/ 205593 w 4037525"/>
              <a:gd name="connsiteY6" fmla="*/ 306539 h 88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7525" h="889610">
                <a:moveTo>
                  <a:pt x="205593" y="0"/>
                </a:moveTo>
                <a:lnTo>
                  <a:pt x="4037525" y="0"/>
                </a:lnTo>
                <a:lnTo>
                  <a:pt x="4037525" y="889610"/>
                </a:lnTo>
                <a:lnTo>
                  <a:pt x="205593" y="889610"/>
                </a:lnTo>
                <a:lnTo>
                  <a:pt x="205593" y="545028"/>
                </a:lnTo>
                <a:lnTo>
                  <a:pt x="0" y="425783"/>
                </a:lnTo>
                <a:lnTo>
                  <a:pt x="205593" y="306539"/>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nvSpPr>
        <p:spPr>
          <a:xfrm>
            <a:off x="1113013" y="4940790"/>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26684" y="4958597"/>
            <a:ext cx="2505173" cy="400110"/>
          </a:xfrm>
          <a:prstGeom prst="rect">
            <a:avLst/>
          </a:prstGeom>
          <a:noFill/>
        </p:spPr>
        <p:txBody>
          <a:bodyPr wrap="none" rtlCol="0">
            <a:spAutoFit/>
          </a:bodyPr>
          <a:lstStyle/>
          <a:p>
            <a:r>
              <a:rPr lang="zh-CN" altLang="en-US" sz="2000">
                <a:latin typeface="+mj-ea"/>
                <a:ea typeface="+mj-ea"/>
              </a:rPr>
              <a:t>字号大小  </a:t>
            </a:r>
            <a:r>
              <a:rPr lang="en-US" altLang="zh-CN" sz="2000">
                <a:solidFill>
                  <a:schemeClr val="tx1">
                    <a:lumMod val="50000"/>
                    <a:lumOff val="50000"/>
                  </a:schemeClr>
                </a:solidFill>
              </a:rPr>
              <a:t>TYPE SIZE</a:t>
            </a:r>
            <a:endParaRPr lang="zh-CN" altLang="en-US" sz="2000">
              <a:solidFill>
                <a:schemeClr val="tx1">
                  <a:lumMod val="50000"/>
                  <a:lumOff val="50000"/>
                </a:schemeClr>
              </a:solidFill>
            </a:endParaRPr>
          </a:p>
        </p:txBody>
      </p:sp>
      <p:sp>
        <p:nvSpPr>
          <p:cNvPr id="49" name="文本框 48"/>
          <p:cNvSpPr txBox="1"/>
          <p:nvPr/>
        </p:nvSpPr>
        <p:spPr>
          <a:xfrm>
            <a:off x="5242311"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段落标题</a:t>
            </a:r>
          </a:p>
        </p:txBody>
      </p:sp>
      <p:sp>
        <p:nvSpPr>
          <p:cNvPr id="50" name="文本框 49"/>
          <p:cNvSpPr txBox="1"/>
          <p:nvPr/>
        </p:nvSpPr>
        <p:spPr>
          <a:xfrm>
            <a:off x="730696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正文</a:t>
            </a:r>
          </a:p>
        </p:txBody>
      </p:sp>
      <p:sp>
        <p:nvSpPr>
          <p:cNvPr id="51" name="文本框 50"/>
          <p:cNvSpPr txBox="1"/>
          <p:nvPr/>
        </p:nvSpPr>
        <p:spPr>
          <a:xfrm>
            <a:off x="937161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注释</a:t>
            </a:r>
          </a:p>
        </p:txBody>
      </p:sp>
      <p:sp>
        <p:nvSpPr>
          <p:cNvPr id="52" name="矩形 51"/>
          <p:cNvSpPr/>
          <p:nvPr/>
        </p:nvSpPr>
        <p:spPr>
          <a:xfrm>
            <a:off x="2127652"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44</a:t>
            </a:r>
            <a:endParaRPr lang="zh-CN" altLang="en-US" sz="1400">
              <a:solidFill>
                <a:schemeClr val="tx1">
                  <a:lumMod val="65000"/>
                  <a:lumOff val="35000"/>
                </a:schemeClr>
              </a:solidFill>
            </a:endParaRPr>
          </a:p>
        </p:txBody>
      </p:sp>
      <p:sp>
        <p:nvSpPr>
          <p:cNvPr id="53" name="矩形 52"/>
          <p:cNvSpPr/>
          <p:nvPr/>
        </p:nvSpPr>
        <p:spPr>
          <a:xfrm>
            <a:off x="4190374"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32</a:t>
            </a:r>
            <a:endParaRPr lang="zh-CN" altLang="en-US" sz="1400">
              <a:solidFill>
                <a:schemeClr val="tx1">
                  <a:lumMod val="65000"/>
                  <a:lumOff val="35000"/>
                </a:schemeClr>
              </a:solidFill>
            </a:endParaRPr>
          </a:p>
        </p:txBody>
      </p:sp>
      <p:sp>
        <p:nvSpPr>
          <p:cNvPr id="54" name="矩形 53"/>
          <p:cNvSpPr/>
          <p:nvPr/>
        </p:nvSpPr>
        <p:spPr>
          <a:xfrm>
            <a:off x="6253096"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20</a:t>
            </a:r>
            <a:endParaRPr lang="zh-CN" altLang="en-US" sz="1400">
              <a:solidFill>
                <a:schemeClr val="tx1">
                  <a:lumMod val="65000"/>
                  <a:lumOff val="35000"/>
                </a:schemeClr>
              </a:solidFill>
            </a:endParaRPr>
          </a:p>
        </p:txBody>
      </p:sp>
      <p:sp>
        <p:nvSpPr>
          <p:cNvPr id="55" name="矩形 54"/>
          <p:cNvSpPr/>
          <p:nvPr/>
        </p:nvSpPr>
        <p:spPr>
          <a:xfrm>
            <a:off x="8309468"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12</a:t>
            </a:r>
            <a:endParaRPr lang="zh-CN" altLang="en-US" sz="1400">
              <a:solidFill>
                <a:schemeClr val="tx1">
                  <a:lumMod val="65000"/>
                  <a:lumOff val="35000"/>
                </a:schemeClr>
              </a:solidFill>
            </a:endParaRPr>
          </a:p>
        </p:txBody>
      </p:sp>
      <p:sp>
        <p:nvSpPr>
          <p:cNvPr id="56" name="矩形 55"/>
          <p:cNvSpPr/>
          <p:nvPr/>
        </p:nvSpPr>
        <p:spPr>
          <a:xfrm>
            <a:off x="10365840"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8</a:t>
            </a:r>
            <a:endParaRPr lang="zh-CN" altLang="en-US" sz="1400">
              <a:solidFill>
                <a:schemeClr val="tx1">
                  <a:lumMod val="65000"/>
                  <a:lumOff val="35000"/>
                </a:schemeClr>
              </a:solidFill>
            </a:endParaRPr>
          </a:p>
        </p:txBody>
      </p:sp>
      <p:sp>
        <p:nvSpPr>
          <p:cNvPr id="57" name="矩形 56"/>
          <p:cNvSpPr/>
          <p:nvPr/>
        </p:nvSpPr>
        <p:spPr>
          <a:xfrm>
            <a:off x="1126684" y="1702781"/>
            <a:ext cx="89261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26683" y="3495447"/>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83" y="5326143"/>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4820634F-658F-4F4B-B873-1ECCE059B90A}"/>
              </a:ext>
            </a:extLst>
          </p:cNvPr>
          <p:cNvSpPr/>
          <p:nvPr/>
        </p:nvSpPr>
        <p:spPr>
          <a:xfrm>
            <a:off x="7531576" y="1899522"/>
            <a:ext cx="762015" cy="813186"/>
          </a:xfrm>
          <a:prstGeom prst="rect">
            <a:avLst/>
          </a:prstGeom>
          <a:solidFill>
            <a:srgbClr val="28313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40</a:t>
            </a:r>
          </a:p>
          <a:p>
            <a:pPr algn="ctr">
              <a:lnSpc>
                <a:spcPct val="150000"/>
              </a:lnSpc>
            </a:pPr>
            <a:r>
              <a:rPr lang="en-US" altLang="zh-CN" sz="1100"/>
              <a:t>49</a:t>
            </a:r>
          </a:p>
          <a:p>
            <a:pPr algn="ctr">
              <a:lnSpc>
                <a:spcPct val="150000"/>
              </a:lnSpc>
            </a:pPr>
            <a:r>
              <a:rPr lang="en-US" altLang="zh-CN" sz="1100"/>
              <a:t>58</a:t>
            </a:r>
            <a:endParaRPr lang="zh-CN" altLang="en-US" sz="1100"/>
          </a:p>
        </p:txBody>
      </p:sp>
      <p:sp>
        <p:nvSpPr>
          <p:cNvPr id="48" name="矩形 47">
            <a:extLst>
              <a:ext uri="{FF2B5EF4-FFF2-40B4-BE49-F238E27FC236}">
                <a16:creationId xmlns:a16="http://schemas.microsoft.com/office/drawing/2014/main" xmlns="" id="{6D6F8542-274B-406A-9228-8F254E13E030}"/>
              </a:ext>
            </a:extLst>
          </p:cNvPr>
          <p:cNvSpPr/>
          <p:nvPr/>
        </p:nvSpPr>
        <p:spPr>
          <a:xfrm>
            <a:off x="8493715" y="1899522"/>
            <a:ext cx="762015" cy="813186"/>
          </a:xfrm>
          <a:prstGeom prst="rect">
            <a:avLst/>
          </a:prstGeom>
          <a:solidFill>
            <a:srgbClr val="FBB61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251</a:t>
            </a:r>
          </a:p>
          <a:p>
            <a:pPr algn="ctr">
              <a:lnSpc>
                <a:spcPct val="150000"/>
              </a:lnSpc>
            </a:pPr>
            <a:r>
              <a:rPr lang="en-US" altLang="zh-CN" sz="1100"/>
              <a:t>182</a:t>
            </a:r>
          </a:p>
          <a:p>
            <a:pPr algn="ctr">
              <a:lnSpc>
                <a:spcPct val="150000"/>
              </a:lnSpc>
            </a:pPr>
            <a:r>
              <a:rPr lang="en-US" altLang="zh-CN" sz="1100"/>
              <a:t>19</a:t>
            </a:r>
            <a:endParaRPr lang="zh-CN" altLang="en-US" sz="1100"/>
          </a:p>
        </p:txBody>
      </p:sp>
      <p:sp>
        <p:nvSpPr>
          <p:cNvPr id="60" name="矩形 59">
            <a:extLst>
              <a:ext uri="{FF2B5EF4-FFF2-40B4-BE49-F238E27FC236}">
                <a16:creationId xmlns:a16="http://schemas.microsoft.com/office/drawing/2014/main" xmlns="" id="{479C1DF6-4C68-45A7-9D1B-6688F877BF27}"/>
              </a:ext>
            </a:extLst>
          </p:cNvPr>
          <p:cNvSpPr/>
          <p:nvPr/>
        </p:nvSpPr>
        <p:spPr>
          <a:xfrm>
            <a:off x="9455854" y="1899522"/>
            <a:ext cx="762015" cy="813186"/>
          </a:xfrm>
          <a:prstGeom prst="rect">
            <a:avLst/>
          </a:prstGeom>
          <a:solidFill>
            <a:srgbClr val="28313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40</a:t>
            </a:r>
          </a:p>
          <a:p>
            <a:pPr algn="ctr">
              <a:lnSpc>
                <a:spcPct val="150000"/>
              </a:lnSpc>
            </a:pPr>
            <a:r>
              <a:rPr lang="en-US" altLang="zh-CN" sz="1100"/>
              <a:t>49</a:t>
            </a:r>
          </a:p>
          <a:p>
            <a:pPr algn="ctr">
              <a:lnSpc>
                <a:spcPct val="150000"/>
              </a:lnSpc>
            </a:pPr>
            <a:r>
              <a:rPr lang="en-US" altLang="zh-CN" sz="1100"/>
              <a:t>58</a:t>
            </a:r>
            <a:endParaRPr lang="zh-CN" altLang="en-US" sz="1100"/>
          </a:p>
        </p:txBody>
      </p:sp>
      <p:sp>
        <p:nvSpPr>
          <p:cNvPr id="61" name="矩形 60">
            <a:extLst>
              <a:ext uri="{FF2B5EF4-FFF2-40B4-BE49-F238E27FC236}">
                <a16:creationId xmlns:a16="http://schemas.microsoft.com/office/drawing/2014/main" xmlns="" id="{D3A50294-CD28-41C9-B31F-6BD8F214B35C}"/>
              </a:ext>
            </a:extLst>
          </p:cNvPr>
          <p:cNvSpPr/>
          <p:nvPr/>
        </p:nvSpPr>
        <p:spPr>
          <a:xfrm>
            <a:off x="10417993" y="1899522"/>
            <a:ext cx="762015" cy="813186"/>
          </a:xfrm>
          <a:prstGeom prst="rect">
            <a:avLst/>
          </a:prstGeom>
          <a:solidFill>
            <a:srgbClr val="FBB61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251</a:t>
            </a:r>
          </a:p>
          <a:p>
            <a:pPr algn="ctr">
              <a:lnSpc>
                <a:spcPct val="150000"/>
              </a:lnSpc>
            </a:pPr>
            <a:r>
              <a:rPr lang="en-US" altLang="zh-CN" sz="1100"/>
              <a:t>182</a:t>
            </a:r>
          </a:p>
          <a:p>
            <a:pPr algn="ctr">
              <a:lnSpc>
                <a:spcPct val="150000"/>
              </a:lnSpc>
            </a:pPr>
            <a:r>
              <a:rPr lang="en-US" altLang="zh-CN" sz="1100"/>
              <a:t>19</a:t>
            </a:r>
            <a:endParaRPr lang="zh-CN" altLang="en-US" sz="11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65245" y="3244334"/>
            <a:ext cx="5455724" cy="1477328"/>
          </a:xfrm>
          <a:prstGeom prst="rect">
            <a:avLst/>
          </a:prstGeom>
        </p:spPr>
        <p:txBody>
          <a:bodyPr wrap="none">
            <a:spAutoFit/>
          </a:bodyPr>
          <a:lstStyle/>
          <a:p>
            <a:r>
              <a:rPr lang="zh-CN" altLang="en-US" dirty="0">
                <a:hlinkClick r:id="rId2"/>
              </a:rPr>
              <a:t>璞石</a:t>
            </a:r>
            <a:r>
              <a:rPr lang="en-US" altLang="zh-CN" dirty="0" smtClean="0">
                <a:hlinkClick r:id="rId2"/>
              </a:rPr>
              <a:t>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2870349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工作概述</a:t>
            </a:r>
          </a:p>
        </p:txBody>
      </p:sp>
      <p:grpSp>
        <p:nvGrpSpPr>
          <p:cNvPr id="32" name="组合 31">
            <a:extLst>
              <a:ext uri="{FF2B5EF4-FFF2-40B4-BE49-F238E27FC236}">
                <a16:creationId xmlns:a16="http://schemas.microsoft.com/office/drawing/2014/main" xmlns="" id="{92BF0110-23A0-42CD-9CE4-24B67E067CD0}"/>
              </a:ext>
            </a:extLst>
          </p:cNvPr>
          <p:cNvGrpSpPr/>
          <p:nvPr/>
        </p:nvGrpSpPr>
        <p:grpSpPr>
          <a:xfrm>
            <a:off x="713495" y="2231090"/>
            <a:ext cx="7168980" cy="3914175"/>
            <a:chOff x="860980" y="2290084"/>
            <a:chExt cx="7168980" cy="3914175"/>
          </a:xfrm>
        </p:grpSpPr>
        <p:sp>
          <p:nvSpPr>
            <p:cNvPr id="33" name="Freeform 15">
              <a:extLst>
                <a:ext uri="{FF2B5EF4-FFF2-40B4-BE49-F238E27FC236}">
                  <a16:creationId xmlns:a16="http://schemas.microsoft.com/office/drawing/2014/main" xmlns="" id="{F0C9B3A8-F2D0-41DD-8F40-BEB2622FC2F8}"/>
                </a:ext>
              </a:extLst>
            </p:cNvPr>
            <p:cNvSpPr/>
            <p:nvPr/>
          </p:nvSpPr>
          <p:spPr bwMode="auto">
            <a:xfrm>
              <a:off x="1141292" y="2290085"/>
              <a:ext cx="336717" cy="321722"/>
            </a:xfrm>
            <a:custGeom>
              <a:avLst/>
              <a:gdLst>
                <a:gd name="T0" fmla="*/ 0 w 394"/>
                <a:gd name="T1" fmla="*/ 0 h 421"/>
                <a:gd name="T2" fmla="*/ 0 w 394"/>
                <a:gd name="T3" fmla="*/ 421 h 421"/>
                <a:gd name="T4" fmla="*/ 394 w 394"/>
                <a:gd name="T5" fmla="*/ 247 h 421"/>
                <a:gd name="T6" fmla="*/ 0 w 394"/>
                <a:gd name="T7" fmla="*/ 0 h 421"/>
                <a:gd name="T8" fmla="*/ 0 w 394"/>
                <a:gd name="T9" fmla="*/ 0 h 421"/>
                <a:gd name="T10" fmla="*/ 0 w 394"/>
                <a:gd name="T11" fmla="*/ 0 h 421"/>
              </a:gdLst>
              <a:ahLst/>
              <a:cxnLst>
                <a:cxn ang="0">
                  <a:pos x="T0" y="T1"/>
                </a:cxn>
                <a:cxn ang="0">
                  <a:pos x="T2" y="T3"/>
                </a:cxn>
                <a:cxn ang="0">
                  <a:pos x="T4" y="T5"/>
                </a:cxn>
                <a:cxn ang="0">
                  <a:pos x="T6" y="T7"/>
                </a:cxn>
                <a:cxn ang="0">
                  <a:pos x="T8" y="T9"/>
                </a:cxn>
                <a:cxn ang="0">
                  <a:pos x="T10" y="T11"/>
                </a:cxn>
              </a:cxnLst>
              <a:rect l="0" t="0" r="r" b="b"/>
              <a:pathLst>
                <a:path w="394" h="421">
                  <a:moveTo>
                    <a:pt x="0" y="0"/>
                  </a:moveTo>
                  <a:lnTo>
                    <a:pt x="0" y="421"/>
                  </a:lnTo>
                  <a:lnTo>
                    <a:pt x="394" y="247"/>
                  </a:lnTo>
                  <a:lnTo>
                    <a:pt x="0" y="0"/>
                  </a:lnTo>
                  <a:lnTo>
                    <a:pt x="0" y="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4" name="Freeform 16">
              <a:extLst>
                <a:ext uri="{FF2B5EF4-FFF2-40B4-BE49-F238E27FC236}">
                  <a16:creationId xmlns:a16="http://schemas.microsoft.com/office/drawing/2014/main" xmlns="" id="{1FC1FB8F-901C-4F67-884B-3E975BEB7880}"/>
                </a:ext>
              </a:extLst>
            </p:cNvPr>
            <p:cNvSpPr/>
            <p:nvPr/>
          </p:nvSpPr>
          <p:spPr bwMode="auto">
            <a:xfrm>
              <a:off x="860980" y="2659953"/>
              <a:ext cx="1833999" cy="3544305"/>
            </a:xfrm>
            <a:custGeom>
              <a:avLst/>
              <a:gdLst>
                <a:gd name="T0" fmla="*/ 0 w 2146"/>
                <a:gd name="T1" fmla="*/ 0 h 4638"/>
                <a:gd name="T2" fmla="*/ 2146 w 2146"/>
                <a:gd name="T3" fmla="*/ 0 h 4638"/>
                <a:gd name="T4" fmla="*/ 2146 w 2146"/>
                <a:gd name="T5" fmla="*/ 4638 h 4638"/>
                <a:gd name="T6" fmla="*/ 0 w 2146"/>
                <a:gd name="T7" fmla="*/ 4638 h 4638"/>
                <a:gd name="T8" fmla="*/ 0 w 2146"/>
                <a:gd name="T9" fmla="*/ 0 h 4638"/>
                <a:gd name="T10" fmla="*/ 0 w 2146"/>
                <a:gd name="T11" fmla="*/ 0 h 4638"/>
              </a:gdLst>
              <a:ahLst/>
              <a:cxnLst>
                <a:cxn ang="0">
                  <a:pos x="T0" y="T1"/>
                </a:cxn>
                <a:cxn ang="0">
                  <a:pos x="T2" y="T3"/>
                </a:cxn>
                <a:cxn ang="0">
                  <a:pos x="T4" y="T5"/>
                </a:cxn>
                <a:cxn ang="0">
                  <a:pos x="T6" y="T7"/>
                </a:cxn>
                <a:cxn ang="0">
                  <a:pos x="T8" y="T9"/>
                </a:cxn>
                <a:cxn ang="0">
                  <a:pos x="T10" y="T11"/>
                </a:cxn>
              </a:cxnLst>
              <a:rect l="0" t="0" r="r" b="b"/>
              <a:pathLst>
                <a:path w="2146" h="4638">
                  <a:moveTo>
                    <a:pt x="0" y="0"/>
                  </a:moveTo>
                  <a:lnTo>
                    <a:pt x="2146" y="0"/>
                  </a:lnTo>
                  <a:lnTo>
                    <a:pt x="2146" y="4638"/>
                  </a:lnTo>
                  <a:lnTo>
                    <a:pt x="0" y="4638"/>
                  </a:lnTo>
                  <a:lnTo>
                    <a:pt x="0"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5" name="Freeform 7">
              <a:extLst>
                <a:ext uri="{FF2B5EF4-FFF2-40B4-BE49-F238E27FC236}">
                  <a16:creationId xmlns:a16="http://schemas.microsoft.com/office/drawing/2014/main" xmlns="" id="{3030D952-8CD0-4034-86FA-0060541028ED}"/>
                </a:ext>
              </a:extLst>
            </p:cNvPr>
            <p:cNvSpPr/>
            <p:nvPr/>
          </p:nvSpPr>
          <p:spPr bwMode="auto">
            <a:xfrm>
              <a:off x="860980" y="2290084"/>
              <a:ext cx="2278396" cy="369868"/>
            </a:xfrm>
            <a:custGeom>
              <a:avLst/>
              <a:gdLst>
                <a:gd name="connsiteX0" fmla="*/ 281066 w 2284521"/>
                <a:gd name="connsiteY0" fmla="*/ 0 h 370862"/>
                <a:gd name="connsiteX1" fmla="*/ 1834644 w 2284521"/>
                <a:gd name="connsiteY1" fmla="*/ 0 h 370862"/>
                <a:gd name="connsiteX2" fmla="*/ 2284521 w 2284521"/>
                <a:gd name="connsiteY2" fmla="*/ 185431 h 370862"/>
                <a:gd name="connsiteX3" fmla="*/ 1834644 w 2284521"/>
                <a:gd name="connsiteY3" fmla="*/ 370862 h 370862"/>
                <a:gd name="connsiteX4" fmla="*/ 0 w 2284521"/>
                <a:gd name="connsiteY4" fmla="*/ 370862 h 370862"/>
                <a:gd name="connsiteX5" fmla="*/ 589554 w 2284521"/>
                <a:gd name="connsiteY5" fmla="*/ 185431 h 370862"/>
                <a:gd name="connsiteX6" fmla="*/ 590410 w 2284521"/>
                <a:gd name="connsiteY6" fmla="*/ 185431 h 3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4521" h="370862">
                  <a:moveTo>
                    <a:pt x="281066" y="0"/>
                  </a:moveTo>
                  <a:lnTo>
                    <a:pt x="1834644" y="0"/>
                  </a:lnTo>
                  <a:lnTo>
                    <a:pt x="2284521" y="185431"/>
                  </a:lnTo>
                  <a:lnTo>
                    <a:pt x="1834644" y="370862"/>
                  </a:lnTo>
                  <a:lnTo>
                    <a:pt x="0" y="370862"/>
                  </a:lnTo>
                  <a:lnTo>
                    <a:pt x="589554" y="185431"/>
                  </a:lnTo>
                  <a:lnTo>
                    <a:pt x="590410" y="185431"/>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36" name="Freeform 19">
              <a:extLst>
                <a:ext uri="{FF2B5EF4-FFF2-40B4-BE49-F238E27FC236}">
                  <a16:creationId xmlns:a16="http://schemas.microsoft.com/office/drawing/2014/main" xmlns="" id="{1BF33BC5-6501-4B0F-9A2C-AAB9A794A339}"/>
                </a:ext>
              </a:extLst>
            </p:cNvPr>
            <p:cNvSpPr/>
            <p:nvPr/>
          </p:nvSpPr>
          <p:spPr bwMode="auto">
            <a:xfrm>
              <a:off x="2694979" y="2475020"/>
              <a:ext cx="444398" cy="3729238"/>
            </a:xfrm>
            <a:custGeom>
              <a:avLst/>
              <a:gdLst>
                <a:gd name="T0" fmla="*/ 520 w 520"/>
                <a:gd name="T1" fmla="*/ 0 h 4880"/>
                <a:gd name="T2" fmla="*/ 520 w 520"/>
                <a:gd name="T3" fmla="*/ 4341 h 4880"/>
                <a:gd name="T4" fmla="*/ 0 w 520"/>
                <a:gd name="T5" fmla="*/ 4880 h 4880"/>
                <a:gd name="T6" fmla="*/ 0 w 520"/>
                <a:gd name="T7" fmla="*/ 236 h 4880"/>
                <a:gd name="T8" fmla="*/ 520 w 520"/>
                <a:gd name="T9" fmla="*/ 0 h 4880"/>
                <a:gd name="T10" fmla="*/ 520 w 520"/>
                <a:gd name="T11" fmla="*/ 0 h 4880"/>
                <a:gd name="T12" fmla="*/ 520 w 520"/>
                <a:gd name="T13" fmla="*/ 0 h 4880"/>
              </a:gdLst>
              <a:ahLst/>
              <a:cxnLst>
                <a:cxn ang="0">
                  <a:pos x="T0" y="T1"/>
                </a:cxn>
                <a:cxn ang="0">
                  <a:pos x="T2" y="T3"/>
                </a:cxn>
                <a:cxn ang="0">
                  <a:pos x="T4" y="T5"/>
                </a:cxn>
                <a:cxn ang="0">
                  <a:pos x="T6" y="T7"/>
                </a:cxn>
                <a:cxn ang="0">
                  <a:pos x="T8" y="T9"/>
                </a:cxn>
                <a:cxn ang="0">
                  <a:pos x="T10" y="T11"/>
                </a:cxn>
                <a:cxn ang="0">
                  <a:pos x="T12" y="T13"/>
                </a:cxn>
              </a:cxnLst>
              <a:rect l="0" t="0" r="r" b="b"/>
              <a:pathLst>
                <a:path w="520" h="4880">
                  <a:moveTo>
                    <a:pt x="520" y="0"/>
                  </a:moveTo>
                  <a:lnTo>
                    <a:pt x="520" y="4341"/>
                  </a:lnTo>
                  <a:lnTo>
                    <a:pt x="0" y="4880"/>
                  </a:lnTo>
                  <a:lnTo>
                    <a:pt x="0" y="236"/>
                  </a:lnTo>
                  <a:lnTo>
                    <a:pt x="520" y="0"/>
                  </a:lnTo>
                  <a:lnTo>
                    <a:pt x="520" y="0"/>
                  </a:lnTo>
                  <a:lnTo>
                    <a:pt x="52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7" name="TextBox 9">
              <a:extLst>
                <a:ext uri="{FF2B5EF4-FFF2-40B4-BE49-F238E27FC236}">
                  <a16:creationId xmlns:a16="http://schemas.microsoft.com/office/drawing/2014/main" xmlns="" id="{F60F9E29-AC48-4182-8A69-47030B526923}"/>
                </a:ext>
              </a:extLst>
            </p:cNvPr>
            <p:cNvSpPr txBox="1"/>
            <p:nvPr/>
          </p:nvSpPr>
          <p:spPr>
            <a:xfrm>
              <a:off x="1534964" y="5684883"/>
              <a:ext cx="486030" cy="400110"/>
            </a:xfrm>
            <a:prstGeom prst="rect">
              <a:avLst/>
            </a:prstGeom>
          </p:spPr>
          <p:txBody>
            <a:bodyPr wrap="none">
              <a:spAutoFit/>
            </a:bodyPr>
            <a:lstStyle>
              <a:defPPr>
                <a:defRPr lang="en-US"/>
              </a:defPPr>
              <a:lvl1pPr algn="ctr">
                <a:defRPr sz="3600">
                  <a:solidFill>
                    <a:srgbClr val="FFFFFF"/>
                  </a:solidFill>
                  <a:latin typeface="Montserrat" panose="02000505000000020004" pitchFamily="2" charset="0"/>
                  <a:ea typeface="Questrial" charset="0"/>
                  <a:cs typeface="Montserrat" panose="02000505000000020004" pitchFamily="2" charset="0"/>
                </a:defRPr>
              </a:lvl1pPr>
            </a:lstStyle>
            <a:p>
              <a:r>
                <a:rPr lang="en-US" sz="2000" dirty="0">
                  <a:latin typeface="+mj-lt"/>
                  <a:ea typeface="思源黑体 CN Normal" panose="020B0400000000000000" pitchFamily="34" charset="-122"/>
                </a:rPr>
                <a:t>01</a:t>
              </a:r>
            </a:p>
          </p:txBody>
        </p:sp>
        <p:sp>
          <p:nvSpPr>
            <p:cNvPr id="38" name="Freeform 11">
              <a:extLst>
                <a:ext uri="{FF2B5EF4-FFF2-40B4-BE49-F238E27FC236}">
                  <a16:creationId xmlns:a16="http://schemas.microsoft.com/office/drawing/2014/main" xmlns="" id="{30EADE5F-2309-4204-8261-96EC8CDB565A}"/>
                </a:ext>
              </a:extLst>
            </p:cNvPr>
            <p:cNvSpPr/>
            <p:nvPr/>
          </p:nvSpPr>
          <p:spPr bwMode="auto">
            <a:xfrm>
              <a:off x="3139377" y="3191827"/>
              <a:ext cx="442688" cy="748904"/>
            </a:xfrm>
            <a:custGeom>
              <a:avLst/>
              <a:gdLst>
                <a:gd name="connsiteX0" fmla="*/ 0 w 443878"/>
                <a:gd name="connsiteY0" fmla="*/ 0 h 750917"/>
                <a:gd name="connsiteX1" fmla="*/ 443878 w 443878"/>
                <a:gd name="connsiteY1" fmla="*/ 0 h 750917"/>
                <a:gd name="connsiteX2" fmla="*/ 443878 w 443878"/>
                <a:gd name="connsiteY2" fmla="*/ 750917 h 750917"/>
                <a:gd name="connsiteX3" fmla="*/ 0 w 443878"/>
                <a:gd name="connsiteY3" fmla="*/ 750917 h 750917"/>
              </a:gdLst>
              <a:ahLst/>
              <a:cxnLst>
                <a:cxn ang="0">
                  <a:pos x="connsiteX0" y="connsiteY0"/>
                </a:cxn>
                <a:cxn ang="0">
                  <a:pos x="connsiteX1" y="connsiteY1"/>
                </a:cxn>
                <a:cxn ang="0">
                  <a:pos x="connsiteX2" y="connsiteY2"/>
                </a:cxn>
                <a:cxn ang="0">
                  <a:pos x="connsiteX3" y="connsiteY3"/>
                </a:cxn>
              </a:cxnLst>
              <a:rect l="l" t="t" r="r" b="b"/>
              <a:pathLst>
                <a:path w="443878" h="750917">
                  <a:moveTo>
                    <a:pt x="0" y="0"/>
                  </a:moveTo>
                  <a:lnTo>
                    <a:pt x="443878" y="0"/>
                  </a:lnTo>
                  <a:lnTo>
                    <a:pt x="443878" y="750917"/>
                  </a:lnTo>
                  <a:lnTo>
                    <a:pt x="0" y="75091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39" name="Freeform 12">
              <a:extLst>
                <a:ext uri="{FF2B5EF4-FFF2-40B4-BE49-F238E27FC236}">
                  <a16:creationId xmlns:a16="http://schemas.microsoft.com/office/drawing/2014/main" xmlns="" id="{D3AE937E-047E-4C33-888A-C462623FBD8F}"/>
                </a:ext>
              </a:extLst>
            </p:cNvPr>
            <p:cNvSpPr/>
            <p:nvPr/>
          </p:nvSpPr>
          <p:spPr bwMode="auto">
            <a:xfrm>
              <a:off x="3075279" y="3191827"/>
              <a:ext cx="1252008" cy="450107"/>
            </a:xfrm>
            <a:custGeom>
              <a:avLst/>
              <a:gdLst>
                <a:gd name="connsiteX0" fmla="*/ 488438 w 1255374"/>
                <a:gd name="connsiteY0" fmla="*/ 202289 h 451317"/>
                <a:gd name="connsiteX1" fmla="*/ 1255372 w 1255374"/>
                <a:gd name="connsiteY1" fmla="*/ 202289 h 451317"/>
                <a:gd name="connsiteX2" fmla="*/ 785786 w 1255374"/>
                <a:gd name="connsiteY2" fmla="*/ 451317 h 451317"/>
                <a:gd name="connsiteX3" fmla="*/ 0 w 1255374"/>
                <a:gd name="connsiteY3" fmla="*/ 451317 h 451317"/>
                <a:gd name="connsiteX4" fmla="*/ 64270 w 1255374"/>
                <a:gd name="connsiteY4" fmla="*/ 0 h 451317"/>
                <a:gd name="connsiteX5" fmla="*/ 736944 w 1255374"/>
                <a:gd name="connsiteY5" fmla="*/ 0 h 451317"/>
                <a:gd name="connsiteX6" fmla="*/ 1255374 w 1255374"/>
                <a:gd name="connsiteY6" fmla="*/ 202288 h 451317"/>
                <a:gd name="connsiteX7" fmla="*/ 488440 w 1255374"/>
                <a:gd name="connsiteY7" fmla="*/ 202288 h 451317"/>
                <a:gd name="connsiteX8" fmla="*/ 64270 w 1255374"/>
                <a:gd name="connsiteY8" fmla="*/ 20229 h 45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374" h="451317">
                  <a:moveTo>
                    <a:pt x="488438" y="202289"/>
                  </a:moveTo>
                  <a:lnTo>
                    <a:pt x="1255372" y="202289"/>
                  </a:lnTo>
                  <a:lnTo>
                    <a:pt x="785786" y="451317"/>
                  </a:lnTo>
                  <a:lnTo>
                    <a:pt x="0" y="451317"/>
                  </a:lnTo>
                  <a:close/>
                  <a:moveTo>
                    <a:pt x="64270" y="0"/>
                  </a:moveTo>
                  <a:lnTo>
                    <a:pt x="736944" y="0"/>
                  </a:lnTo>
                  <a:lnTo>
                    <a:pt x="1255374" y="202288"/>
                  </a:lnTo>
                  <a:lnTo>
                    <a:pt x="488440" y="202288"/>
                  </a:lnTo>
                  <a:lnTo>
                    <a:pt x="64270" y="20229"/>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40" name="Freeform 22">
              <a:extLst>
                <a:ext uri="{FF2B5EF4-FFF2-40B4-BE49-F238E27FC236}">
                  <a16:creationId xmlns:a16="http://schemas.microsoft.com/office/drawing/2014/main" xmlns="" id="{056626C2-7A99-4F66-ADA8-D23F7E9ED7BB}"/>
                </a:ext>
              </a:extLst>
            </p:cNvPr>
            <p:cNvSpPr/>
            <p:nvPr/>
          </p:nvSpPr>
          <p:spPr bwMode="auto">
            <a:xfrm>
              <a:off x="3075279" y="3641936"/>
              <a:ext cx="779407" cy="2562322"/>
            </a:xfrm>
            <a:custGeom>
              <a:avLst/>
              <a:gdLst>
                <a:gd name="T0" fmla="*/ 0 w 912"/>
                <a:gd name="T1" fmla="*/ 0 h 3353"/>
                <a:gd name="T2" fmla="*/ 912 w 912"/>
                <a:gd name="T3" fmla="*/ 0 h 3353"/>
                <a:gd name="T4" fmla="*/ 912 w 912"/>
                <a:gd name="T5" fmla="*/ 3353 h 3353"/>
                <a:gd name="T6" fmla="*/ 0 w 912"/>
                <a:gd name="T7" fmla="*/ 3353 h 3353"/>
                <a:gd name="T8" fmla="*/ 0 w 912"/>
                <a:gd name="T9" fmla="*/ 0 h 3353"/>
                <a:gd name="T10" fmla="*/ 0 w 912"/>
                <a:gd name="T11" fmla="*/ 0 h 3353"/>
              </a:gdLst>
              <a:ahLst/>
              <a:cxnLst>
                <a:cxn ang="0">
                  <a:pos x="T0" y="T1"/>
                </a:cxn>
                <a:cxn ang="0">
                  <a:pos x="T2" y="T3"/>
                </a:cxn>
                <a:cxn ang="0">
                  <a:pos x="T4" y="T5"/>
                </a:cxn>
                <a:cxn ang="0">
                  <a:pos x="T6" y="T7"/>
                </a:cxn>
                <a:cxn ang="0">
                  <a:pos x="T8" y="T9"/>
                </a:cxn>
                <a:cxn ang="0">
                  <a:pos x="T10" y="T11"/>
                </a:cxn>
              </a:cxnLst>
              <a:rect l="0" t="0" r="r" b="b"/>
              <a:pathLst>
                <a:path w="912" h="3353">
                  <a:moveTo>
                    <a:pt x="0" y="0"/>
                  </a:moveTo>
                  <a:lnTo>
                    <a:pt x="912" y="0"/>
                  </a:lnTo>
                  <a:lnTo>
                    <a:pt x="912" y="3353"/>
                  </a:lnTo>
                  <a:lnTo>
                    <a:pt x="0" y="3353"/>
                  </a:lnTo>
                  <a:lnTo>
                    <a:pt x="0" y="0"/>
                  </a:ln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41" name="Freeform 24">
              <a:extLst>
                <a:ext uri="{FF2B5EF4-FFF2-40B4-BE49-F238E27FC236}">
                  <a16:creationId xmlns:a16="http://schemas.microsoft.com/office/drawing/2014/main" xmlns="" id="{1B5644BC-D586-46B0-83A3-3EC19369940F}"/>
                </a:ext>
              </a:extLst>
            </p:cNvPr>
            <p:cNvSpPr/>
            <p:nvPr/>
          </p:nvSpPr>
          <p:spPr bwMode="auto">
            <a:xfrm>
              <a:off x="3854687" y="3393574"/>
              <a:ext cx="472600" cy="2810683"/>
            </a:xfrm>
            <a:custGeom>
              <a:avLst/>
              <a:gdLst>
                <a:gd name="T0" fmla="*/ 553 w 553"/>
                <a:gd name="T1" fmla="*/ 0 h 3678"/>
                <a:gd name="T2" fmla="*/ 553 w 553"/>
                <a:gd name="T3" fmla="*/ 3139 h 3678"/>
                <a:gd name="T4" fmla="*/ 0 w 553"/>
                <a:gd name="T5" fmla="*/ 3678 h 3678"/>
                <a:gd name="T6" fmla="*/ 0 w 553"/>
                <a:gd name="T7" fmla="*/ 332 h 3678"/>
                <a:gd name="T8" fmla="*/ 553 w 553"/>
                <a:gd name="T9" fmla="*/ 0 h 3678"/>
                <a:gd name="T10" fmla="*/ 553 w 553"/>
                <a:gd name="T11" fmla="*/ 0 h 3678"/>
                <a:gd name="T12" fmla="*/ 553 w 553"/>
                <a:gd name="T13" fmla="*/ 0 h 3678"/>
              </a:gdLst>
              <a:ahLst/>
              <a:cxnLst>
                <a:cxn ang="0">
                  <a:pos x="T0" y="T1"/>
                </a:cxn>
                <a:cxn ang="0">
                  <a:pos x="T2" y="T3"/>
                </a:cxn>
                <a:cxn ang="0">
                  <a:pos x="T4" y="T5"/>
                </a:cxn>
                <a:cxn ang="0">
                  <a:pos x="T6" y="T7"/>
                </a:cxn>
                <a:cxn ang="0">
                  <a:pos x="T8" y="T9"/>
                </a:cxn>
                <a:cxn ang="0">
                  <a:pos x="T10" y="T11"/>
                </a:cxn>
                <a:cxn ang="0">
                  <a:pos x="T12" y="T13"/>
                </a:cxn>
              </a:cxnLst>
              <a:rect l="0" t="0" r="r" b="b"/>
              <a:pathLst>
                <a:path w="553" h="3678">
                  <a:moveTo>
                    <a:pt x="553" y="0"/>
                  </a:moveTo>
                  <a:lnTo>
                    <a:pt x="553" y="3139"/>
                  </a:lnTo>
                  <a:lnTo>
                    <a:pt x="0" y="3678"/>
                  </a:lnTo>
                  <a:lnTo>
                    <a:pt x="0" y="332"/>
                  </a:lnTo>
                  <a:lnTo>
                    <a:pt x="553" y="0"/>
                  </a:lnTo>
                  <a:lnTo>
                    <a:pt x="553" y="0"/>
                  </a:lnTo>
                  <a:lnTo>
                    <a:pt x="553"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2" name="TextBox 15">
              <a:extLst>
                <a:ext uri="{FF2B5EF4-FFF2-40B4-BE49-F238E27FC236}">
                  <a16:creationId xmlns:a16="http://schemas.microsoft.com/office/drawing/2014/main" xmlns="" id="{912D47DD-90D9-4DC0-AB91-2D556958DA84}"/>
                </a:ext>
              </a:extLst>
            </p:cNvPr>
            <p:cNvSpPr txBox="1"/>
            <p:nvPr/>
          </p:nvSpPr>
          <p:spPr>
            <a:xfrm>
              <a:off x="3221967" y="5684883"/>
              <a:ext cx="486030" cy="400110"/>
            </a:xfrm>
            <a:prstGeom prst="rect">
              <a:avLst/>
            </a:prstGeom>
          </p:spPr>
          <p:txBody>
            <a:bodyPr wrap="none">
              <a:spAutoFit/>
            </a:bodyPr>
            <a:lstStyle>
              <a:defPPr>
                <a:defRPr lang="en-US"/>
              </a:defPPr>
              <a:lvl1pPr algn="ctr">
                <a:defRPr sz="3600">
                  <a:solidFill>
                    <a:srgbClr val="FFFFFF"/>
                  </a:solidFill>
                  <a:latin typeface="Montserrat" panose="02000505000000020004" pitchFamily="2" charset="0"/>
                  <a:ea typeface="Questrial" charset="0"/>
                  <a:cs typeface="Montserrat" panose="02000505000000020004" pitchFamily="2" charset="0"/>
                </a:defRPr>
              </a:lvl1pPr>
            </a:lstStyle>
            <a:p>
              <a:r>
                <a:rPr lang="en-US" sz="2000" dirty="0">
                  <a:latin typeface="+mj-lt"/>
                  <a:ea typeface="思源黑体 CN Normal" panose="020B0400000000000000" pitchFamily="34" charset="-122"/>
                </a:rPr>
                <a:t>02</a:t>
              </a:r>
            </a:p>
          </p:txBody>
        </p:sp>
        <p:sp>
          <p:nvSpPr>
            <p:cNvPr id="43" name="Freeform 17">
              <a:extLst>
                <a:ext uri="{FF2B5EF4-FFF2-40B4-BE49-F238E27FC236}">
                  <a16:creationId xmlns:a16="http://schemas.microsoft.com/office/drawing/2014/main" xmlns="" id="{1DB3C819-AF34-4924-9187-802848BDBF6F}"/>
                </a:ext>
              </a:extLst>
            </p:cNvPr>
            <p:cNvSpPr/>
            <p:nvPr/>
          </p:nvSpPr>
          <p:spPr bwMode="auto">
            <a:xfrm>
              <a:off x="4327288" y="4085164"/>
              <a:ext cx="352101" cy="748904"/>
            </a:xfrm>
            <a:custGeom>
              <a:avLst/>
              <a:gdLst>
                <a:gd name="connsiteX0" fmla="*/ 0 w 353047"/>
                <a:gd name="connsiteY0" fmla="*/ 0 h 750917"/>
                <a:gd name="connsiteX1" fmla="*/ 353047 w 353047"/>
                <a:gd name="connsiteY1" fmla="*/ 0 h 750917"/>
                <a:gd name="connsiteX2" fmla="*/ 353047 w 353047"/>
                <a:gd name="connsiteY2" fmla="*/ 750917 h 750917"/>
                <a:gd name="connsiteX3" fmla="*/ 0 w 353047"/>
                <a:gd name="connsiteY3" fmla="*/ 750917 h 750917"/>
              </a:gdLst>
              <a:ahLst/>
              <a:cxnLst>
                <a:cxn ang="0">
                  <a:pos x="connsiteX0" y="connsiteY0"/>
                </a:cxn>
                <a:cxn ang="0">
                  <a:pos x="connsiteX1" y="connsiteY1"/>
                </a:cxn>
                <a:cxn ang="0">
                  <a:pos x="connsiteX2" y="connsiteY2"/>
                </a:cxn>
                <a:cxn ang="0">
                  <a:pos x="connsiteX3" y="connsiteY3"/>
                </a:cxn>
              </a:cxnLst>
              <a:rect l="l" t="t" r="r" b="b"/>
              <a:pathLst>
                <a:path w="353047" h="750917">
                  <a:moveTo>
                    <a:pt x="0" y="0"/>
                  </a:moveTo>
                  <a:lnTo>
                    <a:pt x="353047" y="0"/>
                  </a:lnTo>
                  <a:lnTo>
                    <a:pt x="353047" y="750917"/>
                  </a:lnTo>
                  <a:lnTo>
                    <a:pt x="0" y="750917"/>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44" name="Freeform 18">
              <a:extLst>
                <a:ext uri="{FF2B5EF4-FFF2-40B4-BE49-F238E27FC236}">
                  <a16:creationId xmlns:a16="http://schemas.microsoft.com/office/drawing/2014/main" xmlns="" id="{B339A753-CE81-403F-B66D-54657AED2431}"/>
                </a:ext>
              </a:extLst>
            </p:cNvPr>
            <p:cNvSpPr/>
            <p:nvPr/>
          </p:nvSpPr>
          <p:spPr bwMode="auto">
            <a:xfrm>
              <a:off x="4225589" y="4085163"/>
              <a:ext cx="1169965" cy="502159"/>
            </a:xfrm>
            <a:custGeom>
              <a:avLst/>
              <a:gdLst>
                <a:gd name="connsiteX0" fmla="*/ 101972 w 1173110"/>
                <a:gd name="connsiteY0" fmla="*/ 0 h 501122"/>
                <a:gd name="connsiteX1" fmla="*/ 623831 w 1173110"/>
                <a:gd name="connsiteY1" fmla="*/ 0 h 501122"/>
                <a:gd name="connsiteX2" fmla="*/ 1173110 w 1173110"/>
                <a:gd name="connsiteY2" fmla="*/ 217613 h 501122"/>
                <a:gd name="connsiteX3" fmla="*/ 762650 w 1173110"/>
                <a:gd name="connsiteY3" fmla="*/ 501122 h 501122"/>
                <a:gd name="connsiteX4" fmla="*/ 0 w 1173110"/>
                <a:gd name="connsiteY4" fmla="*/ 501122 h 501122"/>
                <a:gd name="connsiteX5" fmla="*/ 444737 w 1173110"/>
                <a:gd name="connsiteY5" fmla="*/ 217613 h 501122"/>
                <a:gd name="connsiteX6" fmla="*/ 444737 w 1173110"/>
                <a:gd name="connsiteY6" fmla="*/ 217613 h 501122"/>
                <a:gd name="connsiteX7" fmla="*/ 101972 w 1173110"/>
                <a:gd name="connsiteY7" fmla="*/ 64968 h 501122"/>
                <a:gd name="connsiteX0-1" fmla="*/ 101972 w 1173110"/>
                <a:gd name="connsiteY0-2" fmla="*/ 0 h 503509"/>
                <a:gd name="connsiteX1-3" fmla="*/ 623831 w 1173110"/>
                <a:gd name="connsiteY1-4" fmla="*/ 0 h 503509"/>
                <a:gd name="connsiteX2-5" fmla="*/ 1173110 w 1173110"/>
                <a:gd name="connsiteY2-6" fmla="*/ 217613 h 503509"/>
                <a:gd name="connsiteX3-7" fmla="*/ 769813 w 1173110"/>
                <a:gd name="connsiteY3-8" fmla="*/ 503509 h 503509"/>
                <a:gd name="connsiteX4-9" fmla="*/ 0 w 1173110"/>
                <a:gd name="connsiteY4-10" fmla="*/ 501122 h 503509"/>
                <a:gd name="connsiteX5-11" fmla="*/ 444737 w 1173110"/>
                <a:gd name="connsiteY5-12" fmla="*/ 217613 h 503509"/>
                <a:gd name="connsiteX6-13" fmla="*/ 444737 w 1173110"/>
                <a:gd name="connsiteY6-14" fmla="*/ 217613 h 503509"/>
                <a:gd name="connsiteX7-15" fmla="*/ 101972 w 1173110"/>
                <a:gd name="connsiteY7-16" fmla="*/ 64968 h 503509"/>
                <a:gd name="connsiteX8" fmla="*/ 101972 w 1173110"/>
                <a:gd name="connsiteY8" fmla="*/ 0 h 5035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1173110" h="503509">
                  <a:moveTo>
                    <a:pt x="101972" y="0"/>
                  </a:moveTo>
                  <a:lnTo>
                    <a:pt x="623831" y="0"/>
                  </a:lnTo>
                  <a:lnTo>
                    <a:pt x="1173110" y="217613"/>
                  </a:lnTo>
                  <a:lnTo>
                    <a:pt x="769813" y="503509"/>
                  </a:lnTo>
                  <a:lnTo>
                    <a:pt x="0" y="501122"/>
                  </a:lnTo>
                  <a:lnTo>
                    <a:pt x="444737" y="217613"/>
                  </a:lnTo>
                  <a:lnTo>
                    <a:pt x="444737" y="217613"/>
                  </a:lnTo>
                  <a:lnTo>
                    <a:pt x="101972" y="64968"/>
                  </a:lnTo>
                  <a:lnTo>
                    <a:pt x="101972" y="0"/>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45" name="Freeform 7">
              <a:extLst>
                <a:ext uri="{FF2B5EF4-FFF2-40B4-BE49-F238E27FC236}">
                  <a16:creationId xmlns:a16="http://schemas.microsoft.com/office/drawing/2014/main" xmlns="" id="{C259D8F6-D975-48E1-BF48-B28FDDF2B702}"/>
                </a:ext>
              </a:extLst>
            </p:cNvPr>
            <p:cNvSpPr/>
            <p:nvPr/>
          </p:nvSpPr>
          <p:spPr bwMode="auto">
            <a:xfrm>
              <a:off x="4225589" y="4584942"/>
              <a:ext cx="762314" cy="1619315"/>
            </a:xfrm>
            <a:custGeom>
              <a:avLst/>
              <a:gdLst>
                <a:gd name="T0" fmla="*/ 0 w 892"/>
                <a:gd name="T1" fmla="*/ 0 h 2119"/>
                <a:gd name="T2" fmla="*/ 892 w 892"/>
                <a:gd name="T3" fmla="*/ 0 h 2119"/>
                <a:gd name="T4" fmla="*/ 892 w 892"/>
                <a:gd name="T5" fmla="*/ 2119 h 2119"/>
                <a:gd name="T6" fmla="*/ 0 w 892"/>
                <a:gd name="T7" fmla="*/ 2119 h 2119"/>
                <a:gd name="T8" fmla="*/ 0 w 892"/>
                <a:gd name="T9" fmla="*/ 0 h 2119"/>
                <a:gd name="T10" fmla="*/ 0 w 892"/>
                <a:gd name="T11" fmla="*/ 0 h 2119"/>
              </a:gdLst>
              <a:ahLst/>
              <a:cxnLst>
                <a:cxn ang="0">
                  <a:pos x="T0" y="T1"/>
                </a:cxn>
                <a:cxn ang="0">
                  <a:pos x="T2" y="T3"/>
                </a:cxn>
                <a:cxn ang="0">
                  <a:pos x="T4" y="T5"/>
                </a:cxn>
                <a:cxn ang="0">
                  <a:pos x="T6" y="T7"/>
                </a:cxn>
                <a:cxn ang="0">
                  <a:pos x="T8" y="T9"/>
                </a:cxn>
                <a:cxn ang="0">
                  <a:pos x="T10" y="T11"/>
                </a:cxn>
              </a:cxnLst>
              <a:rect l="0" t="0" r="r" b="b"/>
              <a:pathLst>
                <a:path w="892" h="2119">
                  <a:moveTo>
                    <a:pt x="0" y="0"/>
                  </a:moveTo>
                  <a:lnTo>
                    <a:pt x="892" y="0"/>
                  </a:lnTo>
                  <a:lnTo>
                    <a:pt x="892" y="2119"/>
                  </a:lnTo>
                  <a:lnTo>
                    <a:pt x="0" y="2119"/>
                  </a:lnTo>
                  <a:lnTo>
                    <a:pt x="0" y="0"/>
                  </a:lnTo>
                  <a:lnTo>
                    <a:pt x="0"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46" name="Freeform 8">
              <a:extLst>
                <a:ext uri="{FF2B5EF4-FFF2-40B4-BE49-F238E27FC236}">
                  <a16:creationId xmlns:a16="http://schemas.microsoft.com/office/drawing/2014/main" xmlns="" id="{A3526F99-E36A-4174-B76D-B51F96F91144}"/>
                </a:ext>
              </a:extLst>
            </p:cNvPr>
            <p:cNvSpPr/>
            <p:nvPr/>
          </p:nvSpPr>
          <p:spPr bwMode="auto">
            <a:xfrm>
              <a:off x="4987903" y="4302194"/>
              <a:ext cx="407649" cy="1902063"/>
            </a:xfrm>
            <a:custGeom>
              <a:avLst/>
              <a:gdLst>
                <a:gd name="T0" fmla="*/ 0 w 477"/>
                <a:gd name="T1" fmla="*/ 374 h 2489"/>
                <a:gd name="T2" fmla="*/ 477 w 477"/>
                <a:gd name="T3" fmla="*/ 0 h 2489"/>
                <a:gd name="T4" fmla="*/ 477 w 477"/>
                <a:gd name="T5" fmla="*/ 1950 h 2489"/>
                <a:gd name="T6" fmla="*/ 0 w 477"/>
                <a:gd name="T7" fmla="*/ 2489 h 2489"/>
                <a:gd name="T8" fmla="*/ 0 w 477"/>
                <a:gd name="T9" fmla="*/ 374 h 2489"/>
                <a:gd name="T10" fmla="*/ 0 w 477"/>
                <a:gd name="T11" fmla="*/ 374 h 2489"/>
                <a:gd name="T12" fmla="*/ 0 w 477"/>
                <a:gd name="T13" fmla="*/ 374 h 2489"/>
              </a:gdLst>
              <a:ahLst/>
              <a:cxnLst>
                <a:cxn ang="0">
                  <a:pos x="T0" y="T1"/>
                </a:cxn>
                <a:cxn ang="0">
                  <a:pos x="T2" y="T3"/>
                </a:cxn>
                <a:cxn ang="0">
                  <a:pos x="T4" y="T5"/>
                </a:cxn>
                <a:cxn ang="0">
                  <a:pos x="T6" y="T7"/>
                </a:cxn>
                <a:cxn ang="0">
                  <a:pos x="T8" y="T9"/>
                </a:cxn>
                <a:cxn ang="0">
                  <a:pos x="T10" y="T11"/>
                </a:cxn>
                <a:cxn ang="0">
                  <a:pos x="T12" y="T13"/>
                </a:cxn>
              </a:cxnLst>
              <a:rect l="0" t="0" r="r" b="b"/>
              <a:pathLst>
                <a:path w="477" h="2489">
                  <a:moveTo>
                    <a:pt x="0" y="374"/>
                  </a:moveTo>
                  <a:lnTo>
                    <a:pt x="477" y="0"/>
                  </a:lnTo>
                  <a:lnTo>
                    <a:pt x="477" y="1950"/>
                  </a:lnTo>
                  <a:lnTo>
                    <a:pt x="0" y="2489"/>
                  </a:lnTo>
                  <a:lnTo>
                    <a:pt x="0" y="374"/>
                  </a:lnTo>
                  <a:lnTo>
                    <a:pt x="0" y="374"/>
                  </a:lnTo>
                  <a:lnTo>
                    <a:pt x="0" y="37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7" name="TextBox 21">
              <a:extLst>
                <a:ext uri="{FF2B5EF4-FFF2-40B4-BE49-F238E27FC236}">
                  <a16:creationId xmlns:a16="http://schemas.microsoft.com/office/drawing/2014/main" xmlns="" id="{930D7D7A-6281-44DD-888F-768AF0E045A8}"/>
                </a:ext>
              </a:extLst>
            </p:cNvPr>
            <p:cNvSpPr txBox="1"/>
            <p:nvPr/>
          </p:nvSpPr>
          <p:spPr>
            <a:xfrm>
              <a:off x="4363731" y="5684883"/>
              <a:ext cx="486030" cy="400110"/>
            </a:xfrm>
            <a:prstGeom prst="rect">
              <a:avLst/>
            </a:prstGeom>
          </p:spPr>
          <p:txBody>
            <a:bodyPr wrap="none">
              <a:spAutoFit/>
            </a:bodyPr>
            <a:lstStyle>
              <a:defPPr>
                <a:defRPr lang="en-US"/>
              </a:defPPr>
              <a:lvl1pPr algn="ctr">
                <a:defRPr sz="3600">
                  <a:solidFill>
                    <a:srgbClr val="FFFFFF"/>
                  </a:solidFill>
                  <a:latin typeface="Montserrat" panose="02000505000000020004" pitchFamily="2" charset="0"/>
                  <a:ea typeface="Questrial" charset="0"/>
                  <a:cs typeface="Montserrat" panose="02000505000000020004" pitchFamily="2" charset="0"/>
                </a:defRPr>
              </a:lvl1pPr>
            </a:lstStyle>
            <a:p>
              <a:r>
                <a:rPr lang="en-US" sz="2000" dirty="0">
                  <a:latin typeface="+mj-lt"/>
                  <a:ea typeface="思源黑体 CN Normal" panose="020B0400000000000000" pitchFamily="34" charset="-122"/>
                </a:rPr>
                <a:t>03</a:t>
              </a:r>
            </a:p>
          </p:txBody>
        </p:sp>
        <p:sp>
          <p:nvSpPr>
            <p:cNvPr id="48" name="Freeform 23">
              <a:extLst>
                <a:ext uri="{FF2B5EF4-FFF2-40B4-BE49-F238E27FC236}">
                  <a16:creationId xmlns:a16="http://schemas.microsoft.com/office/drawing/2014/main" xmlns="" id="{B38BF171-1E3F-411A-9175-3D5CD023D878}"/>
                </a:ext>
              </a:extLst>
            </p:cNvPr>
            <p:cNvSpPr/>
            <p:nvPr/>
          </p:nvSpPr>
          <p:spPr bwMode="auto">
            <a:xfrm>
              <a:off x="5395553" y="4978499"/>
              <a:ext cx="338427" cy="748904"/>
            </a:xfrm>
            <a:custGeom>
              <a:avLst/>
              <a:gdLst>
                <a:gd name="connsiteX0" fmla="*/ 0 w 339337"/>
                <a:gd name="connsiteY0" fmla="*/ 0 h 750917"/>
                <a:gd name="connsiteX1" fmla="*/ 339337 w 339337"/>
                <a:gd name="connsiteY1" fmla="*/ 0 h 750917"/>
                <a:gd name="connsiteX2" fmla="*/ 339337 w 339337"/>
                <a:gd name="connsiteY2" fmla="*/ 750917 h 750917"/>
                <a:gd name="connsiteX3" fmla="*/ 0 w 339337"/>
                <a:gd name="connsiteY3" fmla="*/ 750917 h 750917"/>
              </a:gdLst>
              <a:ahLst/>
              <a:cxnLst>
                <a:cxn ang="0">
                  <a:pos x="connsiteX0" y="connsiteY0"/>
                </a:cxn>
                <a:cxn ang="0">
                  <a:pos x="connsiteX1" y="connsiteY1"/>
                </a:cxn>
                <a:cxn ang="0">
                  <a:pos x="connsiteX2" y="connsiteY2"/>
                </a:cxn>
                <a:cxn ang="0">
                  <a:pos x="connsiteX3" y="connsiteY3"/>
                </a:cxn>
              </a:cxnLst>
              <a:rect l="l" t="t" r="r" b="b"/>
              <a:pathLst>
                <a:path w="339337" h="750917">
                  <a:moveTo>
                    <a:pt x="0" y="0"/>
                  </a:moveTo>
                  <a:lnTo>
                    <a:pt x="339337" y="0"/>
                  </a:lnTo>
                  <a:lnTo>
                    <a:pt x="339337" y="750917"/>
                  </a:lnTo>
                  <a:lnTo>
                    <a:pt x="0" y="750917"/>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49" name="Freeform 24">
              <a:extLst>
                <a:ext uri="{FF2B5EF4-FFF2-40B4-BE49-F238E27FC236}">
                  <a16:creationId xmlns:a16="http://schemas.microsoft.com/office/drawing/2014/main" xmlns="" id="{6E07D61B-29BF-4073-98DB-994E9FB1988B}"/>
                </a:ext>
              </a:extLst>
            </p:cNvPr>
            <p:cNvSpPr/>
            <p:nvPr/>
          </p:nvSpPr>
          <p:spPr bwMode="auto">
            <a:xfrm>
              <a:off x="5395552" y="4978499"/>
              <a:ext cx="1037501" cy="257530"/>
            </a:xfrm>
            <a:custGeom>
              <a:avLst/>
              <a:gdLst>
                <a:gd name="connsiteX0" fmla="*/ 0 w 1040290"/>
                <a:gd name="connsiteY0" fmla="*/ 0 h 258222"/>
                <a:gd name="connsiteX1" fmla="*/ 421601 w 1040290"/>
                <a:gd name="connsiteY1" fmla="*/ 0 h 258222"/>
                <a:gd name="connsiteX2" fmla="*/ 1040290 w 1040290"/>
                <a:gd name="connsiteY2" fmla="*/ 258222 h 258222"/>
                <a:gd name="connsiteX3" fmla="*/ 314488 w 1040290"/>
                <a:gd name="connsiteY3" fmla="*/ 258222 h 258222"/>
                <a:gd name="connsiteX4" fmla="*/ 0 w 1040290"/>
                <a:gd name="connsiteY4" fmla="*/ 121472 h 25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290" h="258222">
                  <a:moveTo>
                    <a:pt x="0" y="0"/>
                  </a:moveTo>
                  <a:lnTo>
                    <a:pt x="421601" y="0"/>
                  </a:lnTo>
                  <a:lnTo>
                    <a:pt x="1040290" y="258222"/>
                  </a:lnTo>
                  <a:lnTo>
                    <a:pt x="314488" y="258222"/>
                  </a:lnTo>
                  <a:lnTo>
                    <a:pt x="0" y="121472"/>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50" name="Freeform 12">
              <a:extLst>
                <a:ext uri="{FF2B5EF4-FFF2-40B4-BE49-F238E27FC236}">
                  <a16:creationId xmlns:a16="http://schemas.microsoft.com/office/drawing/2014/main" xmlns="" id="{AA372953-F348-42C1-8FBE-59746A1EBBAA}"/>
                </a:ext>
              </a:extLst>
            </p:cNvPr>
            <p:cNvSpPr/>
            <p:nvPr/>
          </p:nvSpPr>
          <p:spPr bwMode="auto">
            <a:xfrm>
              <a:off x="5362225" y="5557754"/>
              <a:ext cx="734111" cy="646503"/>
            </a:xfrm>
            <a:custGeom>
              <a:avLst/>
              <a:gdLst>
                <a:gd name="T0" fmla="*/ 0 w 859"/>
                <a:gd name="T1" fmla="*/ 0 h 846"/>
                <a:gd name="T2" fmla="*/ 859 w 859"/>
                <a:gd name="T3" fmla="*/ 0 h 846"/>
                <a:gd name="T4" fmla="*/ 859 w 859"/>
                <a:gd name="T5" fmla="*/ 846 h 846"/>
                <a:gd name="T6" fmla="*/ 0 w 859"/>
                <a:gd name="T7" fmla="*/ 846 h 846"/>
                <a:gd name="T8" fmla="*/ 0 w 859"/>
                <a:gd name="T9" fmla="*/ 0 h 846"/>
                <a:gd name="T10" fmla="*/ 0 w 859"/>
                <a:gd name="T11" fmla="*/ 0 h 846"/>
              </a:gdLst>
              <a:ahLst/>
              <a:cxnLst>
                <a:cxn ang="0">
                  <a:pos x="T0" y="T1"/>
                </a:cxn>
                <a:cxn ang="0">
                  <a:pos x="T2" y="T3"/>
                </a:cxn>
                <a:cxn ang="0">
                  <a:pos x="T4" y="T5"/>
                </a:cxn>
                <a:cxn ang="0">
                  <a:pos x="T6" y="T7"/>
                </a:cxn>
                <a:cxn ang="0">
                  <a:pos x="T8" y="T9"/>
                </a:cxn>
                <a:cxn ang="0">
                  <a:pos x="T10" y="T11"/>
                </a:cxn>
              </a:cxnLst>
              <a:rect l="0" t="0" r="r" b="b"/>
              <a:pathLst>
                <a:path w="859" h="846">
                  <a:moveTo>
                    <a:pt x="0" y="0"/>
                  </a:moveTo>
                  <a:lnTo>
                    <a:pt x="859" y="0"/>
                  </a:lnTo>
                  <a:lnTo>
                    <a:pt x="859" y="846"/>
                  </a:lnTo>
                  <a:lnTo>
                    <a:pt x="0" y="846"/>
                  </a:lnTo>
                  <a:lnTo>
                    <a:pt x="0" y="0"/>
                  </a:lnTo>
                  <a:lnTo>
                    <a:pt x="0" y="0"/>
                  </a:ln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51" name="Freeform 13">
              <a:extLst>
                <a:ext uri="{FF2B5EF4-FFF2-40B4-BE49-F238E27FC236}">
                  <a16:creationId xmlns:a16="http://schemas.microsoft.com/office/drawing/2014/main" xmlns="" id="{537A3950-73D7-4CBB-9562-03D9B819AC77}"/>
                </a:ext>
              </a:extLst>
            </p:cNvPr>
            <p:cNvSpPr/>
            <p:nvPr/>
          </p:nvSpPr>
          <p:spPr bwMode="auto">
            <a:xfrm>
              <a:off x="6096336" y="5236033"/>
              <a:ext cx="336717" cy="968226"/>
            </a:xfrm>
            <a:custGeom>
              <a:avLst/>
              <a:gdLst>
                <a:gd name="T0" fmla="*/ 0 w 394"/>
                <a:gd name="T1" fmla="*/ 421 h 1267"/>
                <a:gd name="T2" fmla="*/ 394 w 394"/>
                <a:gd name="T3" fmla="*/ 0 h 1267"/>
                <a:gd name="T4" fmla="*/ 394 w 394"/>
                <a:gd name="T5" fmla="*/ 728 h 1267"/>
                <a:gd name="T6" fmla="*/ 0 w 394"/>
                <a:gd name="T7" fmla="*/ 1267 h 1267"/>
                <a:gd name="T8" fmla="*/ 0 w 394"/>
                <a:gd name="T9" fmla="*/ 421 h 1267"/>
                <a:gd name="T10" fmla="*/ 0 w 394"/>
                <a:gd name="T11" fmla="*/ 421 h 1267"/>
                <a:gd name="T12" fmla="*/ 0 w 394"/>
                <a:gd name="T13" fmla="*/ 421 h 1267"/>
              </a:gdLst>
              <a:ahLst/>
              <a:cxnLst>
                <a:cxn ang="0">
                  <a:pos x="T0" y="T1"/>
                </a:cxn>
                <a:cxn ang="0">
                  <a:pos x="T2" y="T3"/>
                </a:cxn>
                <a:cxn ang="0">
                  <a:pos x="T4" y="T5"/>
                </a:cxn>
                <a:cxn ang="0">
                  <a:pos x="T6" y="T7"/>
                </a:cxn>
                <a:cxn ang="0">
                  <a:pos x="T8" y="T9"/>
                </a:cxn>
                <a:cxn ang="0">
                  <a:pos x="T10" y="T11"/>
                </a:cxn>
                <a:cxn ang="0">
                  <a:pos x="T12" y="T13"/>
                </a:cxn>
              </a:cxnLst>
              <a:rect l="0" t="0" r="r" b="b"/>
              <a:pathLst>
                <a:path w="394" h="1267">
                  <a:moveTo>
                    <a:pt x="0" y="421"/>
                  </a:moveTo>
                  <a:lnTo>
                    <a:pt x="394" y="0"/>
                  </a:lnTo>
                  <a:lnTo>
                    <a:pt x="394" y="728"/>
                  </a:lnTo>
                  <a:lnTo>
                    <a:pt x="0" y="1267"/>
                  </a:lnTo>
                  <a:lnTo>
                    <a:pt x="0" y="421"/>
                  </a:lnTo>
                  <a:lnTo>
                    <a:pt x="0" y="421"/>
                  </a:lnTo>
                  <a:lnTo>
                    <a:pt x="0" y="42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2" name="Freeform 14">
              <a:extLst>
                <a:ext uri="{FF2B5EF4-FFF2-40B4-BE49-F238E27FC236}">
                  <a16:creationId xmlns:a16="http://schemas.microsoft.com/office/drawing/2014/main" xmlns="" id="{15A67888-2D92-4B40-A1C8-DB9FBF229E75}"/>
                </a:ext>
              </a:extLst>
            </p:cNvPr>
            <p:cNvSpPr/>
            <p:nvPr/>
          </p:nvSpPr>
          <p:spPr bwMode="auto">
            <a:xfrm>
              <a:off x="5362225" y="5236034"/>
              <a:ext cx="1070828" cy="321722"/>
            </a:xfrm>
            <a:custGeom>
              <a:avLst/>
              <a:gdLst>
                <a:gd name="T0" fmla="*/ 0 w 1253"/>
                <a:gd name="T1" fmla="*/ 421 h 421"/>
                <a:gd name="T2" fmla="*/ 404 w 1253"/>
                <a:gd name="T3" fmla="*/ 0 h 421"/>
                <a:gd name="T4" fmla="*/ 1253 w 1253"/>
                <a:gd name="T5" fmla="*/ 0 h 421"/>
                <a:gd name="T6" fmla="*/ 863 w 1253"/>
                <a:gd name="T7" fmla="*/ 421 h 421"/>
                <a:gd name="T8" fmla="*/ 0 w 1253"/>
                <a:gd name="T9" fmla="*/ 421 h 421"/>
                <a:gd name="T10" fmla="*/ 0 w 1253"/>
                <a:gd name="T11" fmla="*/ 421 h 421"/>
                <a:gd name="T12" fmla="*/ 0 w 1253"/>
                <a:gd name="T13" fmla="*/ 421 h 421"/>
              </a:gdLst>
              <a:ahLst/>
              <a:cxnLst>
                <a:cxn ang="0">
                  <a:pos x="T0" y="T1"/>
                </a:cxn>
                <a:cxn ang="0">
                  <a:pos x="T2" y="T3"/>
                </a:cxn>
                <a:cxn ang="0">
                  <a:pos x="T4" y="T5"/>
                </a:cxn>
                <a:cxn ang="0">
                  <a:pos x="T6" y="T7"/>
                </a:cxn>
                <a:cxn ang="0">
                  <a:pos x="T8" y="T9"/>
                </a:cxn>
                <a:cxn ang="0">
                  <a:pos x="T10" y="T11"/>
                </a:cxn>
                <a:cxn ang="0">
                  <a:pos x="T12" y="T13"/>
                </a:cxn>
              </a:cxnLst>
              <a:rect l="0" t="0" r="r" b="b"/>
              <a:pathLst>
                <a:path w="1253" h="421">
                  <a:moveTo>
                    <a:pt x="0" y="421"/>
                  </a:moveTo>
                  <a:lnTo>
                    <a:pt x="404" y="0"/>
                  </a:lnTo>
                  <a:lnTo>
                    <a:pt x="1253" y="0"/>
                  </a:lnTo>
                  <a:lnTo>
                    <a:pt x="863" y="421"/>
                  </a:lnTo>
                  <a:lnTo>
                    <a:pt x="0" y="421"/>
                  </a:lnTo>
                  <a:lnTo>
                    <a:pt x="0" y="421"/>
                  </a:lnTo>
                  <a:lnTo>
                    <a:pt x="0" y="421"/>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3" name="TextBox 28">
              <a:extLst>
                <a:ext uri="{FF2B5EF4-FFF2-40B4-BE49-F238E27FC236}">
                  <a16:creationId xmlns:a16="http://schemas.microsoft.com/office/drawing/2014/main" xmlns="" id="{4937E9CD-6090-4C29-89E4-FAAB861748F3}"/>
                </a:ext>
              </a:extLst>
            </p:cNvPr>
            <p:cNvSpPr txBox="1"/>
            <p:nvPr/>
          </p:nvSpPr>
          <p:spPr>
            <a:xfrm>
              <a:off x="5486265" y="5684883"/>
              <a:ext cx="486030" cy="400110"/>
            </a:xfrm>
            <a:prstGeom prst="rect">
              <a:avLst/>
            </a:prstGeom>
          </p:spPr>
          <p:txBody>
            <a:bodyPr wrap="none">
              <a:spAutoFit/>
            </a:bodyPr>
            <a:lstStyle>
              <a:defPPr>
                <a:defRPr lang="en-US"/>
              </a:defPPr>
              <a:lvl1pPr algn="ctr">
                <a:defRPr sz="3600">
                  <a:solidFill>
                    <a:srgbClr val="FFFFFF"/>
                  </a:solidFill>
                  <a:latin typeface="Montserrat" panose="02000505000000020004" pitchFamily="2" charset="0"/>
                  <a:ea typeface="Questrial" charset="0"/>
                  <a:cs typeface="Montserrat" panose="02000505000000020004" pitchFamily="2" charset="0"/>
                </a:defRPr>
              </a:lvl1pPr>
            </a:lstStyle>
            <a:p>
              <a:r>
                <a:rPr lang="en-US" sz="2000" dirty="0">
                  <a:latin typeface="+mj-lt"/>
                  <a:ea typeface="思源黑体 CN Normal" panose="020B0400000000000000" pitchFamily="34" charset="-122"/>
                </a:rPr>
                <a:t>04</a:t>
              </a:r>
            </a:p>
          </p:txBody>
        </p:sp>
        <p:cxnSp>
          <p:nvCxnSpPr>
            <p:cNvPr id="54" name="Straight Connector 29">
              <a:extLst>
                <a:ext uri="{FF2B5EF4-FFF2-40B4-BE49-F238E27FC236}">
                  <a16:creationId xmlns:a16="http://schemas.microsoft.com/office/drawing/2014/main" xmlns="" id="{FA6D942A-2E3A-40AC-8B52-392AC5C44FF4}"/>
                </a:ext>
              </a:extLst>
            </p:cNvPr>
            <p:cNvCxnSpPr/>
            <p:nvPr/>
          </p:nvCxnSpPr>
          <p:spPr>
            <a:xfrm flipH="1">
              <a:off x="3139376" y="2520062"/>
              <a:ext cx="1702370" cy="0"/>
            </a:xfrm>
            <a:prstGeom prst="line">
              <a:avLst/>
            </a:prstGeom>
            <a:noFill/>
            <a:ln w="3175" cap="flat">
              <a:solidFill>
                <a:schemeClr val="bg1">
                  <a:lumMod val="75000"/>
                </a:schemeClr>
              </a:solidFill>
              <a:prstDash val="lgDash"/>
              <a:miter lim="800000"/>
              <a:headEnd type="oval"/>
              <a:tailEnd type="none" w="lg" len="lg"/>
            </a:ln>
            <a:extLst>
              <a:ext uri="{909E8E84-426E-40DD-AFC4-6F175D3DCCD1}">
                <a14:hiddenFill xmlns:a14="http://schemas.microsoft.com/office/drawing/2010/main">
                  <a:noFill/>
                </a14:hiddenFill>
              </a:ext>
            </a:extLst>
          </p:spPr>
        </p:cxnSp>
        <p:cxnSp>
          <p:nvCxnSpPr>
            <p:cNvPr id="55" name="Straight Connector 34">
              <a:extLst>
                <a:ext uri="{FF2B5EF4-FFF2-40B4-BE49-F238E27FC236}">
                  <a16:creationId xmlns:a16="http://schemas.microsoft.com/office/drawing/2014/main" xmlns="" id="{A2855298-85C7-4B72-8774-53A766ACE45A}"/>
                </a:ext>
              </a:extLst>
            </p:cNvPr>
            <p:cNvCxnSpPr/>
            <p:nvPr/>
          </p:nvCxnSpPr>
          <p:spPr>
            <a:xfrm flipH="1">
              <a:off x="4324002" y="3515627"/>
              <a:ext cx="1640278" cy="1"/>
            </a:xfrm>
            <a:prstGeom prst="line">
              <a:avLst/>
            </a:prstGeom>
            <a:noFill/>
            <a:ln w="3175" cap="flat">
              <a:solidFill>
                <a:schemeClr val="bg1">
                  <a:lumMod val="75000"/>
                </a:schemeClr>
              </a:solidFill>
              <a:prstDash val="lgDash"/>
              <a:miter lim="800000"/>
              <a:headEnd type="oval"/>
              <a:tailEnd type="none" w="lg" len="lg"/>
            </a:ln>
            <a:extLst>
              <a:ext uri="{909E8E84-426E-40DD-AFC4-6F175D3DCCD1}">
                <a14:hiddenFill xmlns:a14="http://schemas.microsoft.com/office/drawing/2010/main">
                  <a:noFill/>
                </a14:hiddenFill>
              </a:ext>
            </a:extLst>
          </p:spPr>
        </p:cxnSp>
        <p:cxnSp>
          <p:nvCxnSpPr>
            <p:cNvPr id="56" name="Straight Connector 39">
              <a:extLst>
                <a:ext uri="{FF2B5EF4-FFF2-40B4-BE49-F238E27FC236}">
                  <a16:creationId xmlns:a16="http://schemas.microsoft.com/office/drawing/2014/main" xmlns="" id="{F3A0C7D9-A9D3-44CA-9984-FBF5670F5298}"/>
                </a:ext>
              </a:extLst>
            </p:cNvPr>
            <p:cNvCxnSpPr/>
            <p:nvPr/>
          </p:nvCxnSpPr>
          <p:spPr>
            <a:xfrm flipH="1" flipV="1">
              <a:off x="5404955" y="4514267"/>
              <a:ext cx="1672585" cy="23471"/>
            </a:xfrm>
            <a:prstGeom prst="line">
              <a:avLst/>
            </a:prstGeom>
            <a:noFill/>
            <a:ln w="3175" cap="flat">
              <a:solidFill>
                <a:schemeClr val="bg1">
                  <a:lumMod val="75000"/>
                </a:schemeClr>
              </a:solidFill>
              <a:prstDash val="lgDash"/>
              <a:miter lim="800000"/>
              <a:headEnd type="oval"/>
              <a:tailEnd type="none" w="lg" len="lg"/>
            </a:ln>
            <a:extLst>
              <a:ext uri="{909E8E84-426E-40DD-AFC4-6F175D3DCCD1}">
                <a14:hiddenFill xmlns:a14="http://schemas.microsoft.com/office/drawing/2010/main">
                  <a:noFill/>
                </a14:hiddenFill>
              </a:ext>
            </a:extLst>
          </p:spPr>
        </p:cxnSp>
        <p:cxnSp>
          <p:nvCxnSpPr>
            <p:cNvPr id="57" name="Straight Connector 44">
              <a:extLst>
                <a:ext uri="{FF2B5EF4-FFF2-40B4-BE49-F238E27FC236}">
                  <a16:creationId xmlns:a16="http://schemas.microsoft.com/office/drawing/2014/main" xmlns="" id="{B8DBC024-42D8-4D3F-9962-F07F7C651D05}"/>
                </a:ext>
              </a:extLst>
            </p:cNvPr>
            <p:cNvCxnSpPr/>
            <p:nvPr/>
          </p:nvCxnSpPr>
          <p:spPr>
            <a:xfrm flipH="1" flipV="1">
              <a:off x="6433053" y="5513916"/>
              <a:ext cx="1596907" cy="22409"/>
            </a:xfrm>
            <a:prstGeom prst="line">
              <a:avLst/>
            </a:prstGeom>
            <a:noFill/>
            <a:ln w="3175" cap="flat">
              <a:solidFill>
                <a:schemeClr val="bg1">
                  <a:lumMod val="75000"/>
                </a:schemeClr>
              </a:solidFill>
              <a:prstDash val="lgDash"/>
              <a:miter lim="800000"/>
              <a:headEnd type="oval"/>
              <a:tailEnd type="none" w="lg" len="lg"/>
            </a:ln>
            <a:extLst>
              <a:ext uri="{909E8E84-426E-40DD-AFC4-6F175D3DCCD1}">
                <a14:hiddenFill xmlns:a14="http://schemas.microsoft.com/office/drawing/2010/main">
                  <a:noFill/>
                </a14:hiddenFill>
              </a:ext>
            </a:extLst>
          </p:spPr>
        </p:cxnSp>
      </p:grpSp>
      <p:grpSp>
        <p:nvGrpSpPr>
          <p:cNvPr id="58" name="组合 57">
            <a:extLst>
              <a:ext uri="{FF2B5EF4-FFF2-40B4-BE49-F238E27FC236}">
                <a16:creationId xmlns:a16="http://schemas.microsoft.com/office/drawing/2014/main" xmlns="" id="{2E349A26-2972-43B8-9A6A-763B0D632328}"/>
              </a:ext>
            </a:extLst>
          </p:cNvPr>
          <p:cNvGrpSpPr/>
          <p:nvPr/>
        </p:nvGrpSpPr>
        <p:grpSpPr>
          <a:xfrm>
            <a:off x="4996656" y="1956183"/>
            <a:ext cx="6312325" cy="836280"/>
            <a:chOff x="6769431" y="1808608"/>
            <a:chExt cx="6312325" cy="775851"/>
          </a:xfrm>
        </p:grpSpPr>
        <p:sp>
          <p:nvSpPr>
            <p:cNvPr id="59" name="Freeform 56">
              <a:extLst>
                <a:ext uri="{FF2B5EF4-FFF2-40B4-BE49-F238E27FC236}">
                  <a16:creationId xmlns:a16="http://schemas.microsoft.com/office/drawing/2014/main" xmlns="" id="{E4599B4E-0614-43B1-BC64-DB05A4ABDBAC}"/>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60" name="文本框 59">
              <a:extLst>
                <a:ext uri="{FF2B5EF4-FFF2-40B4-BE49-F238E27FC236}">
                  <a16:creationId xmlns:a16="http://schemas.microsoft.com/office/drawing/2014/main" xmlns="" id="{0AA02875-02A9-42E9-8D66-20932E224D16}"/>
                </a:ext>
              </a:extLst>
            </p:cNvPr>
            <p:cNvSpPr txBox="1"/>
            <p:nvPr/>
          </p:nvSpPr>
          <p:spPr>
            <a:xfrm>
              <a:off x="6769431" y="2265788"/>
              <a:ext cx="6312325" cy="3186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1" name="文本框 60">
              <a:extLst>
                <a:ext uri="{FF2B5EF4-FFF2-40B4-BE49-F238E27FC236}">
                  <a16:creationId xmlns:a16="http://schemas.microsoft.com/office/drawing/2014/main" xmlns="" id="{8A60C5D2-B071-4E39-9681-F1DC5489899C}"/>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62" name="Group 23">
            <a:extLst>
              <a:ext uri="{FF2B5EF4-FFF2-40B4-BE49-F238E27FC236}">
                <a16:creationId xmlns:a16="http://schemas.microsoft.com/office/drawing/2014/main" xmlns="" id="{C0EFE2EC-EFD2-44CC-AE04-E1F61004E99F}"/>
              </a:ext>
            </a:extLst>
          </p:cNvPr>
          <p:cNvGrpSpPr/>
          <p:nvPr/>
        </p:nvGrpSpPr>
        <p:grpSpPr>
          <a:xfrm>
            <a:off x="6032639" y="2864944"/>
            <a:ext cx="5150896" cy="1077671"/>
            <a:chOff x="6769432" y="1808608"/>
            <a:chExt cx="5150896" cy="1077671"/>
          </a:xfrm>
        </p:grpSpPr>
        <p:sp>
          <p:nvSpPr>
            <p:cNvPr id="63" name="Freeform 56">
              <a:extLst>
                <a:ext uri="{FF2B5EF4-FFF2-40B4-BE49-F238E27FC236}">
                  <a16:creationId xmlns:a16="http://schemas.microsoft.com/office/drawing/2014/main" xmlns="" id="{A6C4A2D2-1937-46A8-ACD0-3394DABFB3A7}"/>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4" name="文本框 25">
              <a:extLst>
                <a:ext uri="{FF2B5EF4-FFF2-40B4-BE49-F238E27FC236}">
                  <a16:creationId xmlns:a16="http://schemas.microsoft.com/office/drawing/2014/main" xmlns="" id="{6116C8DA-3A46-4D7D-9BF9-B84E499BB770}"/>
                </a:ext>
              </a:extLst>
            </p:cNvPr>
            <p:cNvSpPr txBox="1"/>
            <p:nvPr/>
          </p:nvSpPr>
          <p:spPr>
            <a:xfrm>
              <a:off x="6769432" y="2265788"/>
              <a:ext cx="5150896"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65" name="文本框 26">
              <a:extLst>
                <a:ext uri="{FF2B5EF4-FFF2-40B4-BE49-F238E27FC236}">
                  <a16:creationId xmlns:a16="http://schemas.microsoft.com/office/drawing/2014/main" xmlns="" id="{016C223D-1755-4525-B7E1-A73FC73A3551}"/>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66" name="Group 27">
            <a:extLst>
              <a:ext uri="{FF2B5EF4-FFF2-40B4-BE49-F238E27FC236}">
                <a16:creationId xmlns:a16="http://schemas.microsoft.com/office/drawing/2014/main" xmlns="" id="{CBE52297-A858-43CA-8C96-6A90213B4780}"/>
              </a:ext>
            </a:extLst>
          </p:cNvPr>
          <p:cNvGrpSpPr/>
          <p:nvPr/>
        </p:nvGrpSpPr>
        <p:grpSpPr>
          <a:xfrm>
            <a:off x="7216637" y="4038627"/>
            <a:ext cx="4169066" cy="1028451"/>
            <a:chOff x="6769431" y="1857828"/>
            <a:chExt cx="4169066" cy="1028451"/>
          </a:xfrm>
        </p:grpSpPr>
        <p:sp>
          <p:nvSpPr>
            <p:cNvPr id="67" name="Freeform 56">
              <a:extLst>
                <a:ext uri="{FF2B5EF4-FFF2-40B4-BE49-F238E27FC236}">
                  <a16:creationId xmlns:a16="http://schemas.microsoft.com/office/drawing/2014/main" xmlns="" id="{5B52E527-4F9C-4EA7-9857-1520AA91C63E}"/>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8" name="文本框 29">
              <a:extLst>
                <a:ext uri="{FF2B5EF4-FFF2-40B4-BE49-F238E27FC236}">
                  <a16:creationId xmlns:a16="http://schemas.microsoft.com/office/drawing/2014/main" xmlns="" id="{F6FA746E-A1BB-4D55-A2CD-48DA31D23210}"/>
                </a:ext>
              </a:extLst>
            </p:cNvPr>
            <p:cNvSpPr txBox="1"/>
            <p:nvPr/>
          </p:nvSpPr>
          <p:spPr>
            <a:xfrm>
              <a:off x="6769431" y="2265788"/>
              <a:ext cx="4169066"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69" name="文本框 30">
              <a:extLst>
                <a:ext uri="{FF2B5EF4-FFF2-40B4-BE49-F238E27FC236}">
                  <a16:creationId xmlns:a16="http://schemas.microsoft.com/office/drawing/2014/main" xmlns="" id="{FFEAC8CD-9B71-46F2-B6DD-F6A236D01912}"/>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70" name="Group 31">
            <a:extLst>
              <a:ext uri="{FF2B5EF4-FFF2-40B4-BE49-F238E27FC236}">
                <a16:creationId xmlns:a16="http://schemas.microsoft.com/office/drawing/2014/main" xmlns="" id="{A85C52CE-DCAB-41E4-A924-0E430E8D9D3F}"/>
              </a:ext>
            </a:extLst>
          </p:cNvPr>
          <p:cNvGrpSpPr/>
          <p:nvPr/>
        </p:nvGrpSpPr>
        <p:grpSpPr>
          <a:xfrm>
            <a:off x="8054617" y="5162821"/>
            <a:ext cx="3462985" cy="1077671"/>
            <a:chOff x="6769431" y="1808608"/>
            <a:chExt cx="3462985" cy="1077671"/>
          </a:xfrm>
        </p:grpSpPr>
        <p:sp>
          <p:nvSpPr>
            <p:cNvPr id="71" name="Freeform 56">
              <a:extLst>
                <a:ext uri="{FF2B5EF4-FFF2-40B4-BE49-F238E27FC236}">
                  <a16:creationId xmlns:a16="http://schemas.microsoft.com/office/drawing/2014/main" xmlns="" id="{0C55F406-772B-4257-8779-92EBB5FED38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2" name="文本框 33">
              <a:extLst>
                <a:ext uri="{FF2B5EF4-FFF2-40B4-BE49-F238E27FC236}">
                  <a16:creationId xmlns:a16="http://schemas.microsoft.com/office/drawing/2014/main" xmlns="" id="{CA246787-54AD-4E54-BBAF-1E4D942A87C4}"/>
                </a:ext>
              </a:extLst>
            </p:cNvPr>
            <p:cNvSpPr txBox="1"/>
            <p:nvPr/>
          </p:nvSpPr>
          <p:spPr>
            <a:xfrm>
              <a:off x="6769431" y="2265788"/>
              <a:ext cx="3462985"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73" name="文本框 34">
              <a:extLst>
                <a:ext uri="{FF2B5EF4-FFF2-40B4-BE49-F238E27FC236}">
                  <a16:creationId xmlns:a16="http://schemas.microsoft.com/office/drawing/2014/main" xmlns="" id="{63FCD1AD-EEC9-40FE-B5B7-8A43E4E42BFC}"/>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6F73DC-0490-46AD-B71D-8A522BC96FFC}"/>
              </a:ext>
            </a:extLst>
          </p:cNvPr>
          <p:cNvSpPr>
            <a:spLocks noGrp="1"/>
          </p:cNvSpPr>
          <p:nvPr>
            <p:ph type="title"/>
          </p:nvPr>
        </p:nvSpPr>
        <p:spPr/>
        <p:txBody>
          <a:bodyPr/>
          <a:lstStyle/>
          <a:p>
            <a:r>
              <a:rPr lang="zh-CN" altLang="en-US"/>
              <a:t>团队成员</a:t>
            </a:r>
          </a:p>
        </p:txBody>
      </p:sp>
      <p:grpSp>
        <p:nvGrpSpPr>
          <p:cNvPr id="28" name="组合 27">
            <a:extLst>
              <a:ext uri="{FF2B5EF4-FFF2-40B4-BE49-F238E27FC236}">
                <a16:creationId xmlns:a16="http://schemas.microsoft.com/office/drawing/2014/main" xmlns="" id="{39F3FE61-8895-44F0-9C2E-AFB1D41AAB09}"/>
              </a:ext>
            </a:extLst>
          </p:cNvPr>
          <p:cNvGrpSpPr/>
          <p:nvPr/>
        </p:nvGrpSpPr>
        <p:grpSpPr>
          <a:xfrm>
            <a:off x="717652" y="1553054"/>
            <a:ext cx="3121835" cy="4241718"/>
            <a:chOff x="717652" y="1553054"/>
            <a:chExt cx="3121835" cy="4241718"/>
          </a:xfrm>
        </p:grpSpPr>
        <p:grpSp>
          <p:nvGrpSpPr>
            <p:cNvPr id="30" name="组合 29">
              <a:extLst>
                <a:ext uri="{FF2B5EF4-FFF2-40B4-BE49-F238E27FC236}">
                  <a16:creationId xmlns:a16="http://schemas.microsoft.com/office/drawing/2014/main" xmlns="" id="{04B3E2EB-3EB3-47EA-BED9-B148E2FFD4F3}"/>
                </a:ext>
              </a:extLst>
            </p:cNvPr>
            <p:cNvGrpSpPr/>
            <p:nvPr/>
          </p:nvGrpSpPr>
          <p:grpSpPr>
            <a:xfrm>
              <a:off x="717652" y="4145830"/>
              <a:ext cx="3121835" cy="1028451"/>
              <a:chOff x="13408431" y="6467239"/>
              <a:chExt cx="3121835" cy="1028451"/>
            </a:xfrm>
          </p:grpSpPr>
          <p:sp>
            <p:nvSpPr>
              <p:cNvPr id="42" name="文本框 41">
                <a:extLst>
                  <a:ext uri="{FF2B5EF4-FFF2-40B4-BE49-F238E27FC236}">
                    <a16:creationId xmlns:a16="http://schemas.microsoft.com/office/drawing/2014/main" xmlns="" id="{F652D9F2-A4F9-412A-ABDA-EA663946CAAE}"/>
                  </a:ext>
                </a:extLst>
              </p:cNvPr>
              <p:cNvSpPr txBox="1"/>
              <p:nvPr/>
            </p:nvSpPr>
            <p:spPr>
              <a:xfrm>
                <a:off x="13408431" y="6875199"/>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3" name="文本框 42">
                <a:extLst>
                  <a:ext uri="{FF2B5EF4-FFF2-40B4-BE49-F238E27FC236}">
                    <a16:creationId xmlns:a16="http://schemas.microsoft.com/office/drawing/2014/main" xmlns="" id="{079B2615-2FAD-4D4E-BFEA-EA568810028C}"/>
                  </a:ext>
                </a:extLst>
              </p:cNvPr>
              <p:cNvSpPr txBox="1"/>
              <p:nvPr/>
            </p:nvSpPr>
            <p:spPr>
              <a:xfrm>
                <a:off x="13929218" y="6467239"/>
                <a:ext cx="2080260" cy="400110"/>
              </a:xfrm>
              <a:prstGeom prst="rect">
                <a:avLst/>
              </a:prstGeom>
              <a:noFill/>
            </p:spPr>
            <p:txBody>
              <a:bodyPr wrap="square">
                <a:spAutoFit/>
              </a:bodyPr>
              <a:lstStyle/>
              <a:p>
                <a:pPr algn="ctr"/>
                <a:r>
                  <a:rPr lang="zh-CN" altLang="en-US" sz="2000">
                    <a:latin typeface="+mj-ea"/>
                    <a:ea typeface="+mj-ea"/>
                  </a:rPr>
                  <a:t>璞石设计 </a:t>
                </a:r>
              </a:p>
            </p:txBody>
          </p:sp>
        </p:grpSp>
        <p:sp>
          <p:nvSpPr>
            <p:cNvPr id="39" name="圆: 空心 38">
              <a:extLst>
                <a:ext uri="{FF2B5EF4-FFF2-40B4-BE49-F238E27FC236}">
                  <a16:creationId xmlns:a16="http://schemas.microsoft.com/office/drawing/2014/main" xmlns="" id="{64223EC7-40D4-42D0-B25F-F40647997837}"/>
                </a:ext>
              </a:extLst>
            </p:cNvPr>
            <p:cNvSpPr/>
            <p:nvPr/>
          </p:nvSpPr>
          <p:spPr>
            <a:xfrm flipH="1">
              <a:off x="1127075" y="1553054"/>
              <a:ext cx="2302988" cy="230298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Freeform 38">
              <a:extLst>
                <a:ext uri="{FF2B5EF4-FFF2-40B4-BE49-F238E27FC236}">
                  <a16:creationId xmlns:a16="http://schemas.microsoft.com/office/drawing/2014/main" xmlns="" id="{E2B95F68-6A07-499B-8D0B-761270A76D2A}"/>
                </a:ext>
              </a:extLst>
            </p:cNvPr>
            <p:cNvSpPr>
              <a:spLocks noEditPoints="1"/>
            </p:cNvSpPr>
            <p:nvPr/>
          </p:nvSpPr>
          <p:spPr bwMode="auto">
            <a:xfrm>
              <a:off x="1976051" y="2312016"/>
              <a:ext cx="605036" cy="705417"/>
            </a:xfrm>
            <a:custGeom>
              <a:avLst/>
              <a:gdLst>
                <a:gd name="T0" fmla="*/ 2147483646 w 159"/>
                <a:gd name="T1" fmla="*/ 2147483646 h 185"/>
                <a:gd name="T2" fmla="*/ 2147483646 w 159"/>
                <a:gd name="T3" fmla="*/ 2147483646 h 185"/>
                <a:gd name="T4" fmla="*/ 2147483646 w 159"/>
                <a:gd name="T5" fmla="*/ 2147483646 h 185"/>
                <a:gd name="T6" fmla="*/ 2147483646 w 159"/>
                <a:gd name="T7" fmla="*/ 2147483646 h 185"/>
                <a:gd name="T8" fmla="*/ 2147483646 w 159"/>
                <a:gd name="T9" fmla="*/ 2147483646 h 185"/>
                <a:gd name="T10" fmla="*/ 2147483646 w 159"/>
                <a:gd name="T11" fmla="*/ 2147483646 h 185"/>
                <a:gd name="T12" fmla="*/ 2147483646 w 159"/>
                <a:gd name="T13" fmla="*/ 2147483646 h 185"/>
                <a:gd name="T14" fmla="*/ 2147483646 w 159"/>
                <a:gd name="T15" fmla="*/ 2147483646 h 185"/>
                <a:gd name="T16" fmla="*/ 2147483646 w 159"/>
                <a:gd name="T17" fmla="*/ 2147483646 h 185"/>
                <a:gd name="T18" fmla="*/ 2147483646 w 159"/>
                <a:gd name="T19" fmla="*/ 2147483646 h 185"/>
                <a:gd name="T20" fmla="*/ 2147483646 w 159"/>
                <a:gd name="T21" fmla="*/ 2147483646 h 185"/>
                <a:gd name="T22" fmla="*/ 2147483646 w 159"/>
                <a:gd name="T23" fmla="*/ 2147483646 h 185"/>
                <a:gd name="T24" fmla="*/ 2147483646 w 159"/>
                <a:gd name="T25" fmla="*/ 2147483646 h 185"/>
                <a:gd name="T26" fmla="*/ 2147483646 w 159"/>
                <a:gd name="T27" fmla="*/ 2147483646 h 185"/>
                <a:gd name="T28" fmla="*/ 2147483646 w 159"/>
                <a:gd name="T29" fmla="*/ 2147483646 h 185"/>
                <a:gd name="T30" fmla="*/ 2147483646 w 159"/>
                <a:gd name="T31" fmla="*/ 2147483646 h 185"/>
                <a:gd name="T32" fmla="*/ 2147483646 w 159"/>
                <a:gd name="T33" fmla="*/ 2147483646 h 185"/>
                <a:gd name="T34" fmla="*/ 2147483646 w 159"/>
                <a:gd name="T35" fmla="*/ 2147483646 h 185"/>
                <a:gd name="T36" fmla="*/ 2147483646 w 159"/>
                <a:gd name="T37" fmla="*/ 2147483646 h 185"/>
                <a:gd name="T38" fmla="*/ 2147483646 w 159"/>
                <a:gd name="T39" fmla="*/ 2147483646 h 185"/>
                <a:gd name="T40" fmla="*/ 2147483646 w 159"/>
                <a:gd name="T41" fmla="*/ 2147483646 h 185"/>
                <a:gd name="T42" fmla="*/ 2147483646 w 159"/>
                <a:gd name="T43" fmla="*/ 2147483646 h 185"/>
                <a:gd name="T44" fmla="*/ 2147483646 w 159"/>
                <a:gd name="T45" fmla="*/ 2147483646 h 185"/>
                <a:gd name="T46" fmla="*/ 0 w 159"/>
                <a:gd name="T47" fmla="*/ 2147483646 h 185"/>
                <a:gd name="T48" fmla="*/ 2147483646 w 159"/>
                <a:gd name="T49" fmla="*/ 2147483646 h 185"/>
                <a:gd name="T50" fmla="*/ 2147483646 w 159"/>
                <a:gd name="T51" fmla="*/ 2147483646 h 185"/>
                <a:gd name="T52" fmla="*/ 2147483646 w 159"/>
                <a:gd name="T53" fmla="*/ 2147483646 h 185"/>
                <a:gd name="T54" fmla="*/ 2147483646 w 159"/>
                <a:gd name="T55" fmla="*/ 2147483646 h 185"/>
                <a:gd name="T56" fmla="*/ 2147483646 w 159"/>
                <a:gd name="T57" fmla="*/ 2147483646 h 185"/>
                <a:gd name="T58" fmla="*/ 2147483646 w 159"/>
                <a:gd name="T59" fmla="*/ 2147483646 h 185"/>
                <a:gd name="T60" fmla="*/ 2147483646 w 159"/>
                <a:gd name="T61" fmla="*/ 2147483646 h 185"/>
                <a:gd name="T62" fmla="*/ 2147483646 w 159"/>
                <a:gd name="T63" fmla="*/ 2147483646 h 185"/>
                <a:gd name="T64" fmla="*/ 2147483646 w 159"/>
                <a:gd name="T65" fmla="*/ 2147483646 h 185"/>
                <a:gd name="T66" fmla="*/ 2147483646 w 159"/>
                <a:gd name="T67" fmla="*/ 2147483646 h 185"/>
                <a:gd name="T68" fmla="*/ 2147483646 w 159"/>
                <a:gd name="T69" fmla="*/ 2147483646 h 185"/>
                <a:gd name="T70" fmla="*/ 2147483646 w 159"/>
                <a:gd name="T71" fmla="*/ 2147483646 h 185"/>
                <a:gd name="T72" fmla="*/ 2147483646 w 159"/>
                <a:gd name="T73" fmla="*/ 2147483646 h 185"/>
                <a:gd name="T74" fmla="*/ 2147483646 w 159"/>
                <a:gd name="T75" fmla="*/ 2147483646 h 185"/>
                <a:gd name="T76" fmla="*/ 2147483646 w 159"/>
                <a:gd name="T77" fmla="*/ 2147483646 h 185"/>
                <a:gd name="T78" fmla="*/ 2147483646 w 159"/>
                <a:gd name="T79" fmla="*/ 2147483646 h 185"/>
                <a:gd name="T80" fmla="*/ 2147483646 w 159"/>
                <a:gd name="T81" fmla="*/ 2147483646 h 185"/>
                <a:gd name="T82" fmla="*/ 2147483646 w 159"/>
                <a:gd name="T83" fmla="*/ 2147483646 h 185"/>
                <a:gd name="T84" fmla="*/ 2147483646 w 159"/>
                <a:gd name="T85" fmla="*/ 2147483646 h 185"/>
                <a:gd name="T86" fmla="*/ 2147483646 w 159"/>
                <a:gd name="T87" fmla="*/ 0 h 185"/>
                <a:gd name="T88" fmla="*/ 2147483646 w 159"/>
                <a:gd name="T89" fmla="*/ 2147483646 h 18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9" h="185">
                  <a:moveTo>
                    <a:pt x="92" y="185"/>
                  </a:moveTo>
                  <a:cubicBezTo>
                    <a:pt x="66" y="185"/>
                    <a:pt x="66" y="185"/>
                    <a:pt x="66" y="185"/>
                  </a:cubicBezTo>
                  <a:cubicBezTo>
                    <a:pt x="64" y="185"/>
                    <a:pt x="62" y="184"/>
                    <a:pt x="62" y="182"/>
                  </a:cubicBezTo>
                  <a:cubicBezTo>
                    <a:pt x="62" y="180"/>
                    <a:pt x="64" y="178"/>
                    <a:pt x="66" y="178"/>
                  </a:cubicBezTo>
                  <a:cubicBezTo>
                    <a:pt x="92" y="178"/>
                    <a:pt x="92" y="178"/>
                    <a:pt x="92" y="178"/>
                  </a:cubicBezTo>
                  <a:cubicBezTo>
                    <a:pt x="93" y="178"/>
                    <a:pt x="95" y="180"/>
                    <a:pt x="95" y="182"/>
                  </a:cubicBezTo>
                  <a:cubicBezTo>
                    <a:pt x="95" y="184"/>
                    <a:pt x="93" y="185"/>
                    <a:pt x="92" y="185"/>
                  </a:cubicBezTo>
                  <a:close/>
                  <a:moveTo>
                    <a:pt x="99" y="173"/>
                  </a:moveTo>
                  <a:cubicBezTo>
                    <a:pt x="59" y="173"/>
                    <a:pt x="59" y="173"/>
                    <a:pt x="59" y="173"/>
                  </a:cubicBezTo>
                  <a:cubicBezTo>
                    <a:pt x="57" y="173"/>
                    <a:pt x="55" y="172"/>
                    <a:pt x="55" y="170"/>
                  </a:cubicBezTo>
                  <a:cubicBezTo>
                    <a:pt x="55" y="168"/>
                    <a:pt x="57" y="166"/>
                    <a:pt x="59" y="166"/>
                  </a:cubicBezTo>
                  <a:cubicBezTo>
                    <a:pt x="99" y="166"/>
                    <a:pt x="99" y="166"/>
                    <a:pt x="99" y="166"/>
                  </a:cubicBezTo>
                  <a:cubicBezTo>
                    <a:pt x="101" y="166"/>
                    <a:pt x="102" y="168"/>
                    <a:pt x="102" y="170"/>
                  </a:cubicBezTo>
                  <a:cubicBezTo>
                    <a:pt x="102" y="172"/>
                    <a:pt x="101" y="173"/>
                    <a:pt x="99" y="173"/>
                  </a:cubicBezTo>
                  <a:close/>
                  <a:moveTo>
                    <a:pt x="78" y="160"/>
                  </a:moveTo>
                  <a:cubicBezTo>
                    <a:pt x="71" y="160"/>
                    <a:pt x="64" y="160"/>
                    <a:pt x="63" y="160"/>
                  </a:cubicBezTo>
                  <a:cubicBezTo>
                    <a:pt x="63" y="160"/>
                    <a:pt x="63" y="160"/>
                    <a:pt x="63" y="160"/>
                  </a:cubicBezTo>
                  <a:cubicBezTo>
                    <a:pt x="56" y="160"/>
                    <a:pt x="53" y="158"/>
                    <a:pt x="51" y="151"/>
                  </a:cubicBezTo>
                  <a:cubicBezTo>
                    <a:pt x="51" y="149"/>
                    <a:pt x="50" y="146"/>
                    <a:pt x="50" y="143"/>
                  </a:cubicBezTo>
                  <a:cubicBezTo>
                    <a:pt x="50" y="140"/>
                    <a:pt x="50" y="136"/>
                    <a:pt x="49" y="134"/>
                  </a:cubicBezTo>
                  <a:cubicBezTo>
                    <a:pt x="43" y="124"/>
                    <a:pt x="40" y="117"/>
                    <a:pt x="34" y="107"/>
                  </a:cubicBezTo>
                  <a:cubicBezTo>
                    <a:pt x="29" y="97"/>
                    <a:pt x="24" y="82"/>
                    <a:pt x="27" y="68"/>
                  </a:cubicBezTo>
                  <a:cubicBezTo>
                    <a:pt x="32" y="51"/>
                    <a:pt x="51" y="33"/>
                    <a:pt x="78" y="33"/>
                  </a:cubicBezTo>
                  <a:cubicBezTo>
                    <a:pt x="106" y="33"/>
                    <a:pt x="124" y="51"/>
                    <a:pt x="129" y="68"/>
                  </a:cubicBezTo>
                  <a:cubicBezTo>
                    <a:pt x="132" y="82"/>
                    <a:pt x="127" y="97"/>
                    <a:pt x="122" y="107"/>
                  </a:cubicBezTo>
                  <a:cubicBezTo>
                    <a:pt x="117" y="117"/>
                    <a:pt x="113" y="124"/>
                    <a:pt x="108" y="134"/>
                  </a:cubicBezTo>
                  <a:cubicBezTo>
                    <a:pt x="106" y="136"/>
                    <a:pt x="106" y="140"/>
                    <a:pt x="106" y="143"/>
                  </a:cubicBezTo>
                  <a:cubicBezTo>
                    <a:pt x="106" y="146"/>
                    <a:pt x="106" y="149"/>
                    <a:pt x="105" y="151"/>
                  </a:cubicBezTo>
                  <a:cubicBezTo>
                    <a:pt x="104" y="158"/>
                    <a:pt x="100" y="160"/>
                    <a:pt x="93" y="160"/>
                  </a:cubicBezTo>
                  <a:cubicBezTo>
                    <a:pt x="93" y="160"/>
                    <a:pt x="86" y="160"/>
                    <a:pt x="78" y="160"/>
                  </a:cubicBezTo>
                  <a:close/>
                  <a:moveTo>
                    <a:pt x="63" y="153"/>
                  </a:moveTo>
                  <a:cubicBezTo>
                    <a:pt x="64" y="153"/>
                    <a:pt x="92" y="153"/>
                    <a:pt x="93" y="153"/>
                  </a:cubicBezTo>
                  <a:cubicBezTo>
                    <a:pt x="98" y="153"/>
                    <a:pt x="98" y="153"/>
                    <a:pt x="98" y="150"/>
                  </a:cubicBezTo>
                  <a:cubicBezTo>
                    <a:pt x="99" y="148"/>
                    <a:pt x="99" y="146"/>
                    <a:pt x="99" y="143"/>
                  </a:cubicBezTo>
                  <a:cubicBezTo>
                    <a:pt x="99" y="139"/>
                    <a:pt x="99" y="134"/>
                    <a:pt x="102" y="130"/>
                  </a:cubicBezTo>
                  <a:cubicBezTo>
                    <a:pt x="107" y="121"/>
                    <a:pt x="111" y="114"/>
                    <a:pt x="116" y="104"/>
                  </a:cubicBezTo>
                  <a:cubicBezTo>
                    <a:pt x="120" y="97"/>
                    <a:pt x="125" y="83"/>
                    <a:pt x="122" y="70"/>
                  </a:cubicBezTo>
                  <a:cubicBezTo>
                    <a:pt x="118" y="55"/>
                    <a:pt x="102" y="40"/>
                    <a:pt x="78" y="40"/>
                  </a:cubicBezTo>
                  <a:cubicBezTo>
                    <a:pt x="55" y="40"/>
                    <a:pt x="38" y="55"/>
                    <a:pt x="34" y="70"/>
                  </a:cubicBezTo>
                  <a:cubicBezTo>
                    <a:pt x="31" y="83"/>
                    <a:pt x="37" y="97"/>
                    <a:pt x="41" y="104"/>
                  </a:cubicBezTo>
                  <a:cubicBezTo>
                    <a:pt x="46" y="114"/>
                    <a:pt x="49" y="121"/>
                    <a:pt x="55" y="130"/>
                  </a:cubicBezTo>
                  <a:cubicBezTo>
                    <a:pt x="57" y="134"/>
                    <a:pt x="57" y="139"/>
                    <a:pt x="57" y="143"/>
                  </a:cubicBezTo>
                  <a:cubicBezTo>
                    <a:pt x="57" y="146"/>
                    <a:pt x="57" y="148"/>
                    <a:pt x="58" y="150"/>
                  </a:cubicBezTo>
                  <a:cubicBezTo>
                    <a:pt x="59" y="153"/>
                    <a:pt x="59" y="153"/>
                    <a:pt x="63" y="153"/>
                  </a:cubicBezTo>
                  <a:cubicBezTo>
                    <a:pt x="63" y="153"/>
                    <a:pt x="63" y="153"/>
                    <a:pt x="63" y="153"/>
                  </a:cubicBezTo>
                  <a:close/>
                  <a:moveTo>
                    <a:pt x="17" y="85"/>
                  </a:moveTo>
                  <a:cubicBezTo>
                    <a:pt x="4" y="85"/>
                    <a:pt x="4" y="85"/>
                    <a:pt x="4" y="85"/>
                  </a:cubicBezTo>
                  <a:cubicBezTo>
                    <a:pt x="2" y="85"/>
                    <a:pt x="0" y="83"/>
                    <a:pt x="0" y="81"/>
                  </a:cubicBezTo>
                  <a:cubicBezTo>
                    <a:pt x="0" y="79"/>
                    <a:pt x="2" y="78"/>
                    <a:pt x="4" y="78"/>
                  </a:cubicBezTo>
                  <a:cubicBezTo>
                    <a:pt x="17" y="78"/>
                    <a:pt x="17" y="78"/>
                    <a:pt x="17" y="78"/>
                  </a:cubicBezTo>
                  <a:cubicBezTo>
                    <a:pt x="19" y="78"/>
                    <a:pt x="21" y="79"/>
                    <a:pt x="21" y="81"/>
                  </a:cubicBezTo>
                  <a:cubicBezTo>
                    <a:pt x="21" y="83"/>
                    <a:pt x="19" y="85"/>
                    <a:pt x="17" y="85"/>
                  </a:cubicBezTo>
                  <a:close/>
                  <a:moveTo>
                    <a:pt x="155" y="82"/>
                  </a:moveTo>
                  <a:cubicBezTo>
                    <a:pt x="139" y="82"/>
                    <a:pt x="139" y="82"/>
                    <a:pt x="139" y="82"/>
                  </a:cubicBezTo>
                  <a:cubicBezTo>
                    <a:pt x="137" y="82"/>
                    <a:pt x="135" y="81"/>
                    <a:pt x="135" y="79"/>
                  </a:cubicBezTo>
                  <a:cubicBezTo>
                    <a:pt x="135" y="77"/>
                    <a:pt x="137" y="75"/>
                    <a:pt x="139" y="75"/>
                  </a:cubicBezTo>
                  <a:cubicBezTo>
                    <a:pt x="155" y="75"/>
                    <a:pt x="155" y="75"/>
                    <a:pt x="155" y="75"/>
                  </a:cubicBezTo>
                  <a:cubicBezTo>
                    <a:pt x="157" y="75"/>
                    <a:pt x="159" y="77"/>
                    <a:pt x="159" y="79"/>
                  </a:cubicBezTo>
                  <a:cubicBezTo>
                    <a:pt x="159" y="81"/>
                    <a:pt x="157" y="82"/>
                    <a:pt x="155" y="82"/>
                  </a:cubicBezTo>
                  <a:close/>
                  <a:moveTo>
                    <a:pt x="47" y="79"/>
                  </a:moveTo>
                  <a:cubicBezTo>
                    <a:pt x="47" y="79"/>
                    <a:pt x="46" y="79"/>
                    <a:pt x="46" y="79"/>
                  </a:cubicBezTo>
                  <a:cubicBezTo>
                    <a:pt x="44" y="79"/>
                    <a:pt x="43" y="77"/>
                    <a:pt x="44" y="75"/>
                  </a:cubicBezTo>
                  <a:cubicBezTo>
                    <a:pt x="47" y="62"/>
                    <a:pt x="60" y="50"/>
                    <a:pt x="80" y="50"/>
                  </a:cubicBezTo>
                  <a:cubicBezTo>
                    <a:pt x="80" y="50"/>
                    <a:pt x="80" y="50"/>
                    <a:pt x="80" y="50"/>
                  </a:cubicBezTo>
                  <a:cubicBezTo>
                    <a:pt x="82" y="50"/>
                    <a:pt x="84" y="51"/>
                    <a:pt x="84" y="53"/>
                  </a:cubicBezTo>
                  <a:cubicBezTo>
                    <a:pt x="84" y="55"/>
                    <a:pt x="82" y="57"/>
                    <a:pt x="80" y="57"/>
                  </a:cubicBezTo>
                  <a:cubicBezTo>
                    <a:pt x="64" y="57"/>
                    <a:pt x="53" y="67"/>
                    <a:pt x="50" y="77"/>
                  </a:cubicBezTo>
                  <a:cubicBezTo>
                    <a:pt x="50" y="78"/>
                    <a:pt x="49" y="79"/>
                    <a:pt x="47" y="79"/>
                  </a:cubicBezTo>
                  <a:close/>
                  <a:moveTo>
                    <a:pt x="122" y="42"/>
                  </a:moveTo>
                  <a:cubicBezTo>
                    <a:pt x="122" y="42"/>
                    <a:pt x="121" y="41"/>
                    <a:pt x="120" y="41"/>
                  </a:cubicBezTo>
                  <a:cubicBezTo>
                    <a:pt x="119" y="39"/>
                    <a:pt x="119" y="37"/>
                    <a:pt x="120" y="36"/>
                  </a:cubicBezTo>
                  <a:cubicBezTo>
                    <a:pt x="132" y="24"/>
                    <a:pt x="132" y="24"/>
                    <a:pt x="132" y="24"/>
                  </a:cubicBezTo>
                  <a:cubicBezTo>
                    <a:pt x="133" y="23"/>
                    <a:pt x="135" y="23"/>
                    <a:pt x="137" y="24"/>
                  </a:cubicBezTo>
                  <a:cubicBezTo>
                    <a:pt x="138" y="25"/>
                    <a:pt x="138" y="28"/>
                    <a:pt x="137" y="29"/>
                  </a:cubicBezTo>
                  <a:cubicBezTo>
                    <a:pt x="125" y="41"/>
                    <a:pt x="125" y="41"/>
                    <a:pt x="125" y="41"/>
                  </a:cubicBezTo>
                  <a:cubicBezTo>
                    <a:pt x="124" y="41"/>
                    <a:pt x="123" y="42"/>
                    <a:pt x="122" y="42"/>
                  </a:cubicBezTo>
                  <a:close/>
                  <a:moveTo>
                    <a:pt x="35" y="42"/>
                  </a:moveTo>
                  <a:cubicBezTo>
                    <a:pt x="34" y="42"/>
                    <a:pt x="33" y="41"/>
                    <a:pt x="32" y="41"/>
                  </a:cubicBezTo>
                  <a:cubicBezTo>
                    <a:pt x="21" y="29"/>
                    <a:pt x="21" y="29"/>
                    <a:pt x="21" y="29"/>
                  </a:cubicBezTo>
                  <a:cubicBezTo>
                    <a:pt x="19" y="28"/>
                    <a:pt x="19" y="25"/>
                    <a:pt x="21" y="24"/>
                  </a:cubicBezTo>
                  <a:cubicBezTo>
                    <a:pt x="22" y="23"/>
                    <a:pt x="24" y="23"/>
                    <a:pt x="26" y="24"/>
                  </a:cubicBezTo>
                  <a:cubicBezTo>
                    <a:pt x="37" y="36"/>
                    <a:pt x="37" y="36"/>
                    <a:pt x="37" y="36"/>
                  </a:cubicBezTo>
                  <a:cubicBezTo>
                    <a:pt x="39" y="37"/>
                    <a:pt x="39" y="39"/>
                    <a:pt x="37" y="41"/>
                  </a:cubicBezTo>
                  <a:cubicBezTo>
                    <a:pt x="37" y="41"/>
                    <a:pt x="36" y="42"/>
                    <a:pt x="35" y="42"/>
                  </a:cubicBezTo>
                  <a:close/>
                  <a:moveTo>
                    <a:pt x="78" y="26"/>
                  </a:moveTo>
                  <a:cubicBezTo>
                    <a:pt x="76" y="26"/>
                    <a:pt x="75" y="25"/>
                    <a:pt x="75" y="23"/>
                  </a:cubicBezTo>
                  <a:cubicBezTo>
                    <a:pt x="75" y="3"/>
                    <a:pt x="75" y="3"/>
                    <a:pt x="75" y="3"/>
                  </a:cubicBezTo>
                  <a:cubicBezTo>
                    <a:pt x="75" y="1"/>
                    <a:pt x="76" y="0"/>
                    <a:pt x="78" y="0"/>
                  </a:cubicBezTo>
                  <a:cubicBezTo>
                    <a:pt x="80" y="0"/>
                    <a:pt x="82" y="1"/>
                    <a:pt x="82" y="3"/>
                  </a:cubicBezTo>
                  <a:cubicBezTo>
                    <a:pt x="82" y="23"/>
                    <a:pt x="82" y="23"/>
                    <a:pt x="82" y="23"/>
                  </a:cubicBezTo>
                  <a:cubicBezTo>
                    <a:pt x="82" y="25"/>
                    <a:pt x="80" y="26"/>
                    <a:pt x="78" y="2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41" name="文本框 40">
              <a:extLst>
                <a:ext uri="{FF2B5EF4-FFF2-40B4-BE49-F238E27FC236}">
                  <a16:creationId xmlns:a16="http://schemas.microsoft.com/office/drawing/2014/main" xmlns="" id="{4A4542AF-9296-4A73-8FEB-26FFDDCDCC16}"/>
                </a:ext>
              </a:extLst>
            </p:cNvPr>
            <p:cNvSpPr txBox="1"/>
            <p:nvPr/>
          </p:nvSpPr>
          <p:spPr>
            <a:xfrm>
              <a:off x="717652" y="5174281"/>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44" name="组合 43">
            <a:extLst>
              <a:ext uri="{FF2B5EF4-FFF2-40B4-BE49-F238E27FC236}">
                <a16:creationId xmlns:a16="http://schemas.microsoft.com/office/drawing/2014/main" xmlns="" id="{1E44D58A-C5AC-4E91-A35F-480747CA7E5A}"/>
              </a:ext>
            </a:extLst>
          </p:cNvPr>
          <p:cNvGrpSpPr/>
          <p:nvPr/>
        </p:nvGrpSpPr>
        <p:grpSpPr>
          <a:xfrm>
            <a:off x="4535082" y="1553054"/>
            <a:ext cx="3121835" cy="4241718"/>
            <a:chOff x="4535082" y="1553054"/>
            <a:chExt cx="3121835" cy="4241718"/>
          </a:xfrm>
        </p:grpSpPr>
        <p:sp>
          <p:nvSpPr>
            <p:cNvPr id="45" name="圆: 空心 44">
              <a:extLst>
                <a:ext uri="{FF2B5EF4-FFF2-40B4-BE49-F238E27FC236}">
                  <a16:creationId xmlns:a16="http://schemas.microsoft.com/office/drawing/2014/main" xmlns="" id="{D92D9D65-C127-40B8-961C-07A86E202669}"/>
                </a:ext>
              </a:extLst>
            </p:cNvPr>
            <p:cNvSpPr/>
            <p:nvPr/>
          </p:nvSpPr>
          <p:spPr>
            <a:xfrm flipH="1">
              <a:off x="4944505" y="1553054"/>
              <a:ext cx="2302988" cy="230298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6" name="组合 45">
              <a:extLst>
                <a:ext uri="{FF2B5EF4-FFF2-40B4-BE49-F238E27FC236}">
                  <a16:creationId xmlns:a16="http://schemas.microsoft.com/office/drawing/2014/main" xmlns="" id="{D4AC5E78-9111-47E8-B333-788BC32B8114}"/>
                </a:ext>
              </a:extLst>
            </p:cNvPr>
            <p:cNvGrpSpPr/>
            <p:nvPr/>
          </p:nvGrpSpPr>
          <p:grpSpPr>
            <a:xfrm>
              <a:off x="4535082" y="4145830"/>
              <a:ext cx="3121835" cy="1028451"/>
              <a:chOff x="13408431" y="6467239"/>
              <a:chExt cx="3121835" cy="1028451"/>
            </a:xfrm>
          </p:grpSpPr>
          <p:sp>
            <p:nvSpPr>
              <p:cNvPr id="49" name="文本框 48">
                <a:extLst>
                  <a:ext uri="{FF2B5EF4-FFF2-40B4-BE49-F238E27FC236}">
                    <a16:creationId xmlns:a16="http://schemas.microsoft.com/office/drawing/2014/main" xmlns="" id="{BF493A1D-BA8F-4F72-8050-9ED9BF997919}"/>
                  </a:ext>
                </a:extLst>
              </p:cNvPr>
              <p:cNvSpPr txBox="1"/>
              <p:nvPr/>
            </p:nvSpPr>
            <p:spPr>
              <a:xfrm>
                <a:off x="13408431" y="6875199"/>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0" name="文本框 49">
                <a:extLst>
                  <a:ext uri="{FF2B5EF4-FFF2-40B4-BE49-F238E27FC236}">
                    <a16:creationId xmlns:a16="http://schemas.microsoft.com/office/drawing/2014/main" xmlns="" id="{B38FFB63-E16D-4506-93B3-E7127B0CB949}"/>
                  </a:ext>
                </a:extLst>
              </p:cNvPr>
              <p:cNvSpPr txBox="1"/>
              <p:nvPr/>
            </p:nvSpPr>
            <p:spPr>
              <a:xfrm>
                <a:off x="13929218" y="6467239"/>
                <a:ext cx="2080260" cy="400110"/>
              </a:xfrm>
              <a:prstGeom prst="rect">
                <a:avLst/>
              </a:prstGeom>
              <a:noFill/>
            </p:spPr>
            <p:txBody>
              <a:bodyPr wrap="square">
                <a:spAutoFit/>
              </a:bodyPr>
              <a:lstStyle/>
              <a:p>
                <a:pPr algn="ctr"/>
                <a:r>
                  <a:rPr lang="zh-CN" altLang="en-US" sz="2000">
                    <a:latin typeface="+mj-ea"/>
                    <a:ea typeface="+mj-ea"/>
                  </a:rPr>
                  <a:t>璞石设计 </a:t>
                </a:r>
              </a:p>
            </p:txBody>
          </p:sp>
        </p:grpSp>
        <p:sp>
          <p:nvSpPr>
            <p:cNvPr id="47" name="Freeform 37">
              <a:extLst>
                <a:ext uri="{FF2B5EF4-FFF2-40B4-BE49-F238E27FC236}">
                  <a16:creationId xmlns:a16="http://schemas.microsoft.com/office/drawing/2014/main" xmlns="" id="{631C33A2-2689-40CD-9F59-2E11C3D6DB56}"/>
                </a:ext>
              </a:extLst>
            </p:cNvPr>
            <p:cNvSpPr>
              <a:spLocks noEditPoints="1"/>
            </p:cNvSpPr>
            <p:nvPr/>
          </p:nvSpPr>
          <p:spPr bwMode="auto">
            <a:xfrm>
              <a:off x="5779730" y="2350350"/>
              <a:ext cx="632538" cy="552783"/>
            </a:xfrm>
            <a:custGeom>
              <a:avLst/>
              <a:gdLst>
                <a:gd name="T0" fmla="*/ 2147483646 w 166"/>
                <a:gd name="T1" fmla="*/ 2147483646 h 145"/>
                <a:gd name="T2" fmla="*/ 0 w 166"/>
                <a:gd name="T3" fmla="*/ 2147483646 h 145"/>
                <a:gd name="T4" fmla="*/ 2147483646 w 166"/>
                <a:gd name="T5" fmla="*/ 2147483646 h 145"/>
                <a:gd name="T6" fmla="*/ 2147483646 w 166"/>
                <a:gd name="T7" fmla="*/ 2147483646 h 145"/>
                <a:gd name="T8" fmla="*/ 2147483646 w 166"/>
                <a:gd name="T9" fmla="*/ 2147483646 h 145"/>
                <a:gd name="T10" fmla="*/ 2147483646 w 166"/>
                <a:gd name="T11" fmla="*/ 2147483646 h 145"/>
                <a:gd name="T12" fmla="*/ 2147483646 w 166"/>
                <a:gd name="T13" fmla="*/ 2147483646 h 145"/>
                <a:gd name="T14" fmla="*/ 2147483646 w 166"/>
                <a:gd name="T15" fmla="*/ 2147483646 h 145"/>
                <a:gd name="T16" fmla="*/ 2147483646 w 166"/>
                <a:gd name="T17" fmla="*/ 2147483646 h 145"/>
                <a:gd name="T18" fmla="*/ 2147483646 w 166"/>
                <a:gd name="T19" fmla="*/ 2147483646 h 145"/>
                <a:gd name="T20" fmla="*/ 2147483646 w 166"/>
                <a:gd name="T21" fmla="*/ 2147483646 h 145"/>
                <a:gd name="T22" fmla="*/ 2147483646 w 166"/>
                <a:gd name="T23" fmla="*/ 2147483646 h 145"/>
                <a:gd name="T24" fmla="*/ 2147483646 w 166"/>
                <a:gd name="T25" fmla="*/ 2147483646 h 145"/>
                <a:gd name="T26" fmla="*/ 2147483646 w 166"/>
                <a:gd name="T27" fmla="*/ 2147483646 h 145"/>
                <a:gd name="T28" fmla="*/ 2147483646 w 166"/>
                <a:gd name="T29" fmla="*/ 2147483646 h 145"/>
                <a:gd name="T30" fmla="*/ 2147483646 w 166"/>
                <a:gd name="T31" fmla="*/ 2147483646 h 145"/>
                <a:gd name="T32" fmla="*/ 2147483646 w 166"/>
                <a:gd name="T33" fmla="*/ 2147483646 h 145"/>
                <a:gd name="T34" fmla="*/ 2147483646 w 166"/>
                <a:gd name="T35" fmla="*/ 2147483646 h 145"/>
                <a:gd name="T36" fmla="*/ 2147483646 w 166"/>
                <a:gd name="T37" fmla="*/ 2147483646 h 145"/>
                <a:gd name="T38" fmla="*/ 2147483646 w 166"/>
                <a:gd name="T39" fmla="*/ 2147483646 h 145"/>
                <a:gd name="T40" fmla="*/ 2147483646 w 166"/>
                <a:gd name="T41" fmla="*/ 2147483646 h 145"/>
                <a:gd name="T42" fmla="*/ 2147483646 w 166"/>
                <a:gd name="T43" fmla="*/ 2147483646 h 145"/>
                <a:gd name="T44" fmla="*/ 2147483646 w 166"/>
                <a:gd name="T45" fmla="*/ 2147483646 h 145"/>
                <a:gd name="T46" fmla="*/ 2147483646 w 166"/>
                <a:gd name="T47" fmla="*/ 2147483646 h 145"/>
                <a:gd name="T48" fmla="*/ 0 w 166"/>
                <a:gd name="T49" fmla="*/ 2147483646 h 145"/>
                <a:gd name="T50" fmla="*/ 2147483646 w 166"/>
                <a:gd name="T51" fmla="*/ 2147483646 h 145"/>
                <a:gd name="T52" fmla="*/ 2147483646 w 166"/>
                <a:gd name="T53" fmla="*/ 2147483646 h 145"/>
                <a:gd name="T54" fmla="*/ 2147483646 w 166"/>
                <a:gd name="T55" fmla="*/ 2147483646 h 145"/>
                <a:gd name="T56" fmla="*/ 2147483646 w 166"/>
                <a:gd name="T57" fmla="*/ 2147483646 h 145"/>
                <a:gd name="T58" fmla="*/ 2147483646 w 166"/>
                <a:gd name="T59" fmla="*/ 2147483646 h 145"/>
                <a:gd name="T60" fmla="*/ 2147483646 w 166"/>
                <a:gd name="T61" fmla="*/ 2147483646 h 145"/>
                <a:gd name="T62" fmla="*/ 2147483646 w 166"/>
                <a:gd name="T63" fmla="*/ 2147483646 h 145"/>
                <a:gd name="T64" fmla="*/ 2147483646 w 166"/>
                <a:gd name="T65" fmla="*/ 0 h 145"/>
                <a:gd name="T66" fmla="*/ 2147483646 w 166"/>
                <a:gd name="T67" fmla="*/ 2147483646 h 1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6" h="145">
                  <a:moveTo>
                    <a:pt x="147" y="145"/>
                  </a:moveTo>
                  <a:cubicBezTo>
                    <a:pt x="19" y="145"/>
                    <a:pt x="19" y="145"/>
                    <a:pt x="19" y="145"/>
                  </a:cubicBezTo>
                  <a:cubicBezTo>
                    <a:pt x="9" y="145"/>
                    <a:pt x="0" y="136"/>
                    <a:pt x="0" y="125"/>
                  </a:cubicBezTo>
                  <a:cubicBezTo>
                    <a:pt x="0" y="94"/>
                    <a:pt x="0" y="94"/>
                    <a:pt x="0" y="94"/>
                  </a:cubicBezTo>
                  <a:cubicBezTo>
                    <a:pt x="0" y="92"/>
                    <a:pt x="2" y="90"/>
                    <a:pt x="4" y="90"/>
                  </a:cubicBezTo>
                  <a:cubicBezTo>
                    <a:pt x="6" y="90"/>
                    <a:pt x="7" y="92"/>
                    <a:pt x="7" y="94"/>
                  </a:cubicBezTo>
                  <a:cubicBezTo>
                    <a:pt x="7" y="125"/>
                    <a:pt x="7" y="125"/>
                    <a:pt x="7" y="125"/>
                  </a:cubicBezTo>
                  <a:cubicBezTo>
                    <a:pt x="7" y="132"/>
                    <a:pt x="13" y="137"/>
                    <a:pt x="19" y="137"/>
                  </a:cubicBezTo>
                  <a:cubicBezTo>
                    <a:pt x="147" y="137"/>
                    <a:pt x="147" y="137"/>
                    <a:pt x="147" y="137"/>
                  </a:cubicBezTo>
                  <a:cubicBezTo>
                    <a:pt x="153" y="137"/>
                    <a:pt x="159" y="132"/>
                    <a:pt x="159" y="125"/>
                  </a:cubicBezTo>
                  <a:cubicBezTo>
                    <a:pt x="159" y="94"/>
                    <a:pt x="159" y="94"/>
                    <a:pt x="159" y="94"/>
                  </a:cubicBezTo>
                  <a:cubicBezTo>
                    <a:pt x="159" y="92"/>
                    <a:pt x="160" y="91"/>
                    <a:pt x="162" y="91"/>
                  </a:cubicBezTo>
                  <a:cubicBezTo>
                    <a:pt x="164" y="91"/>
                    <a:pt x="166" y="92"/>
                    <a:pt x="166" y="94"/>
                  </a:cubicBezTo>
                  <a:cubicBezTo>
                    <a:pt x="166" y="125"/>
                    <a:pt x="166" y="125"/>
                    <a:pt x="166" y="125"/>
                  </a:cubicBezTo>
                  <a:cubicBezTo>
                    <a:pt x="166" y="136"/>
                    <a:pt x="157" y="145"/>
                    <a:pt x="147" y="145"/>
                  </a:cubicBezTo>
                  <a:close/>
                  <a:moveTo>
                    <a:pt x="90" y="104"/>
                  </a:moveTo>
                  <a:cubicBezTo>
                    <a:pt x="76" y="104"/>
                    <a:pt x="76" y="104"/>
                    <a:pt x="76" y="104"/>
                  </a:cubicBezTo>
                  <a:cubicBezTo>
                    <a:pt x="71" y="104"/>
                    <a:pt x="67" y="99"/>
                    <a:pt x="67" y="93"/>
                  </a:cubicBezTo>
                  <a:cubicBezTo>
                    <a:pt x="67" y="77"/>
                    <a:pt x="67" y="77"/>
                    <a:pt x="67" y="77"/>
                  </a:cubicBezTo>
                  <a:cubicBezTo>
                    <a:pt x="67" y="72"/>
                    <a:pt x="71" y="67"/>
                    <a:pt x="76" y="67"/>
                  </a:cubicBezTo>
                  <a:cubicBezTo>
                    <a:pt x="90" y="67"/>
                    <a:pt x="90" y="67"/>
                    <a:pt x="90" y="67"/>
                  </a:cubicBezTo>
                  <a:cubicBezTo>
                    <a:pt x="95" y="67"/>
                    <a:pt x="99" y="72"/>
                    <a:pt x="99" y="77"/>
                  </a:cubicBezTo>
                  <a:cubicBezTo>
                    <a:pt x="99" y="93"/>
                    <a:pt x="99" y="93"/>
                    <a:pt x="99" y="93"/>
                  </a:cubicBezTo>
                  <a:cubicBezTo>
                    <a:pt x="99" y="99"/>
                    <a:pt x="95" y="104"/>
                    <a:pt x="90" y="104"/>
                  </a:cubicBezTo>
                  <a:close/>
                  <a:moveTo>
                    <a:pt x="76" y="74"/>
                  </a:moveTo>
                  <a:cubicBezTo>
                    <a:pt x="75" y="74"/>
                    <a:pt x="74" y="76"/>
                    <a:pt x="74" y="77"/>
                  </a:cubicBezTo>
                  <a:cubicBezTo>
                    <a:pt x="74" y="93"/>
                    <a:pt x="74" y="93"/>
                    <a:pt x="74" y="93"/>
                  </a:cubicBezTo>
                  <a:cubicBezTo>
                    <a:pt x="74" y="95"/>
                    <a:pt x="75" y="96"/>
                    <a:pt x="76" y="96"/>
                  </a:cubicBezTo>
                  <a:cubicBezTo>
                    <a:pt x="90" y="96"/>
                    <a:pt x="90" y="96"/>
                    <a:pt x="90" y="96"/>
                  </a:cubicBezTo>
                  <a:cubicBezTo>
                    <a:pt x="91" y="96"/>
                    <a:pt x="92" y="95"/>
                    <a:pt x="92" y="93"/>
                  </a:cubicBezTo>
                  <a:cubicBezTo>
                    <a:pt x="92" y="77"/>
                    <a:pt x="92" y="77"/>
                    <a:pt x="92" y="77"/>
                  </a:cubicBezTo>
                  <a:cubicBezTo>
                    <a:pt x="92" y="76"/>
                    <a:pt x="91" y="74"/>
                    <a:pt x="90" y="74"/>
                  </a:cubicBezTo>
                  <a:lnTo>
                    <a:pt x="76" y="74"/>
                  </a:lnTo>
                  <a:close/>
                  <a:moveTo>
                    <a:pt x="147" y="89"/>
                  </a:moveTo>
                  <a:cubicBezTo>
                    <a:pt x="109" y="89"/>
                    <a:pt x="109" y="89"/>
                    <a:pt x="109" y="89"/>
                  </a:cubicBezTo>
                  <a:cubicBezTo>
                    <a:pt x="107" y="89"/>
                    <a:pt x="106" y="87"/>
                    <a:pt x="106" y="85"/>
                  </a:cubicBezTo>
                  <a:cubicBezTo>
                    <a:pt x="106" y="83"/>
                    <a:pt x="107" y="82"/>
                    <a:pt x="109" y="82"/>
                  </a:cubicBezTo>
                  <a:cubicBezTo>
                    <a:pt x="147" y="82"/>
                    <a:pt x="147" y="82"/>
                    <a:pt x="147" y="82"/>
                  </a:cubicBezTo>
                  <a:cubicBezTo>
                    <a:pt x="153" y="82"/>
                    <a:pt x="159" y="76"/>
                    <a:pt x="159" y="70"/>
                  </a:cubicBezTo>
                  <a:cubicBezTo>
                    <a:pt x="159" y="45"/>
                    <a:pt x="159" y="45"/>
                    <a:pt x="159" y="45"/>
                  </a:cubicBezTo>
                  <a:cubicBezTo>
                    <a:pt x="159" y="39"/>
                    <a:pt x="153" y="33"/>
                    <a:pt x="147" y="33"/>
                  </a:cubicBezTo>
                  <a:cubicBezTo>
                    <a:pt x="19" y="33"/>
                    <a:pt x="19" y="33"/>
                    <a:pt x="19" y="33"/>
                  </a:cubicBezTo>
                  <a:cubicBezTo>
                    <a:pt x="13" y="33"/>
                    <a:pt x="7" y="39"/>
                    <a:pt x="7" y="45"/>
                  </a:cubicBezTo>
                  <a:cubicBezTo>
                    <a:pt x="7" y="70"/>
                    <a:pt x="7" y="70"/>
                    <a:pt x="7" y="70"/>
                  </a:cubicBezTo>
                  <a:cubicBezTo>
                    <a:pt x="7" y="76"/>
                    <a:pt x="13" y="82"/>
                    <a:pt x="19" y="82"/>
                  </a:cubicBezTo>
                  <a:cubicBezTo>
                    <a:pt x="57" y="82"/>
                    <a:pt x="57" y="82"/>
                    <a:pt x="57" y="82"/>
                  </a:cubicBezTo>
                  <a:cubicBezTo>
                    <a:pt x="59" y="82"/>
                    <a:pt x="61" y="83"/>
                    <a:pt x="61" y="85"/>
                  </a:cubicBezTo>
                  <a:cubicBezTo>
                    <a:pt x="61" y="87"/>
                    <a:pt x="59" y="89"/>
                    <a:pt x="57" y="89"/>
                  </a:cubicBezTo>
                  <a:cubicBezTo>
                    <a:pt x="19" y="89"/>
                    <a:pt x="19" y="89"/>
                    <a:pt x="19" y="89"/>
                  </a:cubicBezTo>
                  <a:cubicBezTo>
                    <a:pt x="9" y="89"/>
                    <a:pt x="0" y="80"/>
                    <a:pt x="0" y="70"/>
                  </a:cubicBezTo>
                  <a:cubicBezTo>
                    <a:pt x="0" y="45"/>
                    <a:pt x="0" y="45"/>
                    <a:pt x="0" y="45"/>
                  </a:cubicBezTo>
                  <a:cubicBezTo>
                    <a:pt x="0" y="35"/>
                    <a:pt x="9" y="26"/>
                    <a:pt x="19" y="26"/>
                  </a:cubicBezTo>
                  <a:cubicBezTo>
                    <a:pt x="147" y="26"/>
                    <a:pt x="147" y="26"/>
                    <a:pt x="147" y="26"/>
                  </a:cubicBezTo>
                  <a:cubicBezTo>
                    <a:pt x="157" y="26"/>
                    <a:pt x="166" y="35"/>
                    <a:pt x="166" y="45"/>
                  </a:cubicBezTo>
                  <a:cubicBezTo>
                    <a:pt x="166" y="72"/>
                    <a:pt x="166" y="72"/>
                    <a:pt x="166" y="72"/>
                  </a:cubicBezTo>
                  <a:cubicBezTo>
                    <a:pt x="166" y="73"/>
                    <a:pt x="166" y="74"/>
                    <a:pt x="166" y="74"/>
                  </a:cubicBezTo>
                  <a:cubicBezTo>
                    <a:pt x="163" y="83"/>
                    <a:pt x="156" y="89"/>
                    <a:pt x="147" y="89"/>
                  </a:cubicBezTo>
                  <a:close/>
                  <a:moveTo>
                    <a:pt x="111" y="20"/>
                  </a:moveTo>
                  <a:cubicBezTo>
                    <a:pt x="109" y="20"/>
                    <a:pt x="107" y="18"/>
                    <a:pt x="107" y="16"/>
                  </a:cubicBezTo>
                  <a:cubicBezTo>
                    <a:pt x="107" y="11"/>
                    <a:pt x="102" y="8"/>
                    <a:pt x="97" y="8"/>
                  </a:cubicBezTo>
                  <a:cubicBezTo>
                    <a:pt x="69" y="8"/>
                    <a:pt x="69" y="8"/>
                    <a:pt x="69" y="8"/>
                  </a:cubicBezTo>
                  <a:cubicBezTo>
                    <a:pt x="64" y="8"/>
                    <a:pt x="59" y="11"/>
                    <a:pt x="59" y="16"/>
                  </a:cubicBezTo>
                  <a:cubicBezTo>
                    <a:pt x="59" y="18"/>
                    <a:pt x="57" y="20"/>
                    <a:pt x="55" y="20"/>
                  </a:cubicBezTo>
                  <a:cubicBezTo>
                    <a:pt x="53" y="20"/>
                    <a:pt x="52" y="18"/>
                    <a:pt x="52" y="16"/>
                  </a:cubicBezTo>
                  <a:cubicBezTo>
                    <a:pt x="52" y="7"/>
                    <a:pt x="60" y="0"/>
                    <a:pt x="69" y="0"/>
                  </a:cubicBezTo>
                  <a:cubicBezTo>
                    <a:pt x="97" y="0"/>
                    <a:pt x="97" y="0"/>
                    <a:pt x="97" y="0"/>
                  </a:cubicBezTo>
                  <a:cubicBezTo>
                    <a:pt x="106" y="0"/>
                    <a:pt x="114" y="7"/>
                    <a:pt x="114" y="16"/>
                  </a:cubicBezTo>
                  <a:cubicBezTo>
                    <a:pt x="114" y="18"/>
                    <a:pt x="113" y="20"/>
                    <a:pt x="111"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48" name="文本框 47">
              <a:extLst>
                <a:ext uri="{FF2B5EF4-FFF2-40B4-BE49-F238E27FC236}">
                  <a16:creationId xmlns:a16="http://schemas.microsoft.com/office/drawing/2014/main" xmlns="" id="{46704E01-0A81-462D-8832-7CEE14C0589F}"/>
                </a:ext>
              </a:extLst>
            </p:cNvPr>
            <p:cNvSpPr txBox="1"/>
            <p:nvPr/>
          </p:nvSpPr>
          <p:spPr>
            <a:xfrm>
              <a:off x="4535082" y="5174281"/>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51" name="组合 50">
            <a:extLst>
              <a:ext uri="{FF2B5EF4-FFF2-40B4-BE49-F238E27FC236}">
                <a16:creationId xmlns:a16="http://schemas.microsoft.com/office/drawing/2014/main" xmlns="" id="{78C4AE6A-64E1-4D91-ACE2-93D51D5D7EFE}"/>
              </a:ext>
            </a:extLst>
          </p:cNvPr>
          <p:cNvGrpSpPr/>
          <p:nvPr/>
        </p:nvGrpSpPr>
        <p:grpSpPr>
          <a:xfrm>
            <a:off x="8352513" y="1553054"/>
            <a:ext cx="3121835" cy="4241718"/>
            <a:chOff x="8352513" y="1553054"/>
            <a:chExt cx="3121835" cy="4241718"/>
          </a:xfrm>
        </p:grpSpPr>
        <p:sp>
          <p:nvSpPr>
            <p:cNvPr id="52" name="圆: 空心 51">
              <a:extLst>
                <a:ext uri="{FF2B5EF4-FFF2-40B4-BE49-F238E27FC236}">
                  <a16:creationId xmlns:a16="http://schemas.microsoft.com/office/drawing/2014/main" xmlns="" id="{A16658E0-85EA-4EED-A4BC-0B845052B29A}"/>
                </a:ext>
              </a:extLst>
            </p:cNvPr>
            <p:cNvSpPr/>
            <p:nvPr/>
          </p:nvSpPr>
          <p:spPr>
            <a:xfrm flipH="1">
              <a:off x="8761936" y="1553054"/>
              <a:ext cx="2302988" cy="230298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3" name="组合 52">
              <a:extLst>
                <a:ext uri="{FF2B5EF4-FFF2-40B4-BE49-F238E27FC236}">
                  <a16:creationId xmlns:a16="http://schemas.microsoft.com/office/drawing/2014/main" xmlns="" id="{C14C00E3-0EBC-42AD-80B6-24771DC6BCC4}"/>
                </a:ext>
              </a:extLst>
            </p:cNvPr>
            <p:cNvGrpSpPr/>
            <p:nvPr/>
          </p:nvGrpSpPr>
          <p:grpSpPr>
            <a:xfrm>
              <a:off x="8352513" y="4145830"/>
              <a:ext cx="3121835" cy="1028451"/>
              <a:chOff x="13408431" y="6467239"/>
              <a:chExt cx="3121835" cy="1028451"/>
            </a:xfrm>
          </p:grpSpPr>
          <p:sp>
            <p:nvSpPr>
              <p:cNvPr id="56" name="文本框 55">
                <a:extLst>
                  <a:ext uri="{FF2B5EF4-FFF2-40B4-BE49-F238E27FC236}">
                    <a16:creationId xmlns:a16="http://schemas.microsoft.com/office/drawing/2014/main" xmlns="" id="{6FEB58CF-9DFE-4F00-8D65-530658DCD2C9}"/>
                  </a:ext>
                </a:extLst>
              </p:cNvPr>
              <p:cNvSpPr txBox="1"/>
              <p:nvPr/>
            </p:nvSpPr>
            <p:spPr>
              <a:xfrm>
                <a:off x="13408431" y="6875199"/>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7" name="文本框 56">
                <a:extLst>
                  <a:ext uri="{FF2B5EF4-FFF2-40B4-BE49-F238E27FC236}">
                    <a16:creationId xmlns:a16="http://schemas.microsoft.com/office/drawing/2014/main" xmlns="" id="{2EC27A86-C49F-4F48-A6E6-12EB7EDC3B49}"/>
                  </a:ext>
                </a:extLst>
              </p:cNvPr>
              <p:cNvSpPr txBox="1"/>
              <p:nvPr/>
            </p:nvSpPr>
            <p:spPr>
              <a:xfrm>
                <a:off x="13929218" y="6467239"/>
                <a:ext cx="2080260" cy="400110"/>
              </a:xfrm>
              <a:prstGeom prst="rect">
                <a:avLst/>
              </a:prstGeom>
              <a:noFill/>
            </p:spPr>
            <p:txBody>
              <a:bodyPr wrap="square">
                <a:spAutoFit/>
              </a:bodyPr>
              <a:lstStyle/>
              <a:p>
                <a:pPr algn="ctr"/>
                <a:r>
                  <a:rPr lang="zh-CN" altLang="en-US" sz="2000">
                    <a:latin typeface="+mj-ea"/>
                    <a:ea typeface="+mj-ea"/>
                  </a:rPr>
                  <a:t>璞石设计 </a:t>
                </a:r>
              </a:p>
            </p:txBody>
          </p:sp>
        </p:grpSp>
        <p:sp>
          <p:nvSpPr>
            <p:cNvPr id="54" name="Freeform 35">
              <a:extLst>
                <a:ext uri="{FF2B5EF4-FFF2-40B4-BE49-F238E27FC236}">
                  <a16:creationId xmlns:a16="http://schemas.microsoft.com/office/drawing/2014/main" xmlns="" id="{9B8AD7D9-79AE-46FC-BF4C-7AD9650CBABB}"/>
                </a:ext>
              </a:extLst>
            </p:cNvPr>
            <p:cNvSpPr>
              <a:spLocks noEditPoints="1"/>
            </p:cNvSpPr>
            <p:nvPr/>
          </p:nvSpPr>
          <p:spPr bwMode="auto">
            <a:xfrm>
              <a:off x="9604724" y="2404146"/>
              <a:ext cx="617412" cy="613287"/>
            </a:xfrm>
            <a:custGeom>
              <a:avLst/>
              <a:gdLst>
                <a:gd name="T0" fmla="*/ 2147483646 w 162"/>
                <a:gd name="T1" fmla="*/ 2147483646 h 161"/>
                <a:gd name="T2" fmla="*/ 2147483646 w 162"/>
                <a:gd name="T3" fmla="*/ 2147483646 h 161"/>
                <a:gd name="T4" fmla="*/ 2147483646 w 162"/>
                <a:gd name="T5" fmla="*/ 2147483646 h 161"/>
                <a:gd name="T6" fmla="*/ 2147483646 w 162"/>
                <a:gd name="T7" fmla="*/ 2147483646 h 161"/>
                <a:gd name="T8" fmla="*/ 2147483646 w 162"/>
                <a:gd name="T9" fmla="*/ 2147483646 h 161"/>
                <a:gd name="T10" fmla="*/ 0 w 162"/>
                <a:gd name="T11" fmla="*/ 2147483646 h 161"/>
                <a:gd name="T12" fmla="*/ 2147483646 w 162"/>
                <a:gd name="T13" fmla="*/ 2147483646 h 161"/>
                <a:gd name="T14" fmla="*/ 2147483646 w 162"/>
                <a:gd name="T15" fmla="*/ 2147483646 h 161"/>
                <a:gd name="T16" fmla="*/ 2147483646 w 162"/>
                <a:gd name="T17" fmla="*/ 2147483646 h 161"/>
                <a:gd name="T18" fmla="*/ 2147483646 w 162"/>
                <a:gd name="T19" fmla="*/ 2147483646 h 161"/>
                <a:gd name="T20" fmla="*/ 2147483646 w 162"/>
                <a:gd name="T21" fmla="*/ 0 h 161"/>
                <a:gd name="T22" fmla="*/ 2147483646 w 162"/>
                <a:gd name="T23" fmla="*/ 2147483646 h 161"/>
                <a:gd name="T24" fmla="*/ 2147483646 w 162"/>
                <a:gd name="T25" fmla="*/ 2147483646 h 161"/>
                <a:gd name="T26" fmla="*/ 2147483646 w 162"/>
                <a:gd name="T27" fmla="*/ 2147483646 h 161"/>
                <a:gd name="T28" fmla="*/ 2147483646 w 162"/>
                <a:gd name="T29" fmla="*/ 2147483646 h 161"/>
                <a:gd name="T30" fmla="*/ 2147483646 w 162"/>
                <a:gd name="T31" fmla="*/ 2147483646 h 161"/>
                <a:gd name="T32" fmla="*/ 2147483646 w 162"/>
                <a:gd name="T33" fmla="*/ 2147483646 h 161"/>
                <a:gd name="T34" fmla="*/ 2147483646 w 162"/>
                <a:gd name="T35" fmla="*/ 2147483646 h 161"/>
                <a:gd name="T36" fmla="*/ 2147483646 w 162"/>
                <a:gd name="T37" fmla="*/ 2147483646 h 161"/>
                <a:gd name="T38" fmla="*/ 2147483646 w 162"/>
                <a:gd name="T39" fmla="*/ 2147483646 h 161"/>
                <a:gd name="T40" fmla="*/ 2147483646 w 162"/>
                <a:gd name="T41" fmla="*/ 2147483646 h 161"/>
                <a:gd name="T42" fmla="*/ 2147483646 w 162"/>
                <a:gd name="T43" fmla="*/ 2147483646 h 161"/>
                <a:gd name="T44" fmla="*/ 2147483646 w 162"/>
                <a:gd name="T45" fmla="*/ 2147483646 h 161"/>
                <a:gd name="T46" fmla="*/ 2147483646 w 162"/>
                <a:gd name="T47" fmla="*/ 2147483646 h 161"/>
                <a:gd name="T48" fmla="*/ 2147483646 w 162"/>
                <a:gd name="T49" fmla="*/ 2147483646 h 161"/>
                <a:gd name="T50" fmla="*/ 2147483646 w 162"/>
                <a:gd name="T51" fmla="*/ 2147483646 h 161"/>
                <a:gd name="T52" fmla="*/ 2147483646 w 162"/>
                <a:gd name="T53" fmla="*/ 2147483646 h 161"/>
                <a:gd name="T54" fmla="*/ 2147483646 w 162"/>
                <a:gd name="T55" fmla="*/ 2147483646 h 161"/>
                <a:gd name="T56" fmla="*/ 2147483646 w 162"/>
                <a:gd name="T57" fmla="*/ 2147483646 h 161"/>
                <a:gd name="T58" fmla="*/ 2147483646 w 162"/>
                <a:gd name="T59" fmla="*/ 2147483646 h 161"/>
                <a:gd name="T60" fmla="*/ 2147483646 w 162"/>
                <a:gd name="T61" fmla="*/ 2147483646 h 161"/>
                <a:gd name="T62" fmla="*/ 2147483646 w 162"/>
                <a:gd name="T63" fmla="*/ 2147483646 h 161"/>
                <a:gd name="T64" fmla="*/ 2147483646 w 162"/>
                <a:gd name="T65" fmla="*/ 2147483646 h 161"/>
                <a:gd name="T66" fmla="*/ 2147483646 w 162"/>
                <a:gd name="T67" fmla="*/ 2147483646 h 161"/>
                <a:gd name="T68" fmla="*/ 2147483646 w 162"/>
                <a:gd name="T69" fmla="*/ 2147483646 h 161"/>
                <a:gd name="T70" fmla="*/ 2147483646 w 162"/>
                <a:gd name="T71" fmla="*/ 2147483646 h 161"/>
                <a:gd name="T72" fmla="*/ 2147483646 w 162"/>
                <a:gd name="T73" fmla="*/ 2147483646 h 161"/>
                <a:gd name="T74" fmla="*/ 2147483646 w 162"/>
                <a:gd name="T75" fmla="*/ 2147483646 h 161"/>
                <a:gd name="T76" fmla="*/ 2147483646 w 162"/>
                <a:gd name="T77" fmla="*/ 2147483646 h 161"/>
                <a:gd name="T78" fmla="*/ 2147483646 w 162"/>
                <a:gd name="T79" fmla="*/ 2147483646 h 161"/>
                <a:gd name="T80" fmla="*/ 2147483646 w 162"/>
                <a:gd name="T81" fmla="*/ 2147483646 h 161"/>
                <a:gd name="T82" fmla="*/ 2147483646 w 162"/>
                <a:gd name="T83" fmla="*/ 2147483646 h 161"/>
                <a:gd name="T84" fmla="*/ 2147483646 w 162"/>
                <a:gd name="T85" fmla="*/ 2147483646 h 161"/>
                <a:gd name="T86" fmla="*/ 2147483646 w 162"/>
                <a:gd name="T87" fmla="*/ 2147483646 h 161"/>
                <a:gd name="T88" fmla="*/ 2147483646 w 162"/>
                <a:gd name="T89" fmla="*/ 2147483646 h 161"/>
                <a:gd name="T90" fmla="*/ 2147483646 w 162"/>
                <a:gd name="T91" fmla="*/ 2147483646 h 161"/>
                <a:gd name="T92" fmla="*/ 2147483646 w 162"/>
                <a:gd name="T93" fmla="*/ 2147483646 h 161"/>
                <a:gd name="T94" fmla="*/ 2147483646 w 162"/>
                <a:gd name="T95" fmla="*/ 2147483646 h 161"/>
                <a:gd name="T96" fmla="*/ 2147483646 w 162"/>
                <a:gd name="T97" fmla="*/ 2147483646 h 161"/>
                <a:gd name="T98" fmla="*/ 2147483646 w 162"/>
                <a:gd name="T99" fmla="*/ 2147483646 h 16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62" h="161">
                  <a:moveTo>
                    <a:pt x="89" y="161"/>
                  </a:moveTo>
                  <a:cubicBezTo>
                    <a:pt x="73" y="161"/>
                    <a:pt x="73" y="161"/>
                    <a:pt x="73" y="161"/>
                  </a:cubicBezTo>
                  <a:cubicBezTo>
                    <a:pt x="70" y="161"/>
                    <a:pt x="67" y="158"/>
                    <a:pt x="66" y="155"/>
                  </a:cubicBezTo>
                  <a:cubicBezTo>
                    <a:pt x="64" y="139"/>
                    <a:pt x="64" y="139"/>
                    <a:pt x="64" y="139"/>
                  </a:cubicBezTo>
                  <a:cubicBezTo>
                    <a:pt x="64" y="139"/>
                    <a:pt x="63" y="138"/>
                    <a:pt x="63" y="138"/>
                  </a:cubicBezTo>
                  <a:cubicBezTo>
                    <a:pt x="59" y="137"/>
                    <a:pt x="56" y="136"/>
                    <a:pt x="53" y="134"/>
                  </a:cubicBezTo>
                  <a:cubicBezTo>
                    <a:pt x="53" y="134"/>
                    <a:pt x="52" y="134"/>
                    <a:pt x="52" y="134"/>
                  </a:cubicBezTo>
                  <a:cubicBezTo>
                    <a:pt x="39" y="144"/>
                    <a:pt x="39" y="144"/>
                    <a:pt x="39" y="144"/>
                  </a:cubicBezTo>
                  <a:cubicBezTo>
                    <a:pt x="36" y="146"/>
                    <a:pt x="32" y="145"/>
                    <a:pt x="30" y="143"/>
                  </a:cubicBezTo>
                  <a:cubicBezTo>
                    <a:pt x="18" y="132"/>
                    <a:pt x="18" y="132"/>
                    <a:pt x="18" y="132"/>
                  </a:cubicBezTo>
                  <a:cubicBezTo>
                    <a:pt x="16" y="129"/>
                    <a:pt x="16" y="125"/>
                    <a:pt x="18" y="123"/>
                  </a:cubicBezTo>
                  <a:cubicBezTo>
                    <a:pt x="27" y="110"/>
                    <a:pt x="27" y="110"/>
                    <a:pt x="27" y="110"/>
                  </a:cubicBezTo>
                  <a:cubicBezTo>
                    <a:pt x="28" y="109"/>
                    <a:pt x="28" y="109"/>
                    <a:pt x="27" y="108"/>
                  </a:cubicBezTo>
                  <a:cubicBezTo>
                    <a:pt x="26" y="105"/>
                    <a:pt x="25" y="102"/>
                    <a:pt x="24" y="99"/>
                  </a:cubicBezTo>
                  <a:cubicBezTo>
                    <a:pt x="23" y="98"/>
                    <a:pt x="23" y="98"/>
                    <a:pt x="22" y="98"/>
                  </a:cubicBezTo>
                  <a:cubicBezTo>
                    <a:pt x="6" y="95"/>
                    <a:pt x="6" y="95"/>
                    <a:pt x="6" y="95"/>
                  </a:cubicBezTo>
                  <a:cubicBezTo>
                    <a:pt x="3" y="95"/>
                    <a:pt x="0" y="92"/>
                    <a:pt x="0" y="88"/>
                  </a:cubicBezTo>
                  <a:cubicBezTo>
                    <a:pt x="0" y="73"/>
                    <a:pt x="0" y="73"/>
                    <a:pt x="0" y="73"/>
                  </a:cubicBezTo>
                  <a:cubicBezTo>
                    <a:pt x="0" y="69"/>
                    <a:pt x="3" y="66"/>
                    <a:pt x="6" y="66"/>
                  </a:cubicBezTo>
                  <a:cubicBezTo>
                    <a:pt x="22" y="63"/>
                    <a:pt x="22" y="63"/>
                    <a:pt x="22" y="63"/>
                  </a:cubicBezTo>
                  <a:cubicBezTo>
                    <a:pt x="23" y="63"/>
                    <a:pt x="23" y="63"/>
                    <a:pt x="24" y="62"/>
                  </a:cubicBezTo>
                  <a:cubicBezTo>
                    <a:pt x="25" y="59"/>
                    <a:pt x="26" y="56"/>
                    <a:pt x="27" y="53"/>
                  </a:cubicBezTo>
                  <a:cubicBezTo>
                    <a:pt x="28" y="52"/>
                    <a:pt x="28" y="51"/>
                    <a:pt x="27" y="51"/>
                  </a:cubicBezTo>
                  <a:cubicBezTo>
                    <a:pt x="18" y="38"/>
                    <a:pt x="18" y="38"/>
                    <a:pt x="18" y="38"/>
                  </a:cubicBezTo>
                  <a:cubicBezTo>
                    <a:pt x="16" y="35"/>
                    <a:pt x="16" y="31"/>
                    <a:pt x="18" y="29"/>
                  </a:cubicBezTo>
                  <a:cubicBezTo>
                    <a:pt x="30" y="18"/>
                    <a:pt x="30" y="18"/>
                    <a:pt x="30" y="18"/>
                  </a:cubicBezTo>
                  <a:cubicBezTo>
                    <a:pt x="32" y="16"/>
                    <a:pt x="36" y="15"/>
                    <a:pt x="39" y="17"/>
                  </a:cubicBezTo>
                  <a:cubicBezTo>
                    <a:pt x="52" y="27"/>
                    <a:pt x="52" y="27"/>
                    <a:pt x="52" y="27"/>
                  </a:cubicBezTo>
                  <a:cubicBezTo>
                    <a:pt x="52" y="27"/>
                    <a:pt x="53" y="27"/>
                    <a:pt x="53" y="27"/>
                  </a:cubicBezTo>
                  <a:cubicBezTo>
                    <a:pt x="56" y="25"/>
                    <a:pt x="59" y="24"/>
                    <a:pt x="63" y="23"/>
                  </a:cubicBezTo>
                  <a:cubicBezTo>
                    <a:pt x="63" y="23"/>
                    <a:pt x="64" y="22"/>
                    <a:pt x="64" y="22"/>
                  </a:cubicBezTo>
                  <a:cubicBezTo>
                    <a:pt x="66" y="6"/>
                    <a:pt x="66" y="6"/>
                    <a:pt x="66" y="6"/>
                  </a:cubicBezTo>
                  <a:cubicBezTo>
                    <a:pt x="67" y="2"/>
                    <a:pt x="70" y="0"/>
                    <a:pt x="73" y="0"/>
                  </a:cubicBezTo>
                  <a:cubicBezTo>
                    <a:pt x="89" y="0"/>
                    <a:pt x="89" y="0"/>
                    <a:pt x="89" y="0"/>
                  </a:cubicBezTo>
                  <a:cubicBezTo>
                    <a:pt x="92" y="0"/>
                    <a:pt x="95" y="2"/>
                    <a:pt x="96" y="6"/>
                  </a:cubicBezTo>
                  <a:cubicBezTo>
                    <a:pt x="98" y="22"/>
                    <a:pt x="98" y="22"/>
                    <a:pt x="98" y="22"/>
                  </a:cubicBezTo>
                  <a:cubicBezTo>
                    <a:pt x="98" y="22"/>
                    <a:pt x="99" y="23"/>
                    <a:pt x="99" y="23"/>
                  </a:cubicBezTo>
                  <a:cubicBezTo>
                    <a:pt x="103" y="24"/>
                    <a:pt x="106" y="25"/>
                    <a:pt x="109" y="27"/>
                  </a:cubicBezTo>
                  <a:cubicBezTo>
                    <a:pt x="109" y="27"/>
                    <a:pt x="110" y="27"/>
                    <a:pt x="110" y="27"/>
                  </a:cubicBezTo>
                  <a:cubicBezTo>
                    <a:pt x="123" y="17"/>
                    <a:pt x="123" y="17"/>
                    <a:pt x="123" y="17"/>
                  </a:cubicBezTo>
                  <a:cubicBezTo>
                    <a:pt x="126" y="15"/>
                    <a:pt x="130" y="16"/>
                    <a:pt x="132" y="18"/>
                  </a:cubicBezTo>
                  <a:cubicBezTo>
                    <a:pt x="144" y="29"/>
                    <a:pt x="144" y="29"/>
                    <a:pt x="144" y="29"/>
                  </a:cubicBezTo>
                  <a:cubicBezTo>
                    <a:pt x="146" y="31"/>
                    <a:pt x="146" y="35"/>
                    <a:pt x="144" y="38"/>
                  </a:cubicBezTo>
                  <a:cubicBezTo>
                    <a:pt x="135" y="51"/>
                    <a:pt x="135" y="51"/>
                    <a:pt x="135" y="51"/>
                  </a:cubicBezTo>
                  <a:cubicBezTo>
                    <a:pt x="134" y="51"/>
                    <a:pt x="134" y="52"/>
                    <a:pt x="135" y="53"/>
                  </a:cubicBezTo>
                  <a:cubicBezTo>
                    <a:pt x="136" y="56"/>
                    <a:pt x="137" y="59"/>
                    <a:pt x="138" y="62"/>
                  </a:cubicBezTo>
                  <a:cubicBezTo>
                    <a:pt x="139" y="63"/>
                    <a:pt x="139" y="63"/>
                    <a:pt x="140" y="63"/>
                  </a:cubicBezTo>
                  <a:cubicBezTo>
                    <a:pt x="156" y="66"/>
                    <a:pt x="156" y="66"/>
                    <a:pt x="156" y="66"/>
                  </a:cubicBezTo>
                  <a:cubicBezTo>
                    <a:pt x="156" y="66"/>
                    <a:pt x="156" y="66"/>
                    <a:pt x="156" y="66"/>
                  </a:cubicBezTo>
                  <a:cubicBezTo>
                    <a:pt x="159" y="66"/>
                    <a:pt x="162" y="69"/>
                    <a:pt x="162" y="73"/>
                  </a:cubicBezTo>
                  <a:cubicBezTo>
                    <a:pt x="162" y="88"/>
                    <a:pt x="162" y="88"/>
                    <a:pt x="162" y="88"/>
                  </a:cubicBezTo>
                  <a:cubicBezTo>
                    <a:pt x="162" y="92"/>
                    <a:pt x="159" y="95"/>
                    <a:pt x="156" y="95"/>
                  </a:cubicBezTo>
                  <a:cubicBezTo>
                    <a:pt x="140" y="98"/>
                    <a:pt x="140" y="98"/>
                    <a:pt x="140" y="98"/>
                  </a:cubicBezTo>
                  <a:cubicBezTo>
                    <a:pt x="139" y="98"/>
                    <a:pt x="139" y="98"/>
                    <a:pt x="138" y="99"/>
                  </a:cubicBezTo>
                  <a:cubicBezTo>
                    <a:pt x="137" y="102"/>
                    <a:pt x="136" y="105"/>
                    <a:pt x="135" y="108"/>
                  </a:cubicBezTo>
                  <a:cubicBezTo>
                    <a:pt x="134" y="109"/>
                    <a:pt x="134" y="109"/>
                    <a:pt x="135" y="110"/>
                  </a:cubicBezTo>
                  <a:cubicBezTo>
                    <a:pt x="144" y="123"/>
                    <a:pt x="144" y="123"/>
                    <a:pt x="144" y="123"/>
                  </a:cubicBezTo>
                  <a:cubicBezTo>
                    <a:pt x="146" y="126"/>
                    <a:pt x="146" y="129"/>
                    <a:pt x="143" y="132"/>
                  </a:cubicBezTo>
                  <a:cubicBezTo>
                    <a:pt x="132" y="143"/>
                    <a:pt x="132" y="143"/>
                    <a:pt x="132" y="143"/>
                  </a:cubicBezTo>
                  <a:cubicBezTo>
                    <a:pt x="130" y="145"/>
                    <a:pt x="126" y="146"/>
                    <a:pt x="123" y="144"/>
                  </a:cubicBezTo>
                  <a:cubicBezTo>
                    <a:pt x="110" y="134"/>
                    <a:pt x="110" y="134"/>
                    <a:pt x="110" y="134"/>
                  </a:cubicBezTo>
                  <a:cubicBezTo>
                    <a:pt x="110" y="134"/>
                    <a:pt x="109" y="134"/>
                    <a:pt x="109" y="134"/>
                  </a:cubicBezTo>
                  <a:cubicBezTo>
                    <a:pt x="106" y="136"/>
                    <a:pt x="103" y="137"/>
                    <a:pt x="99" y="138"/>
                  </a:cubicBezTo>
                  <a:cubicBezTo>
                    <a:pt x="99" y="138"/>
                    <a:pt x="98" y="139"/>
                    <a:pt x="98" y="139"/>
                  </a:cubicBezTo>
                  <a:cubicBezTo>
                    <a:pt x="96" y="155"/>
                    <a:pt x="96" y="155"/>
                    <a:pt x="96" y="155"/>
                  </a:cubicBezTo>
                  <a:cubicBezTo>
                    <a:pt x="95" y="158"/>
                    <a:pt x="92" y="161"/>
                    <a:pt x="89" y="161"/>
                  </a:cubicBezTo>
                  <a:close/>
                  <a:moveTo>
                    <a:pt x="73" y="154"/>
                  </a:moveTo>
                  <a:cubicBezTo>
                    <a:pt x="89" y="154"/>
                    <a:pt x="89" y="154"/>
                    <a:pt x="89" y="154"/>
                  </a:cubicBezTo>
                  <a:cubicBezTo>
                    <a:pt x="91" y="138"/>
                    <a:pt x="91" y="138"/>
                    <a:pt x="91" y="138"/>
                  </a:cubicBezTo>
                  <a:cubicBezTo>
                    <a:pt x="91" y="135"/>
                    <a:pt x="94" y="132"/>
                    <a:pt x="97" y="131"/>
                  </a:cubicBezTo>
                  <a:cubicBezTo>
                    <a:pt x="100" y="130"/>
                    <a:pt x="103" y="129"/>
                    <a:pt x="105" y="128"/>
                  </a:cubicBezTo>
                  <a:cubicBezTo>
                    <a:pt x="108" y="126"/>
                    <a:pt x="112" y="126"/>
                    <a:pt x="115" y="128"/>
                  </a:cubicBezTo>
                  <a:cubicBezTo>
                    <a:pt x="127" y="137"/>
                    <a:pt x="127" y="137"/>
                    <a:pt x="127" y="137"/>
                  </a:cubicBezTo>
                  <a:cubicBezTo>
                    <a:pt x="138" y="127"/>
                    <a:pt x="138" y="127"/>
                    <a:pt x="138" y="127"/>
                  </a:cubicBezTo>
                  <a:cubicBezTo>
                    <a:pt x="129" y="114"/>
                    <a:pt x="129" y="114"/>
                    <a:pt x="129" y="114"/>
                  </a:cubicBezTo>
                  <a:cubicBezTo>
                    <a:pt x="127" y="111"/>
                    <a:pt x="127" y="108"/>
                    <a:pt x="128" y="105"/>
                  </a:cubicBezTo>
                  <a:cubicBezTo>
                    <a:pt x="130" y="102"/>
                    <a:pt x="131" y="99"/>
                    <a:pt x="131" y="97"/>
                  </a:cubicBezTo>
                  <a:cubicBezTo>
                    <a:pt x="133" y="93"/>
                    <a:pt x="135" y="91"/>
                    <a:pt x="139" y="90"/>
                  </a:cubicBezTo>
                  <a:cubicBezTo>
                    <a:pt x="154" y="88"/>
                    <a:pt x="154" y="88"/>
                    <a:pt x="154" y="88"/>
                  </a:cubicBezTo>
                  <a:cubicBezTo>
                    <a:pt x="154" y="73"/>
                    <a:pt x="154" y="73"/>
                    <a:pt x="154" y="73"/>
                  </a:cubicBezTo>
                  <a:cubicBezTo>
                    <a:pt x="139" y="70"/>
                    <a:pt x="139" y="70"/>
                    <a:pt x="139" y="70"/>
                  </a:cubicBezTo>
                  <a:cubicBezTo>
                    <a:pt x="135" y="70"/>
                    <a:pt x="133" y="68"/>
                    <a:pt x="131" y="64"/>
                  </a:cubicBezTo>
                  <a:cubicBezTo>
                    <a:pt x="131" y="61"/>
                    <a:pt x="130" y="59"/>
                    <a:pt x="128" y="56"/>
                  </a:cubicBezTo>
                  <a:cubicBezTo>
                    <a:pt x="127" y="53"/>
                    <a:pt x="127" y="49"/>
                    <a:pt x="129" y="47"/>
                  </a:cubicBezTo>
                  <a:cubicBezTo>
                    <a:pt x="138" y="34"/>
                    <a:pt x="138" y="34"/>
                    <a:pt x="138" y="34"/>
                  </a:cubicBezTo>
                  <a:cubicBezTo>
                    <a:pt x="127" y="23"/>
                    <a:pt x="127" y="23"/>
                    <a:pt x="127" y="23"/>
                  </a:cubicBezTo>
                  <a:cubicBezTo>
                    <a:pt x="115" y="33"/>
                    <a:pt x="115" y="33"/>
                    <a:pt x="115" y="33"/>
                  </a:cubicBezTo>
                  <a:cubicBezTo>
                    <a:pt x="112" y="35"/>
                    <a:pt x="108" y="35"/>
                    <a:pt x="105" y="33"/>
                  </a:cubicBezTo>
                  <a:cubicBezTo>
                    <a:pt x="103" y="32"/>
                    <a:pt x="100" y="31"/>
                    <a:pt x="97" y="30"/>
                  </a:cubicBezTo>
                  <a:cubicBezTo>
                    <a:pt x="94" y="29"/>
                    <a:pt x="91" y="26"/>
                    <a:pt x="91" y="23"/>
                  </a:cubicBezTo>
                  <a:cubicBezTo>
                    <a:pt x="89" y="7"/>
                    <a:pt x="89" y="7"/>
                    <a:pt x="89" y="7"/>
                  </a:cubicBezTo>
                  <a:cubicBezTo>
                    <a:pt x="73" y="7"/>
                    <a:pt x="73" y="7"/>
                    <a:pt x="73" y="7"/>
                  </a:cubicBezTo>
                  <a:cubicBezTo>
                    <a:pt x="71" y="23"/>
                    <a:pt x="71" y="23"/>
                    <a:pt x="71" y="23"/>
                  </a:cubicBezTo>
                  <a:cubicBezTo>
                    <a:pt x="71" y="26"/>
                    <a:pt x="68" y="29"/>
                    <a:pt x="65" y="30"/>
                  </a:cubicBezTo>
                  <a:cubicBezTo>
                    <a:pt x="62" y="31"/>
                    <a:pt x="59" y="32"/>
                    <a:pt x="57" y="33"/>
                  </a:cubicBezTo>
                  <a:cubicBezTo>
                    <a:pt x="54" y="35"/>
                    <a:pt x="50" y="35"/>
                    <a:pt x="47" y="33"/>
                  </a:cubicBezTo>
                  <a:cubicBezTo>
                    <a:pt x="35" y="23"/>
                    <a:pt x="35" y="23"/>
                    <a:pt x="35" y="23"/>
                  </a:cubicBezTo>
                  <a:cubicBezTo>
                    <a:pt x="24" y="34"/>
                    <a:pt x="24" y="34"/>
                    <a:pt x="24" y="34"/>
                  </a:cubicBezTo>
                  <a:cubicBezTo>
                    <a:pt x="33" y="47"/>
                    <a:pt x="33" y="47"/>
                    <a:pt x="33" y="47"/>
                  </a:cubicBezTo>
                  <a:cubicBezTo>
                    <a:pt x="35" y="49"/>
                    <a:pt x="35" y="53"/>
                    <a:pt x="34" y="56"/>
                  </a:cubicBezTo>
                  <a:cubicBezTo>
                    <a:pt x="33" y="59"/>
                    <a:pt x="31" y="61"/>
                    <a:pt x="31" y="64"/>
                  </a:cubicBezTo>
                  <a:cubicBezTo>
                    <a:pt x="29" y="68"/>
                    <a:pt x="27" y="70"/>
                    <a:pt x="23" y="70"/>
                  </a:cubicBezTo>
                  <a:cubicBezTo>
                    <a:pt x="8" y="73"/>
                    <a:pt x="8" y="73"/>
                    <a:pt x="8" y="73"/>
                  </a:cubicBezTo>
                  <a:cubicBezTo>
                    <a:pt x="8" y="88"/>
                    <a:pt x="8" y="88"/>
                    <a:pt x="8" y="88"/>
                  </a:cubicBezTo>
                  <a:cubicBezTo>
                    <a:pt x="23" y="90"/>
                    <a:pt x="23" y="90"/>
                    <a:pt x="23" y="90"/>
                  </a:cubicBezTo>
                  <a:cubicBezTo>
                    <a:pt x="27" y="91"/>
                    <a:pt x="29" y="93"/>
                    <a:pt x="31" y="97"/>
                  </a:cubicBezTo>
                  <a:cubicBezTo>
                    <a:pt x="31" y="99"/>
                    <a:pt x="33" y="102"/>
                    <a:pt x="34" y="105"/>
                  </a:cubicBezTo>
                  <a:cubicBezTo>
                    <a:pt x="35" y="108"/>
                    <a:pt x="35" y="111"/>
                    <a:pt x="33" y="114"/>
                  </a:cubicBezTo>
                  <a:cubicBezTo>
                    <a:pt x="24" y="127"/>
                    <a:pt x="24" y="127"/>
                    <a:pt x="24" y="127"/>
                  </a:cubicBezTo>
                  <a:cubicBezTo>
                    <a:pt x="35" y="137"/>
                    <a:pt x="35" y="137"/>
                    <a:pt x="35" y="137"/>
                  </a:cubicBezTo>
                  <a:cubicBezTo>
                    <a:pt x="47" y="128"/>
                    <a:pt x="47" y="128"/>
                    <a:pt x="47" y="128"/>
                  </a:cubicBezTo>
                  <a:cubicBezTo>
                    <a:pt x="50" y="126"/>
                    <a:pt x="54" y="126"/>
                    <a:pt x="57" y="128"/>
                  </a:cubicBezTo>
                  <a:cubicBezTo>
                    <a:pt x="59" y="129"/>
                    <a:pt x="62" y="130"/>
                    <a:pt x="65" y="131"/>
                  </a:cubicBezTo>
                  <a:cubicBezTo>
                    <a:pt x="68" y="132"/>
                    <a:pt x="71" y="135"/>
                    <a:pt x="71" y="138"/>
                  </a:cubicBezTo>
                  <a:lnTo>
                    <a:pt x="73" y="154"/>
                  </a:lnTo>
                  <a:close/>
                  <a:moveTo>
                    <a:pt x="24" y="127"/>
                  </a:moveTo>
                  <a:cubicBezTo>
                    <a:pt x="24" y="127"/>
                    <a:pt x="24" y="127"/>
                    <a:pt x="24" y="127"/>
                  </a:cubicBezTo>
                  <a:cubicBezTo>
                    <a:pt x="24" y="127"/>
                    <a:pt x="24" y="127"/>
                    <a:pt x="24" y="127"/>
                  </a:cubicBezTo>
                  <a:close/>
                  <a:moveTo>
                    <a:pt x="138" y="127"/>
                  </a:moveTo>
                  <a:cubicBezTo>
                    <a:pt x="138" y="127"/>
                    <a:pt x="138" y="127"/>
                    <a:pt x="138" y="127"/>
                  </a:cubicBezTo>
                  <a:close/>
                  <a:moveTo>
                    <a:pt x="154" y="88"/>
                  </a:moveTo>
                  <a:cubicBezTo>
                    <a:pt x="154" y="88"/>
                    <a:pt x="154" y="88"/>
                    <a:pt x="154" y="88"/>
                  </a:cubicBezTo>
                  <a:close/>
                  <a:moveTo>
                    <a:pt x="8" y="88"/>
                  </a:moveTo>
                  <a:cubicBezTo>
                    <a:pt x="8" y="88"/>
                    <a:pt x="8" y="88"/>
                    <a:pt x="8" y="88"/>
                  </a:cubicBezTo>
                  <a:close/>
                  <a:moveTo>
                    <a:pt x="155" y="88"/>
                  </a:moveTo>
                  <a:cubicBezTo>
                    <a:pt x="155" y="88"/>
                    <a:pt x="155" y="88"/>
                    <a:pt x="155" y="88"/>
                  </a:cubicBezTo>
                  <a:close/>
                  <a:moveTo>
                    <a:pt x="7" y="88"/>
                  </a:moveTo>
                  <a:cubicBezTo>
                    <a:pt x="7" y="88"/>
                    <a:pt x="7" y="88"/>
                    <a:pt x="7" y="88"/>
                  </a:cubicBezTo>
                  <a:cubicBezTo>
                    <a:pt x="7" y="88"/>
                    <a:pt x="7" y="88"/>
                    <a:pt x="7" y="88"/>
                  </a:cubicBezTo>
                  <a:close/>
                  <a:moveTo>
                    <a:pt x="128" y="23"/>
                  </a:moveTo>
                  <a:cubicBezTo>
                    <a:pt x="128" y="23"/>
                    <a:pt x="128" y="23"/>
                    <a:pt x="128" y="23"/>
                  </a:cubicBezTo>
                  <a:cubicBezTo>
                    <a:pt x="128" y="23"/>
                    <a:pt x="128" y="23"/>
                    <a:pt x="128" y="23"/>
                  </a:cubicBezTo>
                  <a:close/>
                  <a:moveTo>
                    <a:pt x="127" y="23"/>
                  </a:moveTo>
                  <a:cubicBezTo>
                    <a:pt x="127" y="23"/>
                    <a:pt x="127" y="23"/>
                    <a:pt x="127" y="23"/>
                  </a:cubicBezTo>
                  <a:close/>
                  <a:moveTo>
                    <a:pt x="81" y="112"/>
                  </a:moveTo>
                  <a:cubicBezTo>
                    <a:pt x="73" y="112"/>
                    <a:pt x="64" y="109"/>
                    <a:pt x="58" y="103"/>
                  </a:cubicBezTo>
                  <a:cubicBezTo>
                    <a:pt x="51" y="95"/>
                    <a:pt x="47" y="84"/>
                    <a:pt x="50" y="73"/>
                  </a:cubicBezTo>
                  <a:cubicBezTo>
                    <a:pt x="53" y="61"/>
                    <a:pt x="62" y="52"/>
                    <a:pt x="74" y="49"/>
                  </a:cubicBezTo>
                  <a:cubicBezTo>
                    <a:pt x="85" y="47"/>
                    <a:pt x="96" y="50"/>
                    <a:pt x="104" y="58"/>
                  </a:cubicBezTo>
                  <a:cubicBezTo>
                    <a:pt x="111" y="66"/>
                    <a:pt x="115" y="77"/>
                    <a:pt x="112" y="88"/>
                  </a:cubicBezTo>
                  <a:cubicBezTo>
                    <a:pt x="110" y="100"/>
                    <a:pt x="100" y="109"/>
                    <a:pt x="88" y="112"/>
                  </a:cubicBezTo>
                  <a:cubicBezTo>
                    <a:pt x="86" y="112"/>
                    <a:pt x="83" y="112"/>
                    <a:pt x="81" y="112"/>
                  </a:cubicBezTo>
                  <a:close/>
                  <a:moveTo>
                    <a:pt x="81" y="56"/>
                  </a:moveTo>
                  <a:cubicBezTo>
                    <a:pt x="79" y="56"/>
                    <a:pt x="77" y="56"/>
                    <a:pt x="75" y="56"/>
                  </a:cubicBezTo>
                  <a:cubicBezTo>
                    <a:pt x="66" y="58"/>
                    <a:pt x="59" y="66"/>
                    <a:pt x="57" y="75"/>
                  </a:cubicBezTo>
                  <a:cubicBezTo>
                    <a:pt x="55" y="83"/>
                    <a:pt x="58" y="92"/>
                    <a:pt x="64" y="98"/>
                  </a:cubicBezTo>
                  <a:cubicBezTo>
                    <a:pt x="70" y="104"/>
                    <a:pt x="78" y="106"/>
                    <a:pt x="87" y="104"/>
                  </a:cubicBezTo>
                  <a:cubicBezTo>
                    <a:pt x="87" y="104"/>
                    <a:pt x="87" y="104"/>
                    <a:pt x="87" y="104"/>
                  </a:cubicBezTo>
                  <a:cubicBezTo>
                    <a:pt x="96" y="102"/>
                    <a:pt x="103" y="95"/>
                    <a:pt x="105" y="86"/>
                  </a:cubicBezTo>
                  <a:cubicBezTo>
                    <a:pt x="107" y="78"/>
                    <a:pt x="104" y="69"/>
                    <a:pt x="98" y="63"/>
                  </a:cubicBezTo>
                  <a:cubicBezTo>
                    <a:pt x="94" y="58"/>
                    <a:pt x="87" y="56"/>
                    <a:pt x="81" y="5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5" name="文本框 54">
              <a:extLst>
                <a:ext uri="{FF2B5EF4-FFF2-40B4-BE49-F238E27FC236}">
                  <a16:creationId xmlns:a16="http://schemas.microsoft.com/office/drawing/2014/main" xmlns="" id="{ED0F1468-0A1C-4BCA-8F5A-5026DECE33A5}"/>
                </a:ext>
              </a:extLst>
            </p:cNvPr>
            <p:cNvSpPr txBox="1"/>
            <p:nvPr/>
          </p:nvSpPr>
          <p:spPr>
            <a:xfrm>
              <a:off x="8352513" y="5174281"/>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ppt_x"/>
                                          </p:val>
                                        </p:tav>
                                        <p:tav tm="100000">
                                          <p:val>
                                            <p:strVal val="#ppt_x"/>
                                          </p:val>
                                        </p:tav>
                                      </p:tavLst>
                                    </p:anim>
                                    <p:anim calcmode="lin" valueType="num">
                                      <p:cBhvr additive="base">
                                        <p:cTn id="13" dur="500" fill="hold"/>
                                        <p:tgtEl>
                                          <p:spTgt spid="4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ppt_x"/>
                                          </p:val>
                                        </p:tav>
                                        <p:tav tm="100000">
                                          <p:val>
                                            <p:strVal val="#ppt_x"/>
                                          </p:val>
                                        </p:tav>
                                      </p:tavLst>
                                    </p:anim>
                                    <p:anim calcmode="lin" valueType="num">
                                      <p:cBhvr additive="base">
                                        <p:cTn id="1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9B3FC9-F138-49AD-9700-7620A5CA64C5}"/>
              </a:ext>
            </a:extLst>
          </p:cNvPr>
          <p:cNvSpPr>
            <a:spLocks noGrp="1"/>
          </p:cNvSpPr>
          <p:nvPr>
            <p:ph type="title"/>
          </p:nvPr>
        </p:nvSpPr>
        <p:spPr/>
        <p:txBody>
          <a:bodyPr/>
          <a:lstStyle/>
          <a:p>
            <a:r>
              <a:rPr lang="zh-CN" altLang="en-US"/>
              <a:t>运营情况</a:t>
            </a:r>
          </a:p>
        </p:txBody>
      </p:sp>
      <p:grpSp>
        <p:nvGrpSpPr>
          <p:cNvPr id="31" name="组合 30">
            <a:extLst>
              <a:ext uri="{FF2B5EF4-FFF2-40B4-BE49-F238E27FC236}">
                <a16:creationId xmlns:a16="http://schemas.microsoft.com/office/drawing/2014/main" xmlns="" id="{A151CD85-3FB1-41A3-8AAA-20C2231D30E6}"/>
              </a:ext>
            </a:extLst>
          </p:cNvPr>
          <p:cNvGrpSpPr/>
          <p:nvPr/>
        </p:nvGrpSpPr>
        <p:grpSpPr>
          <a:xfrm>
            <a:off x="7448002" y="1516688"/>
            <a:ext cx="4427681" cy="3114232"/>
            <a:chOff x="7448002" y="1516688"/>
            <a:chExt cx="4427681" cy="3114232"/>
          </a:xfrm>
        </p:grpSpPr>
        <p:sp>
          <p:nvSpPr>
            <p:cNvPr id="32" name="Oval 24">
              <a:extLst>
                <a:ext uri="{FF2B5EF4-FFF2-40B4-BE49-F238E27FC236}">
                  <a16:creationId xmlns:a16="http://schemas.microsoft.com/office/drawing/2014/main" xmlns="" id="{A4A161A5-76D8-47A5-970D-F0E0FCF1C251}"/>
                </a:ext>
              </a:extLst>
            </p:cNvPr>
            <p:cNvSpPr/>
            <p:nvPr/>
          </p:nvSpPr>
          <p:spPr>
            <a:xfrm>
              <a:off x="7448002" y="2868017"/>
              <a:ext cx="1762906" cy="1762903"/>
            </a:xfrm>
            <a:prstGeom prst="ellipse">
              <a:avLst/>
            </a:prstGeom>
            <a:solidFill>
              <a:schemeClr val="accent4">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solidFill>
                    <a:schemeClr val="bg1"/>
                  </a:solidFill>
                </a:rPr>
                <a:t>D</a:t>
              </a:r>
            </a:p>
          </p:txBody>
        </p:sp>
        <p:sp>
          <p:nvSpPr>
            <p:cNvPr id="33" name="Arc 31">
              <a:extLst>
                <a:ext uri="{FF2B5EF4-FFF2-40B4-BE49-F238E27FC236}">
                  <a16:creationId xmlns:a16="http://schemas.microsoft.com/office/drawing/2014/main" xmlns="" id="{DB87285F-B315-4FAA-9D83-BEF7EB9F0282}"/>
                </a:ext>
              </a:extLst>
            </p:cNvPr>
            <p:cNvSpPr/>
            <p:nvPr/>
          </p:nvSpPr>
          <p:spPr>
            <a:xfrm flipH="1">
              <a:off x="8216218" y="1929667"/>
              <a:ext cx="1813153" cy="1813152"/>
            </a:xfrm>
            <a:prstGeom prst="arc">
              <a:avLst/>
            </a:prstGeom>
            <a:ln w="28575">
              <a:solidFill>
                <a:schemeClr val="accent4"/>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34" name="文本框 33">
              <a:extLst>
                <a:ext uri="{FF2B5EF4-FFF2-40B4-BE49-F238E27FC236}">
                  <a16:creationId xmlns:a16="http://schemas.microsoft.com/office/drawing/2014/main" xmlns="" id="{05594879-E7A0-4571-B4D9-BFA1D491C78A}"/>
                </a:ext>
              </a:extLst>
            </p:cNvPr>
            <p:cNvSpPr txBox="1"/>
            <p:nvPr/>
          </p:nvSpPr>
          <p:spPr>
            <a:xfrm>
              <a:off x="9322982" y="1929666"/>
              <a:ext cx="2184924"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5" name="文本框 34">
              <a:extLst>
                <a:ext uri="{FF2B5EF4-FFF2-40B4-BE49-F238E27FC236}">
                  <a16:creationId xmlns:a16="http://schemas.microsoft.com/office/drawing/2014/main" xmlns="" id="{22F4AFF0-C832-4341-BEF7-4CEFF2C763C3}"/>
                </a:ext>
              </a:extLst>
            </p:cNvPr>
            <p:cNvSpPr txBox="1"/>
            <p:nvPr/>
          </p:nvSpPr>
          <p:spPr>
            <a:xfrm>
              <a:off x="9322983" y="1516688"/>
              <a:ext cx="2552700" cy="400110"/>
            </a:xfrm>
            <a:prstGeom prst="rect">
              <a:avLst/>
            </a:prstGeom>
            <a:noFill/>
          </p:spPr>
          <p:txBody>
            <a:bodyPr wrap="square">
              <a:spAutoFit/>
            </a:bodyPr>
            <a:lstStyle/>
            <a:p>
              <a:r>
                <a:rPr lang="zh-CN" altLang="en-US" sz="2000">
                  <a:latin typeface="+mj-ea"/>
                  <a:ea typeface="+mj-ea"/>
                </a:rPr>
                <a:t>璞石设计 </a:t>
              </a:r>
            </a:p>
          </p:txBody>
        </p:sp>
      </p:grpSp>
      <p:grpSp>
        <p:nvGrpSpPr>
          <p:cNvPr id="36" name="组合 35">
            <a:extLst>
              <a:ext uri="{FF2B5EF4-FFF2-40B4-BE49-F238E27FC236}">
                <a16:creationId xmlns:a16="http://schemas.microsoft.com/office/drawing/2014/main" xmlns="" id="{2C20F05D-4BD1-4FBB-97FD-3CC508EC0679}"/>
              </a:ext>
            </a:extLst>
          </p:cNvPr>
          <p:cNvGrpSpPr/>
          <p:nvPr/>
        </p:nvGrpSpPr>
        <p:grpSpPr>
          <a:xfrm>
            <a:off x="5966066" y="2868016"/>
            <a:ext cx="5732448" cy="3399210"/>
            <a:chOff x="5966066" y="2868016"/>
            <a:chExt cx="5732448" cy="3399210"/>
          </a:xfrm>
        </p:grpSpPr>
        <p:sp>
          <p:nvSpPr>
            <p:cNvPr id="37" name="Oval 23">
              <a:extLst>
                <a:ext uri="{FF2B5EF4-FFF2-40B4-BE49-F238E27FC236}">
                  <a16:creationId xmlns:a16="http://schemas.microsoft.com/office/drawing/2014/main" xmlns="" id="{19BD561B-3015-4BF0-B36A-B04BD2860B9A}"/>
                </a:ext>
              </a:extLst>
            </p:cNvPr>
            <p:cNvSpPr/>
            <p:nvPr/>
          </p:nvSpPr>
          <p:spPr>
            <a:xfrm>
              <a:off x="5966066" y="2868016"/>
              <a:ext cx="1762906" cy="1762904"/>
            </a:xfrm>
            <a:prstGeom prst="ellipse">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t>C</a:t>
              </a:r>
            </a:p>
          </p:txBody>
        </p:sp>
        <p:sp>
          <p:nvSpPr>
            <p:cNvPr id="38" name="Arc 32">
              <a:extLst>
                <a:ext uri="{FF2B5EF4-FFF2-40B4-BE49-F238E27FC236}">
                  <a16:creationId xmlns:a16="http://schemas.microsoft.com/office/drawing/2014/main" xmlns="" id="{2AECB03D-5F64-458D-9588-4A8C35D447E8}"/>
                </a:ext>
              </a:extLst>
            </p:cNvPr>
            <p:cNvSpPr/>
            <p:nvPr/>
          </p:nvSpPr>
          <p:spPr>
            <a:xfrm flipH="1" flipV="1">
              <a:off x="6823265" y="3751221"/>
              <a:ext cx="1813153" cy="1813152"/>
            </a:xfrm>
            <a:prstGeom prst="arc">
              <a:avLst/>
            </a:prstGeom>
            <a:ln w="28575">
              <a:solidFill>
                <a:schemeClr val="accent3"/>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39" name="文本框 38">
              <a:extLst>
                <a:ext uri="{FF2B5EF4-FFF2-40B4-BE49-F238E27FC236}">
                  <a16:creationId xmlns:a16="http://schemas.microsoft.com/office/drawing/2014/main" xmlns="" id="{B35E2A5D-101D-4598-8BB3-30C43F565F9A}"/>
                </a:ext>
              </a:extLst>
            </p:cNvPr>
            <p:cNvSpPr txBox="1"/>
            <p:nvPr/>
          </p:nvSpPr>
          <p:spPr>
            <a:xfrm>
              <a:off x="7900582" y="5646735"/>
              <a:ext cx="379793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3E4BE919-CB6B-47C8-B4F7-F60CDFED8D0B}"/>
                </a:ext>
              </a:extLst>
            </p:cNvPr>
            <p:cNvSpPr txBox="1"/>
            <p:nvPr/>
          </p:nvSpPr>
          <p:spPr>
            <a:xfrm>
              <a:off x="7900583" y="5233757"/>
              <a:ext cx="2552700" cy="400110"/>
            </a:xfrm>
            <a:prstGeom prst="rect">
              <a:avLst/>
            </a:prstGeom>
            <a:noFill/>
          </p:spPr>
          <p:txBody>
            <a:bodyPr wrap="square">
              <a:spAutoFit/>
            </a:bodyPr>
            <a:lstStyle/>
            <a:p>
              <a:r>
                <a:rPr lang="zh-CN" altLang="en-US" sz="2000">
                  <a:latin typeface="+mj-ea"/>
                  <a:ea typeface="+mj-ea"/>
                </a:rPr>
                <a:t>璞石设计 </a:t>
              </a:r>
            </a:p>
          </p:txBody>
        </p:sp>
      </p:grpSp>
      <p:grpSp>
        <p:nvGrpSpPr>
          <p:cNvPr id="41" name="组合 40">
            <a:extLst>
              <a:ext uri="{FF2B5EF4-FFF2-40B4-BE49-F238E27FC236}">
                <a16:creationId xmlns:a16="http://schemas.microsoft.com/office/drawing/2014/main" xmlns="" id="{12BD745C-215B-43E1-B1B4-62DFB13695C7}"/>
              </a:ext>
            </a:extLst>
          </p:cNvPr>
          <p:cNvGrpSpPr/>
          <p:nvPr/>
        </p:nvGrpSpPr>
        <p:grpSpPr>
          <a:xfrm>
            <a:off x="737268" y="1516688"/>
            <a:ext cx="4027829" cy="3114232"/>
            <a:chOff x="737268" y="1516688"/>
            <a:chExt cx="4027829" cy="3114232"/>
          </a:xfrm>
        </p:grpSpPr>
        <p:sp>
          <p:nvSpPr>
            <p:cNvPr id="42" name="Oval 15">
              <a:extLst>
                <a:ext uri="{FF2B5EF4-FFF2-40B4-BE49-F238E27FC236}">
                  <a16:creationId xmlns:a16="http://schemas.microsoft.com/office/drawing/2014/main" xmlns="" id="{651ED987-D3BC-4B95-B839-3ADC2F42129B}"/>
                </a:ext>
              </a:extLst>
            </p:cNvPr>
            <p:cNvSpPr/>
            <p:nvPr/>
          </p:nvSpPr>
          <p:spPr>
            <a:xfrm>
              <a:off x="3002191" y="2868017"/>
              <a:ext cx="1762906" cy="1762903"/>
            </a:xfrm>
            <a:prstGeom prst="ellipse">
              <a:avLst/>
            </a:prstGeom>
            <a:solidFill>
              <a:schemeClr val="accent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t>A</a:t>
              </a:r>
            </a:p>
          </p:txBody>
        </p:sp>
        <p:sp>
          <p:nvSpPr>
            <p:cNvPr id="43" name="Arc 30">
              <a:extLst>
                <a:ext uri="{FF2B5EF4-FFF2-40B4-BE49-F238E27FC236}">
                  <a16:creationId xmlns:a16="http://schemas.microsoft.com/office/drawing/2014/main" xmlns="" id="{D5E2ACC9-AFA4-4126-919D-A72C062C6B72}"/>
                </a:ext>
              </a:extLst>
            </p:cNvPr>
            <p:cNvSpPr/>
            <p:nvPr/>
          </p:nvSpPr>
          <p:spPr>
            <a:xfrm>
              <a:off x="2215803" y="1929667"/>
              <a:ext cx="1813153" cy="1813152"/>
            </a:xfrm>
            <a:prstGeom prst="arc">
              <a:avLst/>
            </a:prstGeom>
            <a:ln w="28575">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44" name="文本框 43">
              <a:extLst>
                <a:ext uri="{FF2B5EF4-FFF2-40B4-BE49-F238E27FC236}">
                  <a16:creationId xmlns:a16="http://schemas.microsoft.com/office/drawing/2014/main" xmlns="" id="{68C800DB-EBC6-465C-A8AF-422D98A77D66}"/>
                </a:ext>
              </a:extLst>
            </p:cNvPr>
            <p:cNvSpPr txBox="1"/>
            <p:nvPr/>
          </p:nvSpPr>
          <p:spPr>
            <a:xfrm>
              <a:off x="737268" y="1929666"/>
              <a:ext cx="254589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5" name="文本框 44">
              <a:extLst>
                <a:ext uri="{FF2B5EF4-FFF2-40B4-BE49-F238E27FC236}">
                  <a16:creationId xmlns:a16="http://schemas.microsoft.com/office/drawing/2014/main" xmlns="" id="{E9F615E9-4FB4-49DA-BB81-6D5DF9D46356}"/>
                </a:ext>
              </a:extLst>
            </p:cNvPr>
            <p:cNvSpPr txBox="1"/>
            <p:nvPr/>
          </p:nvSpPr>
          <p:spPr>
            <a:xfrm>
              <a:off x="737268" y="1516688"/>
              <a:ext cx="2552700" cy="400110"/>
            </a:xfrm>
            <a:prstGeom prst="rect">
              <a:avLst/>
            </a:prstGeom>
            <a:noFill/>
          </p:spPr>
          <p:txBody>
            <a:bodyPr wrap="square">
              <a:spAutoFit/>
            </a:bodyPr>
            <a:lstStyle/>
            <a:p>
              <a:r>
                <a:rPr lang="zh-CN" altLang="en-US" sz="2000">
                  <a:latin typeface="+mj-ea"/>
                  <a:ea typeface="+mj-ea"/>
                </a:rPr>
                <a:t>璞石设计 </a:t>
              </a:r>
            </a:p>
          </p:txBody>
        </p:sp>
      </p:grpSp>
      <p:grpSp>
        <p:nvGrpSpPr>
          <p:cNvPr id="46" name="组合 45">
            <a:extLst>
              <a:ext uri="{FF2B5EF4-FFF2-40B4-BE49-F238E27FC236}">
                <a16:creationId xmlns:a16="http://schemas.microsoft.com/office/drawing/2014/main" xmlns="" id="{D2C95475-3A44-4486-9308-50CAC16F4D91}"/>
              </a:ext>
            </a:extLst>
          </p:cNvPr>
          <p:cNvGrpSpPr/>
          <p:nvPr/>
        </p:nvGrpSpPr>
        <p:grpSpPr>
          <a:xfrm>
            <a:off x="2857419" y="2868016"/>
            <a:ext cx="3797932" cy="3399210"/>
            <a:chOff x="2857419" y="2868016"/>
            <a:chExt cx="3797932" cy="3399210"/>
          </a:xfrm>
        </p:grpSpPr>
        <p:sp>
          <p:nvSpPr>
            <p:cNvPr id="47" name="Oval 22">
              <a:extLst>
                <a:ext uri="{FF2B5EF4-FFF2-40B4-BE49-F238E27FC236}">
                  <a16:creationId xmlns:a16="http://schemas.microsoft.com/office/drawing/2014/main" xmlns="" id="{488FA9B5-F9FA-4D91-8D43-9BB30E5BF926}"/>
                </a:ext>
              </a:extLst>
            </p:cNvPr>
            <p:cNvSpPr/>
            <p:nvPr/>
          </p:nvSpPr>
          <p:spPr>
            <a:xfrm>
              <a:off x="4484127" y="2868016"/>
              <a:ext cx="1762906" cy="1762904"/>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solidFill>
                    <a:schemeClr val="bg1"/>
                  </a:solidFill>
                </a:rPr>
                <a:t>B</a:t>
              </a:r>
            </a:p>
          </p:txBody>
        </p:sp>
        <p:sp>
          <p:nvSpPr>
            <p:cNvPr id="48" name="Arc 33">
              <a:extLst>
                <a:ext uri="{FF2B5EF4-FFF2-40B4-BE49-F238E27FC236}">
                  <a16:creationId xmlns:a16="http://schemas.microsoft.com/office/drawing/2014/main" xmlns="" id="{7F03290B-F838-4151-8A87-151AA12BCF0A}"/>
                </a:ext>
              </a:extLst>
            </p:cNvPr>
            <p:cNvSpPr/>
            <p:nvPr/>
          </p:nvSpPr>
          <p:spPr>
            <a:xfrm flipV="1">
              <a:off x="3608756" y="3751221"/>
              <a:ext cx="1813153" cy="1813152"/>
            </a:xfrm>
            <a:prstGeom prst="arc">
              <a:avLst/>
            </a:prstGeom>
            <a:ln w="28575">
              <a:solidFill>
                <a:schemeClr val="accent2"/>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49" name="文本框 48">
              <a:extLst>
                <a:ext uri="{FF2B5EF4-FFF2-40B4-BE49-F238E27FC236}">
                  <a16:creationId xmlns:a16="http://schemas.microsoft.com/office/drawing/2014/main" xmlns="" id="{660B7C3A-C846-4A5A-9DD1-5D35B3922D4C}"/>
                </a:ext>
              </a:extLst>
            </p:cNvPr>
            <p:cNvSpPr txBox="1"/>
            <p:nvPr/>
          </p:nvSpPr>
          <p:spPr>
            <a:xfrm>
              <a:off x="2857419" y="5646735"/>
              <a:ext cx="379793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0" name="文本框 49">
              <a:extLst>
                <a:ext uri="{FF2B5EF4-FFF2-40B4-BE49-F238E27FC236}">
                  <a16:creationId xmlns:a16="http://schemas.microsoft.com/office/drawing/2014/main" xmlns="" id="{D2E62260-3983-4101-A8C5-E2156B91B334}"/>
                </a:ext>
              </a:extLst>
            </p:cNvPr>
            <p:cNvSpPr txBox="1"/>
            <p:nvPr/>
          </p:nvSpPr>
          <p:spPr>
            <a:xfrm>
              <a:off x="2857420" y="5233757"/>
              <a:ext cx="2552700" cy="400110"/>
            </a:xfrm>
            <a:prstGeom prst="rect">
              <a:avLst/>
            </a:prstGeom>
            <a:noFill/>
          </p:spPr>
          <p:txBody>
            <a:bodyPr wrap="square">
              <a:spAutoFit/>
            </a:bodyPr>
            <a:lstStyle/>
            <a:p>
              <a:r>
                <a:rPr lang="zh-CN" altLang="en-US" sz="2000">
                  <a:latin typeface="+mj-ea"/>
                  <a:ea typeface="+mj-ea"/>
                </a:rPr>
                <a:t>璞石设计 </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1E23C5-F7A1-49CB-9909-2D90BEB501DA}"/>
              </a:ext>
            </a:extLst>
          </p:cNvPr>
          <p:cNvSpPr>
            <a:spLocks noGrp="1"/>
          </p:cNvSpPr>
          <p:nvPr>
            <p:ph type="title"/>
          </p:nvPr>
        </p:nvSpPr>
        <p:spPr/>
        <p:txBody>
          <a:bodyPr/>
          <a:lstStyle/>
          <a:p>
            <a:r>
              <a:rPr lang="zh-CN" altLang="en-US"/>
              <a:t>客户开发情况</a:t>
            </a:r>
          </a:p>
        </p:txBody>
      </p:sp>
      <p:sp>
        <p:nvSpPr>
          <p:cNvPr id="57" name="矩形 56">
            <a:extLst>
              <a:ext uri="{FF2B5EF4-FFF2-40B4-BE49-F238E27FC236}">
                <a16:creationId xmlns:a16="http://schemas.microsoft.com/office/drawing/2014/main" xmlns="" id="{B1E0B9F0-30E1-4CCB-B7A0-B122CBA610B6}"/>
              </a:ext>
            </a:extLst>
          </p:cNvPr>
          <p:cNvSpPr/>
          <p:nvPr/>
        </p:nvSpPr>
        <p:spPr>
          <a:xfrm>
            <a:off x="0" y="3716338"/>
            <a:ext cx="12192000" cy="3141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a:extLst>
              <a:ext uri="{FF2B5EF4-FFF2-40B4-BE49-F238E27FC236}">
                <a16:creationId xmlns:a16="http://schemas.microsoft.com/office/drawing/2014/main" xmlns="" id="{E2B24C49-A427-47DD-A4CE-F447955F252B}"/>
              </a:ext>
            </a:extLst>
          </p:cNvPr>
          <p:cNvGrpSpPr/>
          <p:nvPr/>
        </p:nvGrpSpPr>
        <p:grpSpPr>
          <a:xfrm>
            <a:off x="891442" y="1701590"/>
            <a:ext cx="2289630" cy="3997741"/>
            <a:chOff x="1139371" y="1701590"/>
            <a:chExt cx="2289630" cy="3997741"/>
          </a:xfrm>
        </p:grpSpPr>
        <p:sp>
          <p:nvSpPr>
            <p:cNvPr id="59" name="Shape 4113">
              <a:extLst>
                <a:ext uri="{FF2B5EF4-FFF2-40B4-BE49-F238E27FC236}">
                  <a16:creationId xmlns:a16="http://schemas.microsoft.com/office/drawing/2014/main" xmlns="" id="{EE31B0EF-AF32-4F41-BE07-B2422300EAEF}"/>
                </a:ext>
              </a:extLst>
            </p:cNvPr>
            <p:cNvSpPr/>
            <p:nvPr/>
          </p:nvSpPr>
          <p:spPr>
            <a:xfrm>
              <a:off x="1360666"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chemeClr val="bg1"/>
                </a:solidFill>
                <a:effectLst/>
                <a:uLnTx/>
                <a:uFillTx/>
              </a:endParaRPr>
            </a:p>
          </p:txBody>
        </p:sp>
        <p:sp>
          <p:nvSpPr>
            <p:cNvPr id="60" name="文本框 59">
              <a:extLst>
                <a:ext uri="{FF2B5EF4-FFF2-40B4-BE49-F238E27FC236}">
                  <a16:creationId xmlns:a16="http://schemas.microsoft.com/office/drawing/2014/main" xmlns="" id="{FC797D4B-A568-4D12-BCA7-424C0A271AC4}"/>
                </a:ext>
              </a:extLst>
            </p:cNvPr>
            <p:cNvSpPr txBox="1"/>
            <p:nvPr/>
          </p:nvSpPr>
          <p:spPr>
            <a:xfrm>
              <a:off x="1373302" y="4432509"/>
              <a:ext cx="1821768"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61" name="文本框 60">
              <a:extLst>
                <a:ext uri="{FF2B5EF4-FFF2-40B4-BE49-F238E27FC236}">
                  <a16:creationId xmlns:a16="http://schemas.microsoft.com/office/drawing/2014/main" xmlns="" id="{86DA9C4E-4FDE-418A-8709-6697E052D607}"/>
                </a:ext>
              </a:extLst>
            </p:cNvPr>
            <p:cNvSpPr txBox="1"/>
            <p:nvPr/>
          </p:nvSpPr>
          <p:spPr>
            <a:xfrm>
              <a:off x="1139371" y="4801841"/>
              <a:ext cx="2289630" cy="897490"/>
            </a:xfrm>
            <a:prstGeom prst="rect">
              <a:avLst/>
            </a:prstGeom>
            <a:noFill/>
          </p:spPr>
          <p:txBody>
            <a:bodyPr wrap="square">
              <a:spAutoFit/>
            </a:bodyPr>
            <a:lstStyle/>
            <a:p>
              <a:pPr algn="ctr">
                <a:lnSpc>
                  <a:spcPct val="150000"/>
                </a:lnSpc>
              </a:pPr>
              <a:r>
                <a:rPr lang="zh-CN" altLang="en-US" sz="1200">
                  <a:solidFill>
                    <a:schemeClr val="bg1"/>
                  </a:solidFill>
                </a:rPr>
                <a:t>您的内容请在这里输入，或者复制您的文本后，在此处选择黏贴，并选择只保留文字</a:t>
              </a:r>
            </a:p>
          </p:txBody>
        </p:sp>
        <p:sp>
          <p:nvSpPr>
            <p:cNvPr id="62" name="文本框 61">
              <a:extLst>
                <a:ext uri="{FF2B5EF4-FFF2-40B4-BE49-F238E27FC236}">
                  <a16:creationId xmlns:a16="http://schemas.microsoft.com/office/drawing/2014/main" xmlns="" id="{B11E7F4F-CCEA-4958-B155-37F25E5B6280}"/>
                </a:ext>
              </a:extLst>
            </p:cNvPr>
            <p:cNvSpPr txBox="1"/>
            <p:nvPr/>
          </p:nvSpPr>
          <p:spPr>
            <a:xfrm>
              <a:off x="1373302" y="3878511"/>
              <a:ext cx="1821768" cy="646331"/>
            </a:xfrm>
            <a:prstGeom prst="rect">
              <a:avLst/>
            </a:prstGeom>
            <a:noFill/>
          </p:spPr>
          <p:txBody>
            <a:bodyPr wrap="square">
              <a:spAutoFit/>
            </a:bodyPr>
            <a:lstStyle/>
            <a:p>
              <a:pPr algn="ctr"/>
              <a:r>
                <a:rPr lang="en-US" altLang="zh-CN" sz="3600">
                  <a:solidFill>
                    <a:schemeClr val="bg1"/>
                  </a:solidFill>
                </a:rPr>
                <a:t>25%</a:t>
              </a:r>
              <a:endParaRPr lang="zh-CN" altLang="en-US" sz="3600">
                <a:solidFill>
                  <a:schemeClr val="bg1"/>
                </a:solidFill>
              </a:endParaRPr>
            </a:p>
          </p:txBody>
        </p:sp>
      </p:grpSp>
      <p:grpSp>
        <p:nvGrpSpPr>
          <p:cNvPr id="63" name="组合 62">
            <a:extLst>
              <a:ext uri="{FF2B5EF4-FFF2-40B4-BE49-F238E27FC236}">
                <a16:creationId xmlns:a16="http://schemas.microsoft.com/office/drawing/2014/main" xmlns="" id="{9CFA235E-9C7C-4C00-B767-9A8E6E16706A}"/>
              </a:ext>
            </a:extLst>
          </p:cNvPr>
          <p:cNvGrpSpPr/>
          <p:nvPr/>
        </p:nvGrpSpPr>
        <p:grpSpPr>
          <a:xfrm>
            <a:off x="5069996" y="1701590"/>
            <a:ext cx="2235386" cy="3997741"/>
            <a:chOff x="3648580" y="1701590"/>
            <a:chExt cx="2235386" cy="3997741"/>
          </a:xfrm>
        </p:grpSpPr>
        <p:sp>
          <p:nvSpPr>
            <p:cNvPr id="64" name="Shape 4096">
              <a:extLst>
                <a:ext uri="{FF2B5EF4-FFF2-40B4-BE49-F238E27FC236}">
                  <a16:creationId xmlns:a16="http://schemas.microsoft.com/office/drawing/2014/main" xmlns="" id="{F5544C99-2C6F-4CF9-A30C-8F8E351D4B7D}"/>
                </a:ext>
              </a:extLst>
            </p:cNvPr>
            <p:cNvSpPr/>
            <p:nvPr/>
          </p:nvSpPr>
          <p:spPr>
            <a:xfrm>
              <a:off x="3842753"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2"/>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chemeClr val="bg1"/>
                </a:solidFill>
                <a:effectLst/>
                <a:uLnTx/>
                <a:uFillTx/>
              </a:endParaRPr>
            </a:p>
          </p:txBody>
        </p:sp>
        <p:sp>
          <p:nvSpPr>
            <p:cNvPr id="65" name="文本框 64">
              <a:extLst>
                <a:ext uri="{FF2B5EF4-FFF2-40B4-BE49-F238E27FC236}">
                  <a16:creationId xmlns:a16="http://schemas.microsoft.com/office/drawing/2014/main" xmlns="" id="{C59AF74A-BA60-4DF4-A0EB-97B01AA6E1AD}"/>
                </a:ext>
              </a:extLst>
            </p:cNvPr>
            <p:cNvSpPr txBox="1"/>
            <p:nvPr/>
          </p:nvSpPr>
          <p:spPr>
            <a:xfrm>
              <a:off x="3876969" y="4432509"/>
              <a:ext cx="1778608"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66" name="文本框 65">
              <a:extLst>
                <a:ext uri="{FF2B5EF4-FFF2-40B4-BE49-F238E27FC236}">
                  <a16:creationId xmlns:a16="http://schemas.microsoft.com/office/drawing/2014/main" xmlns="" id="{4D93DDD1-C46A-417D-9CEF-D165F0D7A05F}"/>
                </a:ext>
              </a:extLst>
            </p:cNvPr>
            <p:cNvSpPr txBox="1"/>
            <p:nvPr/>
          </p:nvSpPr>
          <p:spPr>
            <a:xfrm>
              <a:off x="3648580" y="4801841"/>
              <a:ext cx="2235386" cy="897490"/>
            </a:xfrm>
            <a:prstGeom prst="rect">
              <a:avLst/>
            </a:prstGeom>
            <a:noFill/>
          </p:spPr>
          <p:txBody>
            <a:bodyPr wrap="square">
              <a:spAutoFit/>
            </a:bodyPr>
            <a:lstStyle/>
            <a:p>
              <a:pPr algn="ctr">
                <a:lnSpc>
                  <a:spcPct val="150000"/>
                </a:lnSpc>
              </a:pPr>
              <a:r>
                <a:rPr lang="zh-CN" altLang="en-US" sz="1200">
                  <a:solidFill>
                    <a:schemeClr val="bg1"/>
                  </a:solidFill>
                </a:rPr>
                <a:t>您的内容请在这里输入，或者复制您的文本后，在此处选择黏贴，并选择只保留文字</a:t>
              </a:r>
            </a:p>
          </p:txBody>
        </p:sp>
        <p:sp>
          <p:nvSpPr>
            <p:cNvPr id="67" name="文本框 66">
              <a:extLst>
                <a:ext uri="{FF2B5EF4-FFF2-40B4-BE49-F238E27FC236}">
                  <a16:creationId xmlns:a16="http://schemas.microsoft.com/office/drawing/2014/main" xmlns="" id="{33EAAB5C-6F40-406F-83B6-D74298C677BE}"/>
                </a:ext>
              </a:extLst>
            </p:cNvPr>
            <p:cNvSpPr txBox="1"/>
            <p:nvPr/>
          </p:nvSpPr>
          <p:spPr>
            <a:xfrm>
              <a:off x="3876969" y="3878511"/>
              <a:ext cx="1778608" cy="646331"/>
            </a:xfrm>
            <a:prstGeom prst="rect">
              <a:avLst/>
            </a:prstGeom>
            <a:noFill/>
          </p:spPr>
          <p:txBody>
            <a:bodyPr wrap="square">
              <a:spAutoFit/>
            </a:bodyPr>
            <a:lstStyle/>
            <a:p>
              <a:pPr algn="ctr"/>
              <a:r>
                <a:rPr lang="en-US" altLang="zh-CN" sz="3600">
                  <a:solidFill>
                    <a:schemeClr val="bg1"/>
                  </a:solidFill>
                </a:rPr>
                <a:t>29%</a:t>
              </a:r>
              <a:endParaRPr lang="zh-CN" altLang="en-US" sz="3600">
                <a:solidFill>
                  <a:schemeClr val="bg1"/>
                </a:solidFill>
              </a:endParaRPr>
            </a:p>
          </p:txBody>
        </p:sp>
      </p:grpSp>
      <p:grpSp>
        <p:nvGrpSpPr>
          <p:cNvPr id="68" name="组合 67">
            <a:extLst>
              <a:ext uri="{FF2B5EF4-FFF2-40B4-BE49-F238E27FC236}">
                <a16:creationId xmlns:a16="http://schemas.microsoft.com/office/drawing/2014/main" xmlns="" id="{C68DE7BF-10E2-4469-BA10-62F485C9D71D}"/>
              </a:ext>
            </a:extLst>
          </p:cNvPr>
          <p:cNvGrpSpPr/>
          <p:nvPr/>
        </p:nvGrpSpPr>
        <p:grpSpPr>
          <a:xfrm>
            <a:off x="9329713" y="1701590"/>
            <a:ext cx="2166962" cy="3997741"/>
            <a:chOff x="6191848" y="1701590"/>
            <a:chExt cx="2166962" cy="3997741"/>
          </a:xfrm>
        </p:grpSpPr>
        <p:sp>
          <p:nvSpPr>
            <p:cNvPr id="69" name="Shape 4115">
              <a:extLst>
                <a:ext uri="{FF2B5EF4-FFF2-40B4-BE49-F238E27FC236}">
                  <a16:creationId xmlns:a16="http://schemas.microsoft.com/office/drawing/2014/main" xmlns="" id="{776153A1-438B-445A-B0E5-F881B65DB3C4}"/>
                </a:ext>
              </a:extLst>
            </p:cNvPr>
            <p:cNvSpPr/>
            <p:nvPr/>
          </p:nvSpPr>
          <p:spPr>
            <a:xfrm>
              <a:off x="6351809"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3"/>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chemeClr val="bg1"/>
                </a:solidFill>
                <a:effectLst/>
                <a:uLnTx/>
                <a:uFillTx/>
              </a:endParaRPr>
            </a:p>
          </p:txBody>
        </p:sp>
        <p:sp>
          <p:nvSpPr>
            <p:cNvPr id="70" name="文本框 69">
              <a:extLst>
                <a:ext uri="{FF2B5EF4-FFF2-40B4-BE49-F238E27FC236}">
                  <a16:creationId xmlns:a16="http://schemas.microsoft.com/office/drawing/2014/main" xmlns="" id="{AB71D4BE-23DB-4F63-A432-8F3BCDC74502}"/>
                </a:ext>
              </a:extLst>
            </p:cNvPr>
            <p:cNvSpPr txBox="1"/>
            <p:nvPr/>
          </p:nvSpPr>
          <p:spPr>
            <a:xfrm>
              <a:off x="6413246" y="4432509"/>
              <a:ext cx="1724166"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71" name="文本框 70">
              <a:extLst>
                <a:ext uri="{FF2B5EF4-FFF2-40B4-BE49-F238E27FC236}">
                  <a16:creationId xmlns:a16="http://schemas.microsoft.com/office/drawing/2014/main" xmlns="" id="{23FC984D-BBED-46AB-B368-0902A2858838}"/>
                </a:ext>
              </a:extLst>
            </p:cNvPr>
            <p:cNvSpPr txBox="1"/>
            <p:nvPr/>
          </p:nvSpPr>
          <p:spPr>
            <a:xfrm>
              <a:off x="6191848" y="4801841"/>
              <a:ext cx="2166962" cy="897490"/>
            </a:xfrm>
            <a:prstGeom prst="rect">
              <a:avLst/>
            </a:prstGeom>
            <a:noFill/>
          </p:spPr>
          <p:txBody>
            <a:bodyPr wrap="square">
              <a:spAutoFit/>
            </a:bodyPr>
            <a:lstStyle/>
            <a:p>
              <a:pPr algn="ctr">
                <a:lnSpc>
                  <a:spcPct val="150000"/>
                </a:lnSpc>
              </a:pPr>
              <a:r>
                <a:rPr lang="zh-CN" altLang="en-US" sz="1200">
                  <a:solidFill>
                    <a:schemeClr val="bg1"/>
                  </a:solidFill>
                </a:rPr>
                <a:t>您的内容请在这里输入，或者复制您的文本后，在此处选择黏贴，并选择只保留文字</a:t>
              </a:r>
            </a:p>
          </p:txBody>
        </p:sp>
        <p:sp>
          <p:nvSpPr>
            <p:cNvPr id="72" name="文本框 71">
              <a:extLst>
                <a:ext uri="{FF2B5EF4-FFF2-40B4-BE49-F238E27FC236}">
                  <a16:creationId xmlns:a16="http://schemas.microsoft.com/office/drawing/2014/main" xmlns="" id="{42571D8B-4984-4B0D-BD49-7865E3FA296B}"/>
                </a:ext>
              </a:extLst>
            </p:cNvPr>
            <p:cNvSpPr txBox="1"/>
            <p:nvPr/>
          </p:nvSpPr>
          <p:spPr>
            <a:xfrm>
              <a:off x="6413246" y="3878511"/>
              <a:ext cx="1724166" cy="646331"/>
            </a:xfrm>
            <a:prstGeom prst="rect">
              <a:avLst/>
            </a:prstGeom>
            <a:noFill/>
          </p:spPr>
          <p:txBody>
            <a:bodyPr wrap="square">
              <a:spAutoFit/>
            </a:bodyPr>
            <a:lstStyle/>
            <a:p>
              <a:pPr algn="ctr"/>
              <a:r>
                <a:rPr lang="en-US" altLang="zh-CN" sz="3600">
                  <a:solidFill>
                    <a:schemeClr val="bg1"/>
                  </a:solidFill>
                </a:rPr>
                <a:t>56%</a:t>
              </a:r>
              <a:endParaRPr lang="zh-CN" altLang="en-US" sz="360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500" fill="hold"/>
                                        <p:tgtEl>
                                          <p:spTgt spid="63"/>
                                        </p:tgtEl>
                                        <p:attrNameLst>
                                          <p:attrName>ppt_x</p:attrName>
                                        </p:attrNameLst>
                                      </p:cBhvr>
                                      <p:tavLst>
                                        <p:tav tm="0">
                                          <p:val>
                                            <p:strVal val="#ppt_x"/>
                                          </p:val>
                                        </p:tav>
                                        <p:tav tm="100000">
                                          <p:val>
                                            <p:strVal val="#ppt_x"/>
                                          </p:val>
                                        </p:tav>
                                      </p:tavLst>
                                    </p:anim>
                                    <p:anim calcmode="lin" valueType="num">
                                      <p:cBhvr additive="base">
                                        <p:cTn id="13" dur="500" fill="hold"/>
                                        <p:tgtEl>
                                          <p:spTgt spid="6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fill="hold"/>
                                        <p:tgtEl>
                                          <p:spTgt spid="68"/>
                                        </p:tgtEl>
                                        <p:attrNameLst>
                                          <p:attrName>ppt_x</p:attrName>
                                        </p:attrNameLst>
                                      </p:cBhvr>
                                      <p:tavLst>
                                        <p:tav tm="0">
                                          <p:val>
                                            <p:strVal val="#ppt_x"/>
                                          </p:val>
                                        </p:tav>
                                        <p:tav tm="100000">
                                          <p:val>
                                            <p:strVal val="#ppt_x"/>
                                          </p:val>
                                        </p:tav>
                                      </p:tavLst>
                                    </p:anim>
                                    <p:anim calcmode="lin" valueType="num">
                                      <p:cBhvr additive="base">
                                        <p:cTn id="1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2959D2-00FD-44CE-866F-B32618836188}"/>
              </a:ext>
            </a:extLst>
          </p:cNvPr>
          <p:cNvSpPr>
            <a:spLocks noGrp="1"/>
          </p:cNvSpPr>
          <p:nvPr>
            <p:ph type="title"/>
          </p:nvPr>
        </p:nvSpPr>
        <p:spPr/>
        <p:txBody>
          <a:bodyPr/>
          <a:lstStyle/>
          <a:p>
            <a:r>
              <a:rPr lang="zh-CN" altLang="en-US"/>
              <a:t>重点项目概述</a:t>
            </a:r>
          </a:p>
        </p:txBody>
      </p:sp>
      <p:grpSp>
        <p:nvGrpSpPr>
          <p:cNvPr id="47" name="组合 46">
            <a:extLst>
              <a:ext uri="{FF2B5EF4-FFF2-40B4-BE49-F238E27FC236}">
                <a16:creationId xmlns:a16="http://schemas.microsoft.com/office/drawing/2014/main" xmlns="" id="{39F68DF5-522E-439A-978C-5A921BA61640}"/>
              </a:ext>
            </a:extLst>
          </p:cNvPr>
          <p:cNvGrpSpPr/>
          <p:nvPr/>
        </p:nvGrpSpPr>
        <p:grpSpPr>
          <a:xfrm>
            <a:off x="695325" y="1140392"/>
            <a:ext cx="2524117" cy="5075624"/>
            <a:chOff x="695325" y="1140392"/>
            <a:chExt cx="2524117" cy="5075624"/>
          </a:xfrm>
        </p:grpSpPr>
        <p:grpSp>
          <p:nvGrpSpPr>
            <p:cNvPr id="48" name="组合 47">
              <a:extLst>
                <a:ext uri="{FF2B5EF4-FFF2-40B4-BE49-F238E27FC236}">
                  <a16:creationId xmlns:a16="http://schemas.microsoft.com/office/drawing/2014/main" xmlns="" id="{53DBA0B8-D6EC-4B94-86A1-9CAAFDC8ED3A}"/>
                </a:ext>
              </a:extLst>
            </p:cNvPr>
            <p:cNvGrpSpPr/>
            <p:nvPr/>
          </p:nvGrpSpPr>
          <p:grpSpPr>
            <a:xfrm>
              <a:off x="747085" y="1140392"/>
              <a:ext cx="2472357" cy="3514366"/>
              <a:chOff x="1285142" y="1786045"/>
              <a:chExt cx="2311637" cy="3285909"/>
            </a:xfrm>
          </p:grpSpPr>
          <p:sp>
            <p:nvSpPr>
              <p:cNvPr id="52" name="Shape 48098">
                <a:extLst>
                  <a:ext uri="{FF2B5EF4-FFF2-40B4-BE49-F238E27FC236}">
                    <a16:creationId xmlns:a16="http://schemas.microsoft.com/office/drawing/2014/main" xmlns="" id="{C0390875-ABE1-4691-8D10-6ED20347A9AB}"/>
                  </a:ext>
                </a:extLst>
              </p:cNvPr>
              <p:cNvSpPr/>
              <p:nvPr/>
            </p:nvSpPr>
            <p:spPr>
              <a:xfrm>
                <a:off x="1285142" y="1786045"/>
                <a:ext cx="2311637" cy="3285909"/>
              </a:xfrm>
              <a:prstGeom prst="rect">
                <a:avLst/>
              </a:prstGeom>
              <a:solidFill>
                <a:schemeClr val="accent1"/>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endParaRPr>
              </a:p>
            </p:txBody>
          </p:sp>
          <p:sp>
            <p:nvSpPr>
              <p:cNvPr id="53" name="Shape 48099">
                <a:extLst>
                  <a:ext uri="{FF2B5EF4-FFF2-40B4-BE49-F238E27FC236}">
                    <a16:creationId xmlns:a16="http://schemas.microsoft.com/office/drawing/2014/main" xmlns="" id="{67B9F81B-7359-4EAF-953F-D09A42038DA8}"/>
                  </a:ext>
                </a:extLst>
              </p:cNvPr>
              <p:cNvSpPr/>
              <p:nvPr/>
            </p:nvSpPr>
            <p:spPr>
              <a:xfrm>
                <a:off x="1526554" y="3582397"/>
                <a:ext cx="1828812" cy="670566"/>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4000" b="0" i="0" u="none" strike="noStrike" kern="1200" cap="none" spc="0" normalizeH="0" baseline="0" noProof="0">
                    <a:ln>
                      <a:noFill/>
                    </a:ln>
                    <a:solidFill>
                      <a:srgbClr val="FFFFFF"/>
                    </a:solidFill>
                    <a:effectLst/>
                    <a:uLnTx/>
                    <a:uFillTx/>
                  </a:rPr>
                  <a:t>+</a:t>
                </a:r>
                <a:r>
                  <a:rPr kumimoji="0" lang="en-US" sz="4000" b="0" i="0" u="none" strike="noStrike" kern="1200" cap="none" spc="0" normalizeH="0" baseline="0" noProof="0">
                    <a:ln>
                      <a:noFill/>
                    </a:ln>
                    <a:solidFill>
                      <a:srgbClr val="FFFFFF"/>
                    </a:solidFill>
                    <a:effectLst/>
                    <a:uLnTx/>
                    <a:uFillTx/>
                  </a:rPr>
                  <a:t>14</a:t>
                </a:r>
                <a:endParaRPr kumimoji="0" sz="4000" b="0" i="0" u="none" strike="noStrike" kern="1200" cap="none" spc="0" normalizeH="0" baseline="0" noProof="0" dirty="0">
                  <a:ln>
                    <a:noFill/>
                  </a:ln>
                  <a:solidFill>
                    <a:srgbClr val="FFFFFF"/>
                  </a:solidFill>
                  <a:effectLst/>
                  <a:uLnTx/>
                  <a:uFillTx/>
                </a:endParaRPr>
              </a:p>
            </p:txBody>
          </p:sp>
          <p:sp>
            <p:nvSpPr>
              <p:cNvPr id="54" name="Shape 48100">
                <a:extLst>
                  <a:ext uri="{FF2B5EF4-FFF2-40B4-BE49-F238E27FC236}">
                    <a16:creationId xmlns:a16="http://schemas.microsoft.com/office/drawing/2014/main" xmlns="" id="{4F776423-4B39-4DA2-9128-2300B7FFB03B}"/>
                  </a:ext>
                </a:extLst>
              </p:cNvPr>
              <p:cNvSpPr/>
              <p:nvPr/>
            </p:nvSpPr>
            <p:spPr>
              <a:xfrm>
                <a:off x="1526554" y="4416660"/>
                <a:ext cx="1828812" cy="36066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defRPr>
                </a:lvl1pPr>
              </a:lstStyle>
              <a:p>
                <a:pPr marR="0" lvl="0" indent="0" defTabSz="914400" fontAlgn="base">
                  <a:lnSpc>
                    <a:spcPct val="100000"/>
                  </a:lnSpc>
                  <a:spcBef>
                    <a:spcPts val="0"/>
                  </a:spcBef>
                  <a:spcAft>
                    <a:spcPct val="0"/>
                  </a:spcAft>
                  <a:buClrTx/>
                  <a:buSzTx/>
                  <a:buFontTx/>
                  <a:buNone/>
                  <a:defRPr/>
                </a:pPr>
                <a:r>
                  <a:rPr lang="zh-CN" altLang="en-US" sz="2000">
                    <a:solidFill>
                      <a:schemeClr val="bg1"/>
                    </a:solidFill>
                    <a:latin typeface="+mj-ea"/>
                    <a:ea typeface="+mj-ea"/>
                  </a:rPr>
                  <a:t>璞石设计</a:t>
                </a:r>
                <a:endParaRPr lang="zh-CN" altLang="en-US" sz="2000" dirty="0">
                  <a:solidFill>
                    <a:schemeClr val="bg1"/>
                  </a:solidFill>
                  <a:latin typeface="+mj-ea"/>
                  <a:ea typeface="+mj-ea"/>
                </a:endParaRPr>
              </a:p>
            </p:txBody>
          </p:sp>
          <p:sp>
            <p:nvSpPr>
              <p:cNvPr id="55" name="Shape 48102">
                <a:extLst>
                  <a:ext uri="{FF2B5EF4-FFF2-40B4-BE49-F238E27FC236}">
                    <a16:creationId xmlns:a16="http://schemas.microsoft.com/office/drawing/2014/main" xmlns="" id="{D6C50DE7-F1BE-401B-8549-07F05902068F}"/>
                  </a:ext>
                </a:extLst>
              </p:cNvPr>
              <p:cNvSpPr/>
              <p:nvPr/>
            </p:nvSpPr>
            <p:spPr>
              <a:xfrm>
                <a:off x="1832685" y="2147732"/>
                <a:ext cx="1216551" cy="1087293"/>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49" name="组合 48">
              <a:extLst>
                <a:ext uri="{FF2B5EF4-FFF2-40B4-BE49-F238E27FC236}">
                  <a16:creationId xmlns:a16="http://schemas.microsoft.com/office/drawing/2014/main" xmlns="" id="{D92E1443-34CC-471B-954E-5CFE13343FF5}"/>
                </a:ext>
              </a:extLst>
            </p:cNvPr>
            <p:cNvGrpSpPr/>
            <p:nvPr/>
          </p:nvGrpSpPr>
          <p:grpSpPr>
            <a:xfrm>
              <a:off x="695325" y="5026282"/>
              <a:ext cx="2524117" cy="1189734"/>
              <a:chOff x="820986" y="4098121"/>
              <a:chExt cx="2443151" cy="1072922"/>
            </a:xfrm>
          </p:grpSpPr>
          <p:sp>
            <p:nvSpPr>
              <p:cNvPr id="50" name="文本框 49">
                <a:extLst>
                  <a:ext uri="{FF2B5EF4-FFF2-40B4-BE49-F238E27FC236}">
                    <a16:creationId xmlns:a16="http://schemas.microsoft.com/office/drawing/2014/main" xmlns="" id="{DF260789-AF92-4D3F-97A9-12167E74283B}"/>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51" name="文本框 50">
                <a:extLst>
                  <a:ext uri="{FF2B5EF4-FFF2-40B4-BE49-F238E27FC236}">
                    <a16:creationId xmlns:a16="http://schemas.microsoft.com/office/drawing/2014/main" xmlns="" id="{3C306673-931B-439F-B3EF-C612840BF6F9}"/>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grpSp>
        <p:nvGrpSpPr>
          <p:cNvPr id="56" name="组合 55">
            <a:extLst>
              <a:ext uri="{FF2B5EF4-FFF2-40B4-BE49-F238E27FC236}">
                <a16:creationId xmlns:a16="http://schemas.microsoft.com/office/drawing/2014/main" xmlns="" id="{85C46D4D-BC48-459A-95E7-0EBFF94AEE2D}"/>
              </a:ext>
            </a:extLst>
          </p:cNvPr>
          <p:cNvGrpSpPr/>
          <p:nvPr/>
        </p:nvGrpSpPr>
        <p:grpSpPr>
          <a:xfrm>
            <a:off x="3368952" y="1023730"/>
            <a:ext cx="2712000" cy="5192286"/>
            <a:chOff x="3368952" y="1023730"/>
            <a:chExt cx="2712000" cy="5192286"/>
          </a:xfrm>
        </p:grpSpPr>
        <p:grpSp>
          <p:nvGrpSpPr>
            <p:cNvPr id="57" name="组合 56">
              <a:extLst>
                <a:ext uri="{FF2B5EF4-FFF2-40B4-BE49-F238E27FC236}">
                  <a16:creationId xmlns:a16="http://schemas.microsoft.com/office/drawing/2014/main" xmlns="" id="{CEC021D8-3B50-4CD2-BABE-9435D75E2CA2}"/>
                </a:ext>
              </a:extLst>
            </p:cNvPr>
            <p:cNvGrpSpPr/>
            <p:nvPr/>
          </p:nvGrpSpPr>
          <p:grpSpPr>
            <a:xfrm>
              <a:off x="3466584" y="1023730"/>
              <a:ext cx="2614368" cy="3786809"/>
              <a:chOff x="3827855" y="1676967"/>
              <a:chExt cx="2444417" cy="3540641"/>
            </a:xfrm>
          </p:grpSpPr>
          <p:sp>
            <p:nvSpPr>
              <p:cNvPr id="61" name="Shape 48105">
                <a:extLst>
                  <a:ext uri="{FF2B5EF4-FFF2-40B4-BE49-F238E27FC236}">
                    <a16:creationId xmlns:a16="http://schemas.microsoft.com/office/drawing/2014/main" xmlns="" id="{63CC75C1-5D66-4841-86F4-14AA9006E70B}"/>
                  </a:ext>
                </a:extLst>
              </p:cNvPr>
              <p:cNvSpPr/>
              <p:nvPr/>
            </p:nvSpPr>
            <p:spPr>
              <a:xfrm>
                <a:off x="3827855" y="1676967"/>
                <a:ext cx="2444417" cy="3540641"/>
              </a:xfrm>
              <a:prstGeom prst="rect">
                <a:avLst/>
              </a:prstGeom>
              <a:solidFill>
                <a:schemeClr val="accent2"/>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endParaRPr>
              </a:p>
            </p:txBody>
          </p:sp>
          <p:sp>
            <p:nvSpPr>
              <p:cNvPr id="62" name="Shape 48106">
                <a:extLst>
                  <a:ext uri="{FF2B5EF4-FFF2-40B4-BE49-F238E27FC236}">
                    <a16:creationId xmlns:a16="http://schemas.microsoft.com/office/drawing/2014/main" xmlns="" id="{A5A19766-9C3D-4B18-9879-A92DA9A5509F}"/>
                  </a:ext>
                </a:extLst>
              </p:cNvPr>
              <p:cNvSpPr/>
              <p:nvPr/>
            </p:nvSpPr>
            <p:spPr>
              <a:xfrm>
                <a:off x="4276573" y="2175719"/>
                <a:ext cx="1546982" cy="1031321"/>
              </a:xfrm>
              <a:custGeom>
                <a:avLst/>
                <a:gdLst/>
                <a:ahLst/>
                <a:cxnLst>
                  <a:cxn ang="0">
                    <a:pos x="wd2" y="hd2"/>
                  </a:cxn>
                  <a:cxn ang="5400000">
                    <a:pos x="wd2" y="hd2"/>
                  </a:cxn>
                  <a:cxn ang="10800000">
                    <a:pos x="wd2" y="hd2"/>
                  </a:cxn>
                  <a:cxn ang="16200000">
                    <a:pos x="wd2" y="hd2"/>
                  </a:cxn>
                </a:cxnLst>
                <a:rect l="0" t="0" r="r" b="b"/>
                <a:pathLst>
                  <a:path w="21600" h="21600" extrusionOk="0">
                    <a:moveTo>
                      <a:pt x="15300" y="10800"/>
                    </a:moveTo>
                    <a:cubicBezTo>
                      <a:pt x="15300" y="7073"/>
                      <a:pt x="13285" y="4050"/>
                      <a:pt x="10800" y="4050"/>
                    </a:cubicBezTo>
                    <a:cubicBezTo>
                      <a:pt x="8315" y="4050"/>
                      <a:pt x="6300" y="7073"/>
                      <a:pt x="6300" y="10800"/>
                    </a:cubicBezTo>
                    <a:cubicBezTo>
                      <a:pt x="6300" y="14527"/>
                      <a:pt x="8315" y="17550"/>
                      <a:pt x="10800" y="17550"/>
                    </a:cubicBezTo>
                    <a:cubicBezTo>
                      <a:pt x="13285" y="17550"/>
                      <a:pt x="15300" y="14527"/>
                      <a:pt x="15300" y="10800"/>
                    </a:cubicBezTo>
                    <a:close/>
                    <a:moveTo>
                      <a:pt x="21600" y="10800"/>
                    </a:moveTo>
                    <a:cubicBezTo>
                      <a:pt x="21600" y="10800"/>
                      <a:pt x="16764" y="21600"/>
                      <a:pt x="10800" y="21600"/>
                    </a:cubicBezTo>
                    <a:cubicBezTo>
                      <a:pt x="4836" y="21600"/>
                      <a:pt x="0" y="10800"/>
                      <a:pt x="0" y="10800"/>
                    </a:cubicBezTo>
                    <a:cubicBezTo>
                      <a:pt x="0" y="10800"/>
                      <a:pt x="4836" y="0"/>
                      <a:pt x="10800" y="0"/>
                    </a:cubicBezTo>
                    <a:cubicBezTo>
                      <a:pt x="16764" y="0"/>
                      <a:pt x="21600" y="10800"/>
                      <a:pt x="21600" y="10800"/>
                    </a:cubicBezTo>
                    <a:close/>
                    <a:moveTo>
                      <a:pt x="12600" y="10800"/>
                    </a:moveTo>
                    <a:cubicBezTo>
                      <a:pt x="12600" y="12290"/>
                      <a:pt x="11794" y="13500"/>
                      <a:pt x="10800" y="13500"/>
                    </a:cubicBezTo>
                    <a:cubicBezTo>
                      <a:pt x="9806" y="13500"/>
                      <a:pt x="9000" y="12290"/>
                      <a:pt x="9000" y="10800"/>
                    </a:cubicBezTo>
                    <a:cubicBezTo>
                      <a:pt x="9000" y="9310"/>
                      <a:pt x="9806" y="8100"/>
                      <a:pt x="10800" y="8100"/>
                    </a:cubicBezTo>
                    <a:cubicBezTo>
                      <a:pt x="11794" y="8100"/>
                      <a:pt x="12600" y="9310"/>
                      <a:pt x="12600" y="10800"/>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sp>
            <p:nvSpPr>
              <p:cNvPr id="63" name="Shape 48107">
                <a:extLst>
                  <a:ext uri="{FF2B5EF4-FFF2-40B4-BE49-F238E27FC236}">
                    <a16:creationId xmlns:a16="http://schemas.microsoft.com/office/drawing/2014/main" xmlns="" id="{D90C51AA-37F5-4803-A041-E4976AF1DB10}"/>
                  </a:ext>
                </a:extLst>
              </p:cNvPr>
              <p:cNvSpPr/>
              <p:nvPr/>
            </p:nvSpPr>
            <p:spPr>
              <a:xfrm>
                <a:off x="4135657" y="4506631"/>
                <a:ext cx="1828813" cy="365764"/>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defRPr>
                </a:lvl1pPr>
              </a:lstStyle>
              <a:p>
                <a:pPr marR="0" lvl="0" indent="0" defTabSz="914400" fontAlgn="base">
                  <a:lnSpc>
                    <a:spcPct val="100000"/>
                  </a:lnSpc>
                  <a:spcBef>
                    <a:spcPts val="0"/>
                  </a:spcBef>
                  <a:spcAft>
                    <a:spcPct val="0"/>
                  </a:spcAft>
                  <a:buClrTx/>
                  <a:buSzTx/>
                  <a:buFontTx/>
                  <a:buNone/>
                  <a:defRPr/>
                </a:pPr>
                <a:r>
                  <a:rPr lang="zh-CN" altLang="en-US" sz="2000">
                    <a:solidFill>
                      <a:schemeClr val="bg1"/>
                    </a:solidFill>
                    <a:latin typeface="+mj-ea"/>
                    <a:ea typeface="+mj-ea"/>
                  </a:rPr>
                  <a:t>璞石设计</a:t>
                </a:r>
                <a:endParaRPr lang="zh-CN" altLang="en-US" sz="2000" dirty="0">
                  <a:solidFill>
                    <a:schemeClr val="bg1"/>
                  </a:solidFill>
                  <a:latin typeface="+mj-ea"/>
                  <a:ea typeface="+mj-ea"/>
                </a:endParaRPr>
              </a:p>
            </p:txBody>
          </p:sp>
          <p:sp>
            <p:nvSpPr>
              <p:cNvPr id="64" name="Shape 48108">
                <a:extLst>
                  <a:ext uri="{FF2B5EF4-FFF2-40B4-BE49-F238E27FC236}">
                    <a16:creationId xmlns:a16="http://schemas.microsoft.com/office/drawing/2014/main" xmlns="" id="{DB347E19-D96D-4455-8D80-48EFA1719741}"/>
                  </a:ext>
                </a:extLst>
              </p:cNvPr>
              <p:cNvSpPr/>
              <p:nvPr/>
            </p:nvSpPr>
            <p:spPr>
              <a:xfrm>
                <a:off x="4135657" y="3661199"/>
                <a:ext cx="1828813" cy="670566"/>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4000" b="0" i="0" u="none" strike="noStrike" kern="1200" cap="none" spc="0" normalizeH="0" baseline="0" noProof="0">
                    <a:ln>
                      <a:noFill/>
                    </a:ln>
                    <a:solidFill>
                      <a:srgbClr val="FFFFFF"/>
                    </a:solidFill>
                    <a:effectLst/>
                    <a:uLnTx/>
                    <a:uFillTx/>
                  </a:rPr>
                  <a:t>+</a:t>
                </a:r>
                <a:r>
                  <a:rPr kumimoji="0" lang="en-US" sz="4000" b="0" i="0" u="none" strike="noStrike" kern="1200" cap="none" spc="0" normalizeH="0" baseline="0" noProof="0">
                    <a:ln>
                      <a:noFill/>
                    </a:ln>
                    <a:solidFill>
                      <a:srgbClr val="FFFFFF"/>
                    </a:solidFill>
                    <a:effectLst/>
                    <a:uLnTx/>
                    <a:uFillTx/>
                  </a:rPr>
                  <a:t>26</a:t>
                </a:r>
                <a:endParaRPr kumimoji="0" sz="4000" b="0" i="0" u="none" strike="noStrike" kern="1200" cap="none" spc="0" normalizeH="0" baseline="0" noProof="0">
                  <a:ln>
                    <a:noFill/>
                  </a:ln>
                  <a:solidFill>
                    <a:srgbClr val="FFFFFF"/>
                  </a:solidFill>
                  <a:effectLst/>
                  <a:uLnTx/>
                  <a:uFillTx/>
                </a:endParaRPr>
              </a:p>
            </p:txBody>
          </p:sp>
        </p:grpSp>
        <p:grpSp>
          <p:nvGrpSpPr>
            <p:cNvPr id="58" name="组合 57">
              <a:extLst>
                <a:ext uri="{FF2B5EF4-FFF2-40B4-BE49-F238E27FC236}">
                  <a16:creationId xmlns:a16="http://schemas.microsoft.com/office/drawing/2014/main" xmlns="" id="{92B0CA50-703B-41C2-BBD1-02B16BE809C4}"/>
                </a:ext>
              </a:extLst>
            </p:cNvPr>
            <p:cNvGrpSpPr/>
            <p:nvPr/>
          </p:nvGrpSpPr>
          <p:grpSpPr>
            <a:xfrm>
              <a:off x="3368952" y="5026282"/>
              <a:ext cx="2524117" cy="1189734"/>
              <a:chOff x="820986" y="4098121"/>
              <a:chExt cx="2443151" cy="1072922"/>
            </a:xfrm>
          </p:grpSpPr>
          <p:sp>
            <p:nvSpPr>
              <p:cNvPr id="59" name="文本框 58">
                <a:extLst>
                  <a:ext uri="{FF2B5EF4-FFF2-40B4-BE49-F238E27FC236}">
                    <a16:creationId xmlns:a16="http://schemas.microsoft.com/office/drawing/2014/main" xmlns="" id="{DF660AD2-6A4D-41BD-9A3B-6C928F90B84F}"/>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60" name="文本框 59">
                <a:extLst>
                  <a:ext uri="{FF2B5EF4-FFF2-40B4-BE49-F238E27FC236}">
                    <a16:creationId xmlns:a16="http://schemas.microsoft.com/office/drawing/2014/main" xmlns="" id="{42E00635-B6AF-4C7F-8FBA-74FA95236CE3}"/>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grpSp>
        <p:nvGrpSpPr>
          <p:cNvPr id="65" name="组合 64">
            <a:extLst>
              <a:ext uri="{FF2B5EF4-FFF2-40B4-BE49-F238E27FC236}">
                <a16:creationId xmlns:a16="http://schemas.microsoft.com/office/drawing/2014/main" xmlns="" id="{9BDE8FF7-3467-4F57-BA00-CD4F852EDEE6}"/>
              </a:ext>
            </a:extLst>
          </p:cNvPr>
          <p:cNvGrpSpPr/>
          <p:nvPr/>
        </p:nvGrpSpPr>
        <p:grpSpPr>
          <a:xfrm>
            <a:off x="6324477" y="1140392"/>
            <a:ext cx="2524117" cy="5075624"/>
            <a:chOff x="6324477" y="1140392"/>
            <a:chExt cx="2524117" cy="5075624"/>
          </a:xfrm>
        </p:grpSpPr>
        <p:grpSp>
          <p:nvGrpSpPr>
            <p:cNvPr id="66" name="组合 65">
              <a:extLst>
                <a:ext uri="{FF2B5EF4-FFF2-40B4-BE49-F238E27FC236}">
                  <a16:creationId xmlns:a16="http://schemas.microsoft.com/office/drawing/2014/main" xmlns="" id="{D183808A-2E90-49B0-B052-BDDA1746FEDB}"/>
                </a:ext>
              </a:extLst>
            </p:cNvPr>
            <p:cNvGrpSpPr/>
            <p:nvPr/>
          </p:nvGrpSpPr>
          <p:grpSpPr>
            <a:xfrm>
              <a:off x="6324477" y="1140392"/>
              <a:ext cx="2472358" cy="3514366"/>
              <a:chOff x="6499966" y="1786045"/>
              <a:chExt cx="2311638" cy="3285909"/>
            </a:xfrm>
          </p:grpSpPr>
          <p:sp>
            <p:nvSpPr>
              <p:cNvPr id="70" name="Shape 48112">
                <a:extLst>
                  <a:ext uri="{FF2B5EF4-FFF2-40B4-BE49-F238E27FC236}">
                    <a16:creationId xmlns:a16="http://schemas.microsoft.com/office/drawing/2014/main" xmlns="" id="{94266999-769E-4248-B956-B65D6723A860}"/>
                  </a:ext>
                </a:extLst>
              </p:cNvPr>
              <p:cNvSpPr/>
              <p:nvPr/>
            </p:nvSpPr>
            <p:spPr>
              <a:xfrm>
                <a:off x="6499966" y="1786045"/>
                <a:ext cx="2311638" cy="3285909"/>
              </a:xfrm>
              <a:prstGeom prst="rect">
                <a:avLst/>
              </a:prstGeom>
              <a:solidFill>
                <a:schemeClr val="accent3"/>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endParaRPr>
              </a:p>
            </p:txBody>
          </p:sp>
          <p:sp>
            <p:nvSpPr>
              <p:cNvPr id="71" name="Shape 48113">
                <a:extLst>
                  <a:ext uri="{FF2B5EF4-FFF2-40B4-BE49-F238E27FC236}">
                    <a16:creationId xmlns:a16="http://schemas.microsoft.com/office/drawing/2014/main" xmlns="" id="{1F6031F3-A8C8-4268-9F0B-5CDE3747F1FA}"/>
                  </a:ext>
                </a:extLst>
              </p:cNvPr>
              <p:cNvSpPr/>
              <p:nvPr/>
            </p:nvSpPr>
            <p:spPr>
              <a:xfrm>
                <a:off x="7106498" y="2142093"/>
                <a:ext cx="1098572" cy="1098572"/>
              </a:xfrm>
              <a:custGeom>
                <a:avLst/>
                <a:gdLst/>
                <a:ahLst/>
                <a:cxnLst>
                  <a:cxn ang="0">
                    <a:pos x="wd2" y="hd2"/>
                  </a:cxn>
                  <a:cxn ang="5400000">
                    <a:pos x="wd2" y="hd2"/>
                  </a:cxn>
                  <a:cxn ang="10800000">
                    <a:pos x="wd2" y="hd2"/>
                  </a:cxn>
                  <a:cxn ang="16200000">
                    <a:pos x="wd2" y="hd2"/>
                  </a:cxn>
                </a:cxnLst>
                <a:rect l="0" t="0" r="r" b="b"/>
                <a:pathLst>
                  <a:path w="21367" h="21010" extrusionOk="0">
                    <a:moveTo>
                      <a:pt x="8505" y="13647"/>
                    </a:moveTo>
                    <a:cubicBezTo>
                      <a:pt x="5529" y="13647"/>
                      <a:pt x="3116" y="11263"/>
                      <a:pt x="3116" y="8322"/>
                    </a:cubicBezTo>
                    <a:cubicBezTo>
                      <a:pt x="3116" y="5382"/>
                      <a:pt x="5529" y="2999"/>
                      <a:pt x="8505" y="2999"/>
                    </a:cubicBezTo>
                    <a:cubicBezTo>
                      <a:pt x="11481" y="2999"/>
                      <a:pt x="13894" y="5382"/>
                      <a:pt x="13894" y="8322"/>
                    </a:cubicBezTo>
                    <a:cubicBezTo>
                      <a:pt x="13894" y="11263"/>
                      <a:pt x="11481" y="13647"/>
                      <a:pt x="8505" y="13647"/>
                    </a:cubicBezTo>
                    <a:close/>
                    <a:moveTo>
                      <a:pt x="21039" y="18205"/>
                    </a:moveTo>
                    <a:cubicBezTo>
                      <a:pt x="20257" y="17063"/>
                      <a:pt x="16910" y="14118"/>
                      <a:pt x="15508" y="12905"/>
                    </a:cubicBezTo>
                    <a:cubicBezTo>
                      <a:pt x="16378" y="11592"/>
                      <a:pt x="16888" y="10026"/>
                      <a:pt x="16888" y="8341"/>
                    </a:cubicBezTo>
                    <a:cubicBezTo>
                      <a:pt x="16888" y="3734"/>
                      <a:pt x="13108" y="0"/>
                      <a:pt x="8445" y="0"/>
                    </a:cubicBezTo>
                    <a:cubicBezTo>
                      <a:pt x="3781" y="0"/>
                      <a:pt x="0" y="3734"/>
                      <a:pt x="0" y="8341"/>
                    </a:cubicBezTo>
                    <a:cubicBezTo>
                      <a:pt x="0" y="12948"/>
                      <a:pt x="3781" y="16682"/>
                      <a:pt x="8445" y="16682"/>
                    </a:cubicBezTo>
                    <a:cubicBezTo>
                      <a:pt x="10043" y="16682"/>
                      <a:pt x="11532" y="16235"/>
                      <a:pt x="12806" y="15473"/>
                    </a:cubicBezTo>
                    <a:lnTo>
                      <a:pt x="18413" y="20577"/>
                    </a:lnTo>
                    <a:cubicBezTo>
                      <a:pt x="18413" y="20577"/>
                      <a:pt x="19615" y="21600"/>
                      <a:pt x="20819" y="20500"/>
                    </a:cubicBezTo>
                    <a:cubicBezTo>
                      <a:pt x="21600" y="19785"/>
                      <a:pt x="21427" y="18770"/>
                      <a:pt x="21039" y="18205"/>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sp>
            <p:nvSpPr>
              <p:cNvPr id="72" name="Shape 48114">
                <a:extLst>
                  <a:ext uri="{FF2B5EF4-FFF2-40B4-BE49-F238E27FC236}">
                    <a16:creationId xmlns:a16="http://schemas.microsoft.com/office/drawing/2014/main" xmlns="" id="{5D633B5C-50AD-4F67-B493-A4CFAD32903B}"/>
                  </a:ext>
                </a:extLst>
              </p:cNvPr>
              <p:cNvSpPr/>
              <p:nvPr/>
            </p:nvSpPr>
            <p:spPr>
              <a:xfrm>
                <a:off x="6741378" y="4414112"/>
                <a:ext cx="1828813" cy="365764"/>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defRPr>
                </a:lvl1pPr>
              </a:lstStyle>
              <a:p>
                <a:pPr defTabSz="914400" fontAlgn="base">
                  <a:spcAft>
                    <a:spcPct val="0"/>
                  </a:spcAft>
                  <a:defRPr/>
                </a:pPr>
                <a:r>
                  <a:rPr lang="zh-CN" altLang="en-US" sz="2000">
                    <a:solidFill>
                      <a:schemeClr val="bg1"/>
                    </a:solidFill>
                    <a:latin typeface="+mj-ea"/>
                    <a:ea typeface="+mj-ea"/>
                  </a:rPr>
                  <a:t>璞石设计</a:t>
                </a:r>
                <a:endParaRPr lang="zh-CN" altLang="en-US" sz="2000" dirty="0">
                  <a:solidFill>
                    <a:schemeClr val="bg1"/>
                  </a:solidFill>
                  <a:latin typeface="+mj-ea"/>
                  <a:ea typeface="+mj-ea"/>
                </a:endParaRPr>
              </a:p>
            </p:txBody>
          </p:sp>
          <p:sp>
            <p:nvSpPr>
              <p:cNvPr id="73" name="Shape 48115">
                <a:extLst>
                  <a:ext uri="{FF2B5EF4-FFF2-40B4-BE49-F238E27FC236}">
                    <a16:creationId xmlns:a16="http://schemas.microsoft.com/office/drawing/2014/main" xmlns="" id="{568982E8-2B35-4863-B1CC-C291020DBEA1}"/>
                  </a:ext>
                </a:extLst>
              </p:cNvPr>
              <p:cNvSpPr/>
              <p:nvPr/>
            </p:nvSpPr>
            <p:spPr>
              <a:xfrm>
                <a:off x="6741378" y="3582398"/>
                <a:ext cx="1828813" cy="670565"/>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4000" b="0" i="0" u="none" strike="noStrike" kern="1200" cap="none" spc="0" normalizeH="0" baseline="0" noProof="0">
                    <a:ln>
                      <a:noFill/>
                    </a:ln>
                    <a:solidFill>
                      <a:srgbClr val="FFFFFF"/>
                    </a:solidFill>
                    <a:effectLst/>
                    <a:uLnTx/>
                    <a:uFillTx/>
                  </a:rPr>
                  <a:t>+</a:t>
                </a:r>
                <a:r>
                  <a:rPr kumimoji="0" lang="en-US" sz="4000" b="0" i="0" u="none" strike="noStrike" kern="1200" cap="none" spc="0" normalizeH="0" baseline="0" noProof="0">
                    <a:ln>
                      <a:noFill/>
                    </a:ln>
                    <a:solidFill>
                      <a:srgbClr val="FFFFFF"/>
                    </a:solidFill>
                    <a:effectLst/>
                    <a:uLnTx/>
                    <a:uFillTx/>
                  </a:rPr>
                  <a:t>12</a:t>
                </a:r>
                <a:endParaRPr kumimoji="0" sz="4000" b="0" i="0" u="none" strike="noStrike" kern="1200" cap="none" spc="0" normalizeH="0" baseline="0" noProof="0">
                  <a:ln>
                    <a:noFill/>
                  </a:ln>
                  <a:solidFill>
                    <a:srgbClr val="FFFFFF"/>
                  </a:solidFill>
                  <a:effectLst/>
                  <a:uLnTx/>
                  <a:uFillTx/>
                </a:endParaRPr>
              </a:p>
            </p:txBody>
          </p:sp>
        </p:grpSp>
        <p:grpSp>
          <p:nvGrpSpPr>
            <p:cNvPr id="67" name="组合 66">
              <a:extLst>
                <a:ext uri="{FF2B5EF4-FFF2-40B4-BE49-F238E27FC236}">
                  <a16:creationId xmlns:a16="http://schemas.microsoft.com/office/drawing/2014/main" xmlns="" id="{25903D7A-2A43-4AAC-A044-898D1023885A}"/>
                </a:ext>
              </a:extLst>
            </p:cNvPr>
            <p:cNvGrpSpPr/>
            <p:nvPr/>
          </p:nvGrpSpPr>
          <p:grpSpPr>
            <a:xfrm>
              <a:off x="6324477" y="5026282"/>
              <a:ext cx="2524117" cy="1189734"/>
              <a:chOff x="820986" y="4098121"/>
              <a:chExt cx="2443151" cy="1072922"/>
            </a:xfrm>
          </p:grpSpPr>
          <p:sp>
            <p:nvSpPr>
              <p:cNvPr id="68" name="文本框 67">
                <a:extLst>
                  <a:ext uri="{FF2B5EF4-FFF2-40B4-BE49-F238E27FC236}">
                    <a16:creationId xmlns:a16="http://schemas.microsoft.com/office/drawing/2014/main" xmlns="" id="{F1710366-28B1-492F-BA71-D723ED3B81C5}"/>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69" name="文本框 68">
                <a:extLst>
                  <a:ext uri="{FF2B5EF4-FFF2-40B4-BE49-F238E27FC236}">
                    <a16:creationId xmlns:a16="http://schemas.microsoft.com/office/drawing/2014/main" xmlns="" id="{75A50F9C-D6B3-4560-A0D4-3DC337AAC5ED}"/>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grpSp>
        <p:nvGrpSpPr>
          <p:cNvPr id="74" name="组合 73">
            <a:extLst>
              <a:ext uri="{FF2B5EF4-FFF2-40B4-BE49-F238E27FC236}">
                <a16:creationId xmlns:a16="http://schemas.microsoft.com/office/drawing/2014/main" xmlns="" id="{A10CE7F8-DB5F-4ADB-BA6B-69C24CFE03BA}"/>
              </a:ext>
            </a:extLst>
          </p:cNvPr>
          <p:cNvGrpSpPr/>
          <p:nvPr/>
        </p:nvGrpSpPr>
        <p:grpSpPr>
          <a:xfrm>
            <a:off x="9039356" y="1140392"/>
            <a:ext cx="2524117" cy="5075624"/>
            <a:chOff x="9039356" y="1140392"/>
            <a:chExt cx="2524117" cy="5075624"/>
          </a:xfrm>
        </p:grpSpPr>
        <p:grpSp>
          <p:nvGrpSpPr>
            <p:cNvPr id="75" name="组合 74">
              <a:extLst>
                <a:ext uri="{FF2B5EF4-FFF2-40B4-BE49-F238E27FC236}">
                  <a16:creationId xmlns:a16="http://schemas.microsoft.com/office/drawing/2014/main" xmlns="" id="{A4DE532E-F0C5-4D86-B402-762154BC2A43}"/>
                </a:ext>
              </a:extLst>
            </p:cNvPr>
            <p:cNvGrpSpPr/>
            <p:nvPr/>
          </p:nvGrpSpPr>
          <p:grpSpPr>
            <a:xfrm>
              <a:off x="9039356" y="1140392"/>
              <a:ext cx="2472358" cy="3514366"/>
              <a:chOff x="9038360" y="1786045"/>
              <a:chExt cx="2311638" cy="3285909"/>
            </a:xfrm>
          </p:grpSpPr>
          <p:sp>
            <p:nvSpPr>
              <p:cNvPr id="79" name="Shape 48119">
                <a:extLst>
                  <a:ext uri="{FF2B5EF4-FFF2-40B4-BE49-F238E27FC236}">
                    <a16:creationId xmlns:a16="http://schemas.microsoft.com/office/drawing/2014/main" xmlns="" id="{77A47834-491D-4EAB-A438-9A3A31746767}"/>
                  </a:ext>
                </a:extLst>
              </p:cNvPr>
              <p:cNvSpPr/>
              <p:nvPr/>
            </p:nvSpPr>
            <p:spPr>
              <a:xfrm>
                <a:off x="9038360" y="1786045"/>
                <a:ext cx="2311638" cy="3285909"/>
              </a:xfrm>
              <a:prstGeom prst="rect">
                <a:avLst/>
              </a:prstGeom>
              <a:solidFill>
                <a:schemeClr val="accent4"/>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endParaRPr>
              </a:p>
            </p:txBody>
          </p:sp>
          <p:sp>
            <p:nvSpPr>
              <p:cNvPr id="80" name="Shape 48120">
                <a:extLst>
                  <a:ext uri="{FF2B5EF4-FFF2-40B4-BE49-F238E27FC236}">
                    <a16:creationId xmlns:a16="http://schemas.microsoft.com/office/drawing/2014/main" xmlns="" id="{3DF221F8-3E3D-42E8-BC35-AA328C5BE61A}"/>
                  </a:ext>
                </a:extLst>
              </p:cNvPr>
              <p:cNvSpPr/>
              <p:nvPr/>
            </p:nvSpPr>
            <p:spPr>
              <a:xfrm>
                <a:off x="9616514" y="2141222"/>
                <a:ext cx="1155330" cy="1100314"/>
              </a:xfrm>
              <a:custGeom>
                <a:avLst/>
                <a:gdLst/>
                <a:ahLst/>
                <a:cxnLst>
                  <a:cxn ang="0">
                    <a:pos x="wd2" y="hd2"/>
                  </a:cxn>
                  <a:cxn ang="5400000">
                    <a:pos x="wd2" y="hd2"/>
                  </a:cxn>
                  <a:cxn ang="10800000">
                    <a:pos x="wd2" y="hd2"/>
                  </a:cxn>
                  <a:cxn ang="16200000">
                    <a:pos x="wd2" y="hd2"/>
                  </a:cxn>
                </a:cxnLst>
                <a:rect l="0" t="0" r="r" b="b"/>
                <a:pathLst>
                  <a:path w="21600" h="21600" extrusionOk="0">
                    <a:moveTo>
                      <a:pt x="0" y="7641"/>
                    </a:moveTo>
                    <a:lnTo>
                      <a:pt x="8489" y="7641"/>
                    </a:lnTo>
                    <a:lnTo>
                      <a:pt x="11224" y="0"/>
                    </a:lnTo>
                    <a:lnTo>
                      <a:pt x="13917" y="7624"/>
                    </a:lnTo>
                    <a:lnTo>
                      <a:pt x="21600" y="7624"/>
                    </a:lnTo>
                    <a:lnTo>
                      <a:pt x="15557" y="13488"/>
                    </a:lnTo>
                    <a:lnTo>
                      <a:pt x="18158" y="21572"/>
                    </a:lnTo>
                    <a:lnTo>
                      <a:pt x="11246" y="17094"/>
                    </a:lnTo>
                    <a:lnTo>
                      <a:pt x="4335" y="21600"/>
                    </a:lnTo>
                    <a:lnTo>
                      <a:pt x="6910" y="13545"/>
                    </a:lnTo>
                    <a:cubicBezTo>
                      <a:pt x="6910" y="13545"/>
                      <a:pt x="0" y="7641"/>
                      <a:pt x="0" y="7641"/>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sp>
            <p:nvSpPr>
              <p:cNvPr id="81" name="Shape 48121">
                <a:extLst>
                  <a:ext uri="{FF2B5EF4-FFF2-40B4-BE49-F238E27FC236}">
                    <a16:creationId xmlns:a16="http://schemas.microsoft.com/office/drawing/2014/main" xmlns="" id="{67680F1C-D889-4484-AA45-9BA5BAC5AAD0}"/>
                  </a:ext>
                </a:extLst>
              </p:cNvPr>
              <p:cNvSpPr/>
              <p:nvPr/>
            </p:nvSpPr>
            <p:spPr>
              <a:xfrm>
                <a:off x="9279772" y="4414112"/>
                <a:ext cx="1828813" cy="365764"/>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defRPr>
                </a:lvl1pPr>
              </a:lstStyle>
              <a:p>
                <a:pPr defTabSz="914400" fontAlgn="base">
                  <a:spcAft>
                    <a:spcPct val="0"/>
                  </a:spcAft>
                  <a:defRPr/>
                </a:pPr>
                <a:r>
                  <a:rPr lang="zh-CN" altLang="en-US" sz="2000">
                    <a:solidFill>
                      <a:schemeClr val="bg1"/>
                    </a:solidFill>
                    <a:latin typeface="+mj-ea"/>
                    <a:ea typeface="+mj-ea"/>
                  </a:rPr>
                  <a:t>璞石设计</a:t>
                </a:r>
                <a:endParaRPr lang="zh-CN" altLang="en-US" sz="2000" dirty="0">
                  <a:solidFill>
                    <a:schemeClr val="bg1"/>
                  </a:solidFill>
                  <a:latin typeface="+mj-ea"/>
                  <a:ea typeface="+mj-ea"/>
                </a:endParaRPr>
              </a:p>
            </p:txBody>
          </p:sp>
          <p:sp>
            <p:nvSpPr>
              <p:cNvPr id="82" name="Shape 48122">
                <a:extLst>
                  <a:ext uri="{FF2B5EF4-FFF2-40B4-BE49-F238E27FC236}">
                    <a16:creationId xmlns:a16="http://schemas.microsoft.com/office/drawing/2014/main" xmlns="" id="{8FCFDB0B-6D47-4F1A-9290-98C06FD27E38}"/>
                  </a:ext>
                </a:extLst>
              </p:cNvPr>
              <p:cNvSpPr/>
              <p:nvPr/>
            </p:nvSpPr>
            <p:spPr>
              <a:xfrm>
                <a:off x="9279772" y="3582397"/>
                <a:ext cx="1828813" cy="670566"/>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4000" b="0" i="0" u="none" strike="noStrike" kern="1200" cap="none" spc="0" normalizeH="0" baseline="0" noProof="0">
                    <a:ln>
                      <a:noFill/>
                    </a:ln>
                    <a:solidFill>
                      <a:srgbClr val="FFFFFF"/>
                    </a:solidFill>
                    <a:effectLst/>
                    <a:uLnTx/>
                    <a:uFillTx/>
                  </a:rPr>
                  <a:t>+</a:t>
                </a:r>
                <a:r>
                  <a:rPr kumimoji="0" lang="en-US" sz="4000" b="0" i="0" u="none" strike="noStrike" kern="1200" cap="none" spc="0" normalizeH="0" baseline="0" noProof="0">
                    <a:ln>
                      <a:noFill/>
                    </a:ln>
                    <a:solidFill>
                      <a:srgbClr val="FFFFFF"/>
                    </a:solidFill>
                    <a:effectLst/>
                    <a:uLnTx/>
                    <a:uFillTx/>
                  </a:rPr>
                  <a:t>6</a:t>
                </a:r>
                <a:endParaRPr kumimoji="0" sz="4000" b="0" i="0" u="none" strike="noStrike" kern="1200" cap="none" spc="0" normalizeH="0" baseline="0" noProof="0">
                  <a:ln>
                    <a:noFill/>
                  </a:ln>
                  <a:solidFill>
                    <a:srgbClr val="FFFFFF"/>
                  </a:solidFill>
                  <a:effectLst/>
                  <a:uLnTx/>
                  <a:uFillTx/>
                </a:endParaRPr>
              </a:p>
            </p:txBody>
          </p:sp>
        </p:grpSp>
        <p:grpSp>
          <p:nvGrpSpPr>
            <p:cNvPr id="76" name="组合 75">
              <a:extLst>
                <a:ext uri="{FF2B5EF4-FFF2-40B4-BE49-F238E27FC236}">
                  <a16:creationId xmlns:a16="http://schemas.microsoft.com/office/drawing/2014/main" xmlns="" id="{A8A39689-BE3E-4307-A3B7-4F0C1633125F}"/>
                </a:ext>
              </a:extLst>
            </p:cNvPr>
            <p:cNvGrpSpPr/>
            <p:nvPr/>
          </p:nvGrpSpPr>
          <p:grpSpPr>
            <a:xfrm>
              <a:off x="9039356" y="5026282"/>
              <a:ext cx="2524117" cy="1189734"/>
              <a:chOff x="820986" y="4098121"/>
              <a:chExt cx="2443151" cy="1072922"/>
            </a:xfrm>
          </p:grpSpPr>
          <p:sp>
            <p:nvSpPr>
              <p:cNvPr id="77" name="文本框 76">
                <a:extLst>
                  <a:ext uri="{FF2B5EF4-FFF2-40B4-BE49-F238E27FC236}">
                    <a16:creationId xmlns:a16="http://schemas.microsoft.com/office/drawing/2014/main" xmlns="" id="{133ACB00-8AFD-460E-891E-C1C0798A4FAE}"/>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78" name="文本框 77">
                <a:extLst>
                  <a:ext uri="{FF2B5EF4-FFF2-40B4-BE49-F238E27FC236}">
                    <a16:creationId xmlns:a16="http://schemas.microsoft.com/office/drawing/2014/main" xmlns="" id="{B545414D-08AA-4DC6-8C4B-7EFB253404AA}"/>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ppt_x"/>
                                          </p:val>
                                        </p:tav>
                                        <p:tav tm="100000">
                                          <p:val>
                                            <p:strVal val="#ppt_x"/>
                                          </p:val>
                                        </p:tav>
                                      </p:tavLst>
                                    </p:anim>
                                    <p:anim calcmode="lin" valueType="num">
                                      <p:cBhvr additive="base">
                                        <p:cTn id="13" dur="500" fill="hold"/>
                                        <p:tgtEl>
                                          <p:spTgt spid="5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fill="hold"/>
                                        <p:tgtEl>
                                          <p:spTgt spid="65"/>
                                        </p:tgtEl>
                                        <p:attrNameLst>
                                          <p:attrName>ppt_x</p:attrName>
                                        </p:attrNameLst>
                                      </p:cBhvr>
                                      <p:tavLst>
                                        <p:tav tm="0">
                                          <p:val>
                                            <p:strVal val="#ppt_x"/>
                                          </p:val>
                                        </p:tav>
                                        <p:tav tm="100000">
                                          <p:val>
                                            <p:strVal val="#ppt_x"/>
                                          </p:val>
                                        </p:tav>
                                      </p:tavLst>
                                    </p:anim>
                                    <p:anim calcmode="lin" valueType="num">
                                      <p:cBhvr additive="base">
                                        <p:cTn id="18" dur="500" fill="hold"/>
                                        <p:tgtEl>
                                          <p:spTgt spid="6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500" fill="hold"/>
                                        <p:tgtEl>
                                          <p:spTgt spid="74"/>
                                        </p:tgtEl>
                                        <p:attrNameLst>
                                          <p:attrName>ppt_x</p:attrName>
                                        </p:attrNameLst>
                                      </p:cBhvr>
                                      <p:tavLst>
                                        <p:tav tm="0">
                                          <p:val>
                                            <p:strVal val="#ppt_x"/>
                                          </p:val>
                                        </p:tav>
                                        <p:tav tm="100000">
                                          <p:val>
                                            <p:strVal val="#ppt_x"/>
                                          </p:val>
                                        </p:tav>
                                      </p:tavLst>
                                    </p:anim>
                                    <p:anim calcmode="lin" valueType="num">
                                      <p:cBhvr additive="base">
                                        <p:cTn id="23"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A245BC-F45A-446E-A6A7-A93915F12EAB}"/>
              </a:ext>
            </a:extLst>
          </p:cNvPr>
          <p:cNvSpPr>
            <a:spLocks noGrp="1"/>
          </p:cNvSpPr>
          <p:nvPr>
            <p:ph type="title"/>
          </p:nvPr>
        </p:nvSpPr>
        <p:spPr/>
        <p:txBody>
          <a:bodyPr/>
          <a:lstStyle/>
          <a:p>
            <a:r>
              <a:rPr lang="zh-CN" altLang="en-US"/>
              <a:t>企业大事件</a:t>
            </a:r>
          </a:p>
        </p:txBody>
      </p:sp>
      <p:grpSp>
        <p:nvGrpSpPr>
          <p:cNvPr id="66" name="组合 65">
            <a:extLst>
              <a:ext uri="{FF2B5EF4-FFF2-40B4-BE49-F238E27FC236}">
                <a16:creationId xmlns:a16="http://schemas.microsoft.com/office/drawing/2014/main" xmlns="" id="{5C7AA471-4EEA-48AE-9F6E-197973E762FC}"/>
              </a:ext>
            </a:extLst>
          </p:cNvPr>
          <p:cNvGrpSpPr/>
          <p:nvPr/>
        </p:nvGrpSpPr>
        <p:grpSpPr>
          <a:xfrm>
            <a:off x="659894" y="5389861"/>
            <a:ext cx="3531298" cy="1028451"/>
            <a:chOff x="727116" y="5059661"/>
            <a:chExt cx="3531298" cy="1028451"/>
          </a:xfrm>
        </p:grpSpPr>
        <p:sp>
          <p:nvSpPr>
            <p:cNvPr id="67" name="文本框 66">
              <a:extLst>
                <a:ext uri="{FF2B5EF4-FFF2-40B4-BE49-F238E27FC236}">
                  <a16:creationId xmlns:a16="http://schemas.microsoft.com/office/drawing/2014/main" xmlns="" id="{10229160-2630-4BFF-8889-144A8C077B78}"/>
                </a:ext>
              </a:extLst>
            </p:cNvPr>
            <p:cNvSpPr txBox="1"/>
            <p:nvPr/>
          </p:nvSpPr>
          <p:spPr>
            <a:xfrm>
              <a:off x="727116" y="5467621"/>
              <a:ext cx="3531298"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8" name="文本框 67">
              <a:extLst>
                <a:ext uri="{FF2B5EF4-FFF2-40B4-BE49-F238E27FC236}">
                  <a16:creationId xmlns:a16="http://schemas.microsoft.com/office/drawing/2014/main" xmlns="" id="{F6E2F8D8-4491-4276-8B85-A29073ED06FF}"/>
                </a:ext>
              </a:extLst>
            </p:cNvPr>
            <p:cNvSpPr txBox="1"/>
            <p:nvPr/>
          </p:nvSpPr>
          <p:spPr>
            <a:xfrm>
              <a:off x="1452635" y="5059661"/>
              <a:ext cx="208026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9" name="组合 68">
            <a:extLst>
              <a:ext uri="{FF2B5EF4-FFF2-40B4-BE49-F238E27FC236}">
                <a16:creationId xmlns:a16="http://schemas.microsoft.com/office/drawing/2014/main" xmlns="" id="{C93C5EBF-AE96-4144-828F-1A96D88C63C1}"/>
              </a:ext>
            </a:extLst>
          </p:cNvPr>
          <p:cNvGrpSpPr/>
          <p:nvPr/>
        </p:nvGrpSpPr>
        <p:grpSpPr>
          <a:xfrm>
            <a:off x="2363657" y="2242223"/>
            <a:ext cx="7474212" cy="2997442"/>
            <a:chOff x="1665288" y="1631950"/>
            <a:chExt cx="8870950" cy="3557588"/>
          </a:xfrm>
        </p:grpSpPr>
        <p:sp>
          <p:nvSpPr>
            <p:cNvPr id="70" name="Oval 7">
              <a:extLst>
                <a:ext uri="{FF2B5EF4-FFF2-40B4-BE49-F238E27FC236}">
                  <a16:creationId xmlns:a16="http://schemas.microsoft.com/office/drawing/2014/main" xmlns="" id="{DBD90DC8-E8DF-4876-86EE-F27219CB6EDE}"/>
                </a:ext>
              </a:extLst>
            </p:cNvPr>
            <p:cNvSpPr>
              <a:spLocks noChangeArrowheads="1"/>
            </p:cNvSpPr>
            <p:nvPr/>
          </p:nvSpPr>
          <p:spPr bwMode="auto">
            <a:xfrm>
              <a:off x="1665288" y="3413125"/>
              <a:ext cx="1779587" cy="1776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1" name="Oval 8">
              <a:extLst>
                <a:ext uri="{FF2B5EF4-FFF2-40B4-BE49-F238E27FC236}">
                  <a16:creationId xmlns:a16="http://schemas.microsoft.com/office/drawing/2014/main" xmlns="" id="{398E9B62-4883-4DBB-9801-926E5C3555A4}"/>
                </a:ext>
              </a:extLst>
            </p:cNvPr>
            <p:cNvSpPr>
              <a:spLocks noChangeArrowheads="1"/>
            </p:cNvSpPr>
            <p:nvPr/>
          </p:nvSpPr>
          <p:spPr bwMode="auto">
            <a:xfrm>
              <a:off x="3444875" y="1631950"/>
              <a:ext cx="1778000" cy="1781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2" name="Oval 9">
              <a:extLst>
                <a:ext uri="{FF2B5EF4-FFF2-40B4-BE49-F238E27FC236}">
                  <a16:creationId xmlns:a16="http://schemas.microsoft.com/office/drawing/2014/main" xmlns="" id="{7D9A57E7-424F-4042-8A7D-9F66DD8668C2}"/>
                </a:ext>
              </a:extLst>
            </p:cNvPr>
            <p:cNvSpPr>
              <a:spLocks noChangeArrowheads="1"/>
            </p:cNvSpPr>
            <p:nvPr/>
          </p:nvSpPr>
          <p:spPr bwMode="auto">
            <a:xfrm>
              <a:off x="5222875" y="3413125"/>
              <a:ext cx="1779588" cy="17764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3" name="Oval 10">
              <a:extLst>
                <a:ext uri="{FF2B5EF4-FFF2-40B4-BE49-F238E27FC236}">
                  <a16:creationId xmlns:a16="http://schemas.microsoft.com/office/drawing/2014/main" xmlns="" id="{01BC7832-E2AB-4BE9-A7B7-FA0DA4A1A01F}"/>
                </a:ext>
              </a:extLst>
            </p:cNvPr>
            <p:cNvSpPr>
              <a:spLocks noChangeArrowheads="1"/>
            </p:cNvSpPr>
            <p:nvPr/>
          </p:nvSpPr>
          <p:spPr bwMode="auto">
            <a:xfrm>
              <a:off x="8756650" y="3387725"/>
              <a:ext cx="1779588" cy="17811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4" name="Oval 11">
              <a:extLst>
                <a:ext uri="{FF2B5EF4-FFF2-40B4-BE49-F238E27FC236}">
                  <a16:creationId xmlns:a16="http://schemas.microsoft.com/office/drawing/2014/main" xmlns="" id="{7EA1A60A-5D03-4BAC-9D80-4CE69EC88F7C}"/>
                </a:ext>
              </a:extLst>
            </p:cNvPr>
            <p:cNvSpPr>
              <a:spLocks noChangeArrowheads="1"/>
            </p:cNvSpPr>
            <p:nvPr/>
          </p:nvSpPr>
          <p:spPr bwMode="auto">
            <a:xfrm>
              <a:off x="7002463" y="1631950"/>
              <a:ext cx="1779587" cy="17811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5" name="Freeform 12">
              <a:extLst>
                <a:ext uri="{FF2B5EF4-FFF2-40B4-BE49-F238E27FC236}">
                  <a16:creationId xmlns:a16="http://schemas.microsoft.com/office/drawing/2014/main" xmlns="" id="{F4C3052C-51E9-4DE3-B640-E2D366774079}"/>
                </a:ext>
              </a:extLst>
            </p:cNvPr>
            <p:cNvSpPr/>
            <p:nvPr/>
          </p:nvSpPr>
          <p:spPr bwMode="auto">
            <a:xfrm>
              <a:off x="2889250" y="2859088"/>
              <a:ext cx="1109663" cy="1104900"/>
            </a:xfrm>
            <a:custGeom>
              <a:avLst/>
              <a:gdLst>
                <a:gd name="T0" fmla="*/ 2147483646 w 266"/>
                <a:gd name="T1" fmla="*/ 0 h 265"/>
                <a:gd name="T2" fmla="*/ 0 w 266"/>
                <a:gd name="T3" fmla="*/ 2147483646 h 265"/>
                <a:gd name="T4" fmla="*/ 2147483646 w 266"/>
                <a:gd name="T5" fmla="*/ 2147483646 h 265"/>
                <a:gd name="T6" fmla="*/ 2147483646 w 266"/>
                <a:gd name="T7" fmla="*/ 2147483646 h 265"/>
                <a:gd name="T8" fmla="*/ 2147483646 w 266"/>
                <a:gd name="T9" fmla="*/ 0 h 2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6" h="265">
                  <a:moveTo>
                    <a:pt x="131" y="0"/>
                  </a:moveTo>
                  <a:cubicBezTo>
                    <a:pt x="119" y="75"/>
                    <a:pt x="75" y="118"/>
                    <a:pt x="0" y="130"/>
                  </a:cubicBezTo>
                  <a:cubicBezTo>
                    <a:pt x="63" y="153"/>
                    <a:pt x="112" y="203"/>
                    <a:pt x="136" y="265"/>
                  </a:cubicBezTo>
                  <a:cubicBezTo>
                    <a:pt x="148" y="191"/>
                    <a:pt x="191" y="147"/>
                    <a:pt x="266" y="135"/>
                  </a:cubicBezTo>
                  <a:cubicBezTo>
                    <a:pt x="203" y="112"/>
                    <a:pt x="154" y="62"/>
                    <a:pt x="131"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reeform 13">
              <a:extLst>
                <a:ext uri="{FF2B5EF4-FFF2-40B4-BE49-F238E27FC236}">
                  <a16:creationId xmlns:a16="http://schemas.microsoft.com/office/drawing/2014/main" xmlns="" id="{EB96B1F4-96E4-4C6D-991D-E46F3B193A74}"/>
                </a:ext>
              </a:extLst>
            </p:cNvPr>
            <p:cNvSpPr/>
            <p:nvPr/>
          </p:nvSpPr>
          <p:spPr bwMode="auto">
            <a:xfrm>
              <a:off x="4668838" y="2859088"/>
              <a:ext cx="1109662" cy="1104900"/>
            </a:xfrm>
            <a:custGeom>
              <a:avLst/>
              <a:gdLst>
                <a:gd name="T0" fmla="*/ 2147483646 w 266"/>
                <a:gd name="T1" fmla="*/ 0 h 265"/>
                <a:gd name="T2" fmla="*/ 0 w 266"/>
                <a:gd name="T3" fmla="*/ 2147483646 h 265"/>
                <a:gd name="T4" fmla="*/ 2147483646 w 266"/>
                <a:gd name="T5" fmla="*/ 2147483646 h 265"/>
                <a:gd name="T6" fmla="*/ 2147483646 w 266"/>
                <a:gd name="T7" fmla="*/ 2147483646 h 265"/>
                <a:gd name="T8" fmla="*/ 2147483646 w 266"/>
                <a:gd name="T9" fmla="*/ 0 h 2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6" h="265">
                  <a:moveTo>
                    <a:pt x="135" y="0"/>
                  </a:moveTo>
                  <a:cubicBezTo>
                    <a:pt x="112" y="62"/>
                    <a:pt x="63" y="112"/>
                    <a:pt x="0" y="135"/>
                  </a:cubicBezTo>
                  <a:cubicBezTo>
                    <a:pt x="75" y="147"/>
                    <a:pt x="118" y="190"/>
                    <a:pt x="130" y="265"/>
                  </a:cubicBezTo>
                  <a:cubicBezTo>
                    <a:pt x="154" y="203"/>
                    <a:pt x="203" y="153"/>
                    <a:pt x="266" y="130"/>
                  </a:cubicBezTo>
                  <a:cubicBezTo>
                    <a:pt x="191" y="118"/>
                    <a:pt x="147" y="75"/>
                    <a:pt x="13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14">
              <a:extLst>
                <a:ext uri="{FF2B5EF4-FFF2-40B4-BE49-F238E27FC236}">
                  <a16:creationId xmlns:a16="http://schemas.microsoft.com/office/drawing/2014/main" xmlns="" id="{B9C46C86-AF1F-492E-9772-C08289478E5A}"/>
                </a:ext>
              </a:extLst>
            </p:cNvPr>
            <p:cNvSpPr/>
            <p:nvPr/>
          </p:nvSpPr>
          <p:spPr bwMode="auto">
            <a:xfrm>
              <a:off x="6448425" y="2859088"/>
              <a:ext cx="1104900" cy="1104900"/>
            </a:xfrm>
            <a:custGeom>
              <a:avLst/>
              <a:gdLst>
                <a:gd name="T0" fmla="*/ 2147483646 w 265"/>
                <a:gd name="T1" fmla="*/ 0 h 265"/>
                <a:gd name="T2" fmla="*/ 0 w 265"/>
                <a:gd name="T3" fmla="*/ 2147483646 h 265"/>
                <a:gd name="T4" fmla="*/ 2147483646 w 265"/>
                <a:gd name="T5" fmla="*/ 2147483646 h 265"/>
                <a:gd name="T6" fmla="*/ 2147483646 w 265"/>
                <a:gd name="T7" fmla="*/ 2147483646 h 265"/>
                <a:gd name="T8" fmla="*/ 2147483646 w 265"/>
                <a:gd name="T9" fmla="*/ 0 h 2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 h="265">
                  <a:moveTo>
                    <a:pt x="130" y="0"/>
                  </a:moveTo>
                  <a:cubicBezTo>
                    <a:pt x="118" y="75"/>
                    <a:pt x="75" y="118"/>
                    <a:pt x="0" y="130"/>
                  </a:cubicBezTo>
                  <a:cubicBezTo>
                    <a:pt x="62" y="153"/>
                    <a:pt x="112" y="203"/>
                    <a:pt x="135" y="265"/>
                  </a:cubicBezTo>
                  <a:cubicBezTo>
                    <a:pt x="147" y="191"/>
                    <a:pt x="191" y="147"/>
                    <a:pt x="265" y="135"/>
                  </a:cubicBezTo>
                  <a:cubicBezTo>
                    <a:pt x="203" y="112"/>
                    <a:pt x="154" y="62"/>
                    <a:pt x="13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15">
              <a:extLst>
                <a:ext uri="{FF2B5EF4-FFF2-40B4-BE49-F238E27FC236}">
                  <a16:creationId xmlns:a16="http://schemas.microsoft.com/office/drawing/2014/main" xmlns="" id="{DEAF5011-07BD-42D0-885E-1064BD454394}"/>
                </a:ext>
              </a:extLst>
            </p:cNvPr>
            <p:cNvSpPr/>
            <p:nvPr/>
          </p:nvSpPr>
          <p:spPr bwMode="auto">
            <a:xfrm>
              <a:off x="8223250" y="2854325"/>
              <a:ext cx="1087438" cy="1089025"/>
            </a:xfrm>
            <a:custGeom>
              <a:avLst/>
              <a:gdLst>
                <a:gd name="T0" fmla="*/ 2147483646 w 261"/>
                <a:gd name="T1" fmla="*/ 0 h 261"/>
                <a:gd name="T2" fmla="*/ 0 w 261"/>
                <a:gd name="T3" fmla="*/ 2147483646 h 261"/>
                <a:gd name="T4" fmla="*/ 2147483646 w 261"/>
                <a:gd name="T5" fmla="*/ 2147483646 h 261"/>
                <a:gd name="T6" fmla="*/ 2147483646 w 261"/>
                <a:gd name="T7" fmla="*/ 2147483646 h 261"/>
                <a:gd name="T8" fmla="*/ 2147483646 w 261"/>
                <a:gd name="T9" fmla="*/ 0 h 2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1" h="261">
                  <a:moveTo>
                    <a:pt x="136" y="0"/>
                  </a:moveTo>
                  <a:cubicBezTo>
                    <a:pt x="113" y="63"/>
                    <a:pt x="63" y="113"/>
                    <a:pt x="0" y="136"/>
                  </a:cubicBezTo>
                  <a:cubicBezTo>
                    <a:pt x="71" y="148"/>
                    <a:pt x="113" y="190"/>
                    <a:pt x="125" y="261"/>
                  </a:cubicBezTo>
                  <a:cubicBezTo>
                    <a:pt x="148" y="198"/>
                    <a:pt x="198" y="148"/>
                    <a:pt x="261" y="125"/>
                  </a:cubicBezTo>
                  <a:cubicBezTo>
                    <a:pt x="190" y="113"/>
                    <a:pt x="148" y="71"/>
                    <a:pt x="13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6">
              <a:extLst>
                <a:ext uri="{FF2B5EF4-FFF2-40B4-BE49-F238E27FC236}">
                  <a16:creationId xmlns:a16="http://schemas.microsoft.com/office/drawing/2014/main" xmlns="" id="{B5DDCBAF-1C57-4523-9D72-279566F5ECD8}"/>
                </a:ext>
              </a:extLst>
            </p:cNvPr>
            <p:cNvSpPr>
              <a:spLocks noEditPoints="1"/>
            </p:cNvSpPr>
            <p:nvPr/>
          </p:nvSpPr>
          <p:spPr bwMode="auto">
            <a:xfrm>
              <a:off x="2119313" y="3863975"/>
              <a:ext cx="874712" cy="874713"/>
            </a:xfrm>
            <a:custGeom>
              <a:avLst/>
              <a:gdLst>
                <a:gd name="T0" fmla="*/ 2147483646 w 210"/>
                <a:gd name="T1" fmla="*/ 2147483646 h 210"/>
                <a:gd name="T2" fmla="*/ 2147483646 w 210"/>
                <a:gd name="T3" fmla="*/ 2147483646 h 210"/>
                <a:gd name="T4" fmla="*/ 2147483646 w 210"/>
                <a:gd name="T5" fmla="*/ 2147483646 h 210"/>
                <a:gd name="T6" fmla="*/ 2147483646 w 210"/>
                <a:gd name="T7" fmla="*/ 2147483646 h 210"/>
                <a:gd name="T8" fmla="*/ 2147483646 w 210"/>
                <a:gd name="T9" fmla="*/ 2147483646 h 210"/>
                <a:gd name="T10" fmla="*/ 0 w 210"/>
                <a:gd name="T11" fmla="*/ 2147483646 h 210"/>
                <a:gd name="T12" fmla="*/ 2147483646 w 210"/>
                <a:gd name="T13" fmla="*/ 2147483646 h 210"/>
                <a:gd name="T14" fmla="*/ 2147483646 w 210"/>
                <a:gd name="T15" fmla="*/ 2147483646 h 210"/>
                <a:gd name="T16" fmla="*/ 2147483646 w 210"/>
                <a:gd name="T17" fmla="*/ 2147483646 h 210"/>
                <a:gd name="T18" fmla="*/ 2147483646 w 210"/>
                <a:gd name="T19" fmla="*/ 2147483646 h 210"/>
                <a:gd name="T20" fmla="*/ 2147483646 w 210"/>
                <a:gd name="T21" fmla="*/ 0 h 210"/>
                <a:gd name="T22" fmla="*/ 2147483646 w 210"/>
                <a:gd name="T23" fmla="*/ 2147483646 h 210"/>
                <a:gd name="T24" fmla="*/ 2147483646 w 210"/>
                <a:gd name="T25" fmla="*/ 2147483646 h 210"/>
                <a:gd name="T26" fmla="*/ 2147483646 w 210"/>
                <a:gd name="T27" fmla="*/ 2147483646 h 210"/>
                <a:gd name="T28" fmla="*/ 2147483646 w 210"/>
                <a:gd name="T29" fmla="*/ 2147483646 h 210"/>
                <a:gd name="T30" fmla="*/ 2147483646 w 210"/>
                <a:gd name="T31" fmla="*/ 2147483646 h 210"/>
                <a:gd name="T32" fmla="*/ 2147483646 w 210"/>
                <a:gd name="T33" fmla="*/ 2147483646 h 210"/>
                <a:gd name="T34" fmla="*/ 2147483646 w 210"/>
                <a:gd name="T35" fmla="*/ 2147483646 h 210"/>
                <a:gd name="T36" fmla="*/ 2147483646 w 210"/>
                <a:gd name="T37" fmla="*/ 2147483646 h 210"/>
                <a:gd name="T38" fmla="*/ 2147483646 w 210"/>
                <a:gd name="T39" fmla="*/ 2147483646 h 210"/>
                <a:gd name="T40" fmla="*/ 2147483646 w 210"/>
                <a:gd name="T41" fmla="*/ 2147483646 h 210"/>
                <a:gd name="T42" fmla="*/ 2147483646 w 210"/>
                <a:gd name="T43" fmla="*/ 2147483646 h 210"/>
                <a:gd name="T44" fmla="*/ 2147483646 w 210"/>
                <a:gd name="T45" fmla="*/ 2147483646 h 210"/>
                <a:gd name="T46" fmla="*/ 2147483646 w 210"/>
                <a:gd name="T47" fmla="*/ 2147483646 h 210"/>
                <a:gd name="T48" fmla="*/ 2147483646 w 210"/>
                <a:gd name="T49" fmla="*/ 2147483646 h 210"/>
                <a:gd name="T50" fmla="*/ 2147483646 w 210"/>
                <a:gd name="T51" fmla="*/ 2147483646 h 210"/>
                <a:gd name="T52" fmla="*/ 2147483646 w 210"/>
                <a:gd name="T53" fmla="*/ 2147483646 h 210"/>
                <a:gd name="T54" fmla="*/ 2147483646 w 210"/>
                <a:gd name="T55" fmla="*/ 2147483646 h 210"/>
                <a:gd name="T56" fmla="*/ 2147483646 w 210"/>
                <a:gd name="T57" fmla="*/ 2147483646 h 210"/>
                <a:gd name="T58" fmla="*/ 2147483646 w 210"/>
                <a:gd name="T59" fmla="*/ 2147483646 h 210"/>
                <a:gd name="T60" fmla="*/ 2147483646 w 210"/>
                <a:gd name="T61" fmla="*/ 2147483646 h 210"/>
                <a:gd name="T62" fmla="*/ 2147483646 w 210"/>
                <a:gd name="T63" fmla="*/ 2147483646 h 210"/>
                <a:gd name="T64" fmla="*/ 2147483646 w 210"/>
                <a:gd name="T65" fmla="*/ 2147483646 h 210"/>
                <a:gd name="T66" fmla="*/ 2147483646 w 210"/>
                <a:gd name="T67" fmla="*/ 2147483646 h 210"/>
                <a:gd name="T68" fmla="*/ 2147483646 w 210"/>
                <a:gd name="T69" fmla="*/ 2147483646 h 210"/>
                <a:gd name="T70" fmla="*/ 2147483646 w 210"/>
                <a:gd name="T71" fmla="*/ 2147483646 h 210"/>
                <a:gd name="T72" fmla="*/ 2147483646 w 210"/>
                <a:gd name="T73" fmla="*/ 2147483646 h 210"/>
                <a:gd name="T74" fmla="*/ 2147483646 w 210"/>
                <a:gd name="T75" fmla="*/ 2147483646 h 210"/>
                <a:gd name="T76" fmla="*/ 2147483646 w 210"/>
                <a:gd name="T77" fmla="*/ 2147483646 h 210"/>
                <a:gd name="T78" fmla="*/ 2147483646 w 210"/>
                <a:gd name="T79" fmla="*/ 2147483646 h 210"/>
                <a:gd name="T80" fmla="*/ 2147483646 w 210"/>
                <a:gd name="T81" fmla="*/ 2147483646 h 210"/>
                <a:gd name="T82" fmla="*/ 2147483646 w 210"/>
                <a:gd name="T83" fmla="*/ 2147483646 h 210"/>
                <a:gd name="T84" fmla="*/ 2147483646 w 210"/>
                <a:gd name="T85" fmla="*/ 2147483646 h 210"/>
                <a:gd name="T86" fmla="*/ 2147483646 w 210"/>
                <a:gd name="T87" fmla="*/ 2147483646 h 210"/>
                <a:gd name="T88" fmla="*/ 2147483646 w 210"/>
                <a:gd name="T89" fmla="*/ 2147483646 h 210"/>
                <a:gd name="T90" fmla="*/ 2147483646 w 210"/>
                <a:gd name="T91" fmla="*/ 2147483646 h 210"/>
                <a:gd name="T92" fmla="*/ 2147483646 w 210"/>
                <a:gd name="T93" fmla="*/ 2147483646 h 210"/>
                <a:gd name="T94" fmla="*/ 2147483646 w 210"/>
                <a:gd name="T95" fmla="*/ 2147483646 h 210"/>
                <a:gd name="T96" fmla="*/ 2147483646 w 210"/>
                <a:gd name="T97" fmla="*/ 2147483646 h 210"/>
                <a:gd name="T98" fmla="*/ 2147483646 w 210"/>
                <a:gd name="T99" fmla="*/ 2147483646 h 2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0" h="210">
                  <a:moveTo>
                    <a:pt x="115" y="210"/>
                  </a:moveTo>
                  <a:cubicBezTo>
                    <a:pt x="94" y="210"/>
                    <a:pt x="94" y="210"/>
                    <a:pt x="94" y="210"/>
                  </a:cubicBezTo>
                  <a:cubicBezTo>
                    <a:pt x="90" y="210"/>
                    <a:pt x="86" y="207"/>
                    <a:pt x="85" y="202"/>
                  </a:cubicBezTo>
                  <a:cubicBezTo>
                    <a:pt x="82" y="182"/>
                    <a:pt x="82" y="182"/>
                    <a:pt x="82" y="182"/>
                  </a:cubicBezTo>
                  <a:cubicBezTo>
                    <a:pt x="82" y="181"/>
                    <a:pt x="81" y="180"/>
                    <a:pt x="81" y="180"/>
                  </a:cubicBezTo>
                  <a:cubicBezTo>
                    <a:pt x="76" y="179"/>
                    <a:pt x="72" y="177"/>
                    <a:pt x="69" y="175"/>
                  </a:cubicBezTo>
                  <a:cubicBezTo>
                    <a:pt x="68" y="175"/>
                    <a:pt x="67" y="175"/>
                    <a:pt x="66" y="175"/>
                  </a:cubicBezTo>
                  <a:cubicBezTo>
                    <a:pt x="49" y="187"/>
                    <a:pt x="49" y="187"/>
                    <a:pt x="49" y="187"/>
                  </a:cubicBezTo>
                  <a:cubicBezTo>
                    <a:pt x="46" y="190"/>
                    <a:pt x="41" y="190"/>
                    <a:pt x="38" y="187"/>
                  </a:cubicBezTo>
                  <a:cubicBezTo>
                    <a:pt x="23" y="172"/>
                    <a:pt x="23" y="172"/>
                    <a:pt x="23" y="172"/>
                  </a:cubicBezTo>
                  <a:cubicBezTo>
                    <a:pt x="20" y="169"/>
                    <a:pt x="20" y="164"/>
                    <a:pt x="22" y="160"/>
                  </a:cubicBezTo>
                  <a:cubicBezTo>
                    <a:pt x="35" y="143"/>
                    <a:pt x="35" y="143"/>
                    <a:pt x="35" y="143"/>
                  </a:cubicBezTo>
                  <a:cubicBezTo>
                    <a:pt x="35" y="143"/>
                    <a:pt x="35" y="142"/>
                    <a:pt x="35" y="141"/>
                  </a:cubicBezTo>
                  <a:cubicBezTo>
                    <a:pt x="33" y="137"/>
                    <a:pt x="31" y="133"/>
                    <a:pt x="30" y="129"/>
                  </a:cubicBezTo>
                  <a:cubicBezTo>
                    <a:pt x="29" y="128"/>
                    <a:pt x="29" y="128"/>
                    <a:pt x="28" y="127"/>
                  </a:cubicBezTo>
                  <a:cubicBezTo>
                    <a:pt x="7" y="124"/>
                    <a:pt x="7" y="124"/>
                    <a:pt x="7" y="124"/>
                  </a:cubicBezTo>
                  <a:cubicBezTo>
                    <a:pt x="3" y="124"/>
                    <a:pt x="0" y="120"/>
                    <a:pt x="0" y="115"/>
                  </a:cubicBezTo>
                  <a:cubicBezTo>
                    <a:pt x="0" y="95"/>
                    <a:pt x="0" y="95"/>
                    <a:pt x="0" y="95"/>
                  </a:cubicBezTo>
                  <a:cubicBezTo>
                    <a:pt x="0" y="90"/>
                    <a:pt x="3" y="86"/>
                    <a:pt x="7" y="86"/>
                  </a:cubicBezTo>
                  <a:cubicBezTo>
                    <a:pt x="28" y="83"/>
                    <a:pt x="28" y="83"/>
                    <a:pt x="28" y="83"/>
                  </a:cubicBezTo>
                  <a:cubicBezTo>
                    <a:pt x="29" y="82"/>
                    <a:pt x="29" y="82"/>
                    <a:pt x="30" y="81"/>
                  </a:cubicBezTo>
                  <a:cubicBezTo>
                    <a:pt x="31" y="77"/>
                    <a:pt x="33" y="73"/>
                    <a:pt x="35" y="69"/>
                  </a:cubicBezTo>
                  <a:cubicBezTo>
                    <a:pt x="35" y="68"/>
                    <a:pt x="35" y="67"/>
                    <a:pt x="35" y="67"/>
                  </a:cubicBezTo>
                  <a:cubicBezTo>
                    <a:pt x="22" y="50"/>
                    <a:pt x="22" y="50"/>
                    <a:pt x="22" y="50"/>
                  </a:cubicBezTo>
                  <a:cubicBezTo>
                    <a:pt x="20" y="46"/>
                    <a:pt x="20" y="41"/>
                    <a:pt x="23" y="38"/>
                  </a:cubicBezTo>
                  <a:cubicBezTo>
                    <a:pt x="38" y="23"/>
                    <a:pt x="38" y="23"/>
                    <a:pt x="38" y="23"/>
                  </a:cubicBezTo>
                  <a:cubicBezTo>
                    <a:pt x="41" y="20"/>
                    <a:pt x="46" y="20"/>
                    <a:pt x="49" y="23"/>
                  </a:cubicBezTo>
                  <a:cubicBezTo>
                    <a:pt x="66" y="35"/>
                    <a:pt x="66" y="35"/>
                    <a:pt x="66" y="35"/>
                  </a:cubicBezTo>
                  <a:cubicBezTo>
                    <a:pt x="67" y="35"/>
                    <a:pt x="68" y="35"/>
                    <a:pt x="69" y="35"/>
                  </a:cubicBezTo>
                  <a:cubicBezTo>
                    <a:pt x="73" y="33"/>
                    <a:pt x="76" y="31"/>
                    <a:pt x="81" y="30"/>
                  </a:cubicBezTo>
                  <a:cubicBezTo>
                    <a:pt x="81" y="30"/>
                    <a:pt x="82" y="29"/>
                    <a:pt x="82" y="28"/>
                  </a:cubicBezTo>
                  <a:cubicBezTo>
                    <a:pt x="85" y="8"/>
                    <a:pt x="85" y="8"/>
                    <a:pt x="85" y="8"/>
                  </a:cubicBezTo>
                  <a:cubicBezTo>
                    <a:pt x="86" y="3"/>
                    <a:pt x="90" y="0"/>
                    <a:pt x="94" y="0"/>
                  </a:cubicBezTo>
                  <a:cubicBezTo>
                    <a:pt x="115" y="0"/>
                    <a:pt x="115" y="0"/>
                    <a:pt x="115" y="0"/>
                  </a:cubicBezTo>
                  <a:cubicBezTo>
                    <a:pt x="119" y="0"/>
                    <a:pt x="123" y="3"/>
                    <a:pt x="124" y="8"/>
                  </a:cubicBezTo>
                  <a:cubicBezTo>
                    <a:pt x="127" y="28"/>
                    <a:pt x="127" y="28"/>
                    <a:pt x="127" y="28"/>
                  </a:cubicBezTo>
                  <a:cubicBezTo>
                    <a:pt x="127" y="29"/>
                    <a:pt x="128" y="30"/>
                    <a:pt x="129" y="30"/>
                  </a:cubicBezTo>
                  <a:cubicBezTo>
                    <a:pt x="133" y="31"/>
                    <a:pt x="137" y="33"/>
                    <a:pt x="141" y="35"/>
                  </a:cubicBezTo>
                  <a:cubicBezTo>
                    <a:pt x="141" y="35"/>
                    <a:pt x="142" y="35"/>
                    <a:pt x="143" y="35"/>
                  </a:cubicBezTo>
                  <a:cubicBezTo>
                    <a:pt x="160" y="23"/>
                    <a:pt x="160" y="23"/>
                    <a:pt x="160" y="23"/>
                  </a:cubicBezTo>
                  <a:cubicBezTo>
                    <a:pt x="163" y="20"/>
                    <a:pt x="169" y="20"/>
                    <a:pt x="172" y="24"/>
                  </a:cubicBezTo>
                  <a:cubicBezTo>
                    <a:pt x="186" y="38"/>
                    <a:pt x="186" y="38"/>
                    <a:pt x="186" y="38"/>
                  </a:cubicBezTo>
                  <a:cubicBezTo>
                    <a:pt x="189" y="41"/>
                    <a:pt x="190" y="46"/>
                    <a:pt x="187" y="50"/>
                  </a:cubicBezTo>
                  <a:cubicBezTo>
                    <a:pt x="175" y="67"/>
                    <a:pt x="175" y="67"/>
                    <a:pt x="175" y="67"/>
                  </a:cubicBezTo>
                  <a:cubicBezTo>
                    <a:pt x="174" y="67"/>
                    <a:pt x="174" y="68"/>
                    <a:pt x="175" y="69"/>
                  </a:cubicBezTo>
                  <a:cubicBezTo>
                    <a:pt x="177" y="73"/>
                    <a:pt x="178" y="77"/>
                    <a:pt x="180" y="81"/>
                  </a:cubicBezTo>
                  <a:cubicBezTo>
                    <a:pt x="180" y="82"/>
                    <a:pt x="181" y="82"/>
                    <a:pt x="181" y="83"/>
                  </a:cubicBezTo>
                  <a:cubicBezTo>
                    <a:pt x="202" y="86"/>
                    <a:pt x="202" y="86"/>
                    <a:pt x="202" y="86"/>
                  </a:cubicBezTo>
                  <a:cubicBezTo>
                    <a:pt x="202" y="86"/>
                    <a:pt x="202" y="86"/>
                    <a:pt x="202" y="86"/>
                  </a:cubicBezTo>
                  <a:cubicBezTo>
                    <a:pt x="206" y="86"/>
                    <a:pt x="210" y="90"/>
                    <a:pt x="210" y="95"/>
                  </a:cubicBezTo>
                  <a:cubicBezTo>
                    <a:pt x="210" y="115"/>
                    <a:pt x="210" y="115"/>
                    <a:pt x="210" y="115"/>
                  </a:cubicBezTo>
                  <a:cubicBezTo>
                    <a:pt x="210" y="120"/>
                    <a:pt x="206" y="124"/>
                    <a:pt x="202" y="124"/>
                  </a:cubicBezTo>
                  <a:cubicBezTo>
                    <a:pt x="181" y="127"/>
                    <a:pt x="181" y="127"/>
                    <a:pt x="181" y="127"/>
                  </a:cubicBezTo>
                  <a:cubicBezTo>
                    <a:pt x="180" y="128"/>
                    <a:pt x="180" y="128"/>
                    <a:pt x="180" y="129"/>
                  </a:cubicBezTo>
                  <a:cubicBezTo>
                    <a:pt x="178" y="133"/>
                    <a:pt x="177" y="137"/>
                    <a:pt x="175" y="141"/>
                  </a:cubicBezTo>
                  <a:cubicBezTo>
                    <a:pt x="174" y="142"/>
                    <a:pt x="174" y="143"/>
                    <a:pt x="175" y="143"/>
                  </a:cubicBezTo>
                  <a:cubicBezTo>
                    <a:pt x="187" y="160"/>
                    <a:pt x="187" y="160"/>
                    <a:pt x="187" y="160"/>
                  </a:cubicBezTo>
                  <a:cubicBezTo>
                    <a:pt x="190" y="164"/>
                    <a:pt x="189" y="169"/>
                    <a:pt x="186" y="172"/>
                  </a:cubicBezTo>
                  <a:cubicBezTo>
                    <a:pt x="172" y="186"/>
                    <a:pt x="172" y="186"/>
                    <a:pt x="172" y="186"/>
                  </a:cubicBezTo>
                  <a:cubicBezTo>
                    <a:pt x="169" y="190"/>
                    <a:pt x="163" y="190"/>
                    <a:pt x="160" y="187"/>
                  </a:cubicBezTo>
                  <a:cubicBezTo>
                    <a:pt x="143" y="175"/>
                    <a:pt x="143" y="175"/>
                    <a:pt x="143" y="175"/>
                  </a:cubicBezTo>
                  <a:cubicBezTo>
                    <a:pt x="142" y="175"/>
                    <a:pt x="141" y="175"/>
                    <a:pt x="141" y="175"/>
                  </a:cubicBezTo>
                  <a:cubicBezTo>
                    <a:pt x="137" y="177"/>
                    <a:pt x="133" y="179"/>
                    <a:pt x="129" y="180"/>
                  </a:cubicBezTo>
                  <a:cubicBezTo>
                    <a:pt x="128" y="180"/>
                    <a:pt x="127" y="181"/>
                    <a:pt x="127" y="182"/>
                  </a:cubicBezTo>
                  <a:cubicBezTo>
                    <a:pt x="124" y="202"/>
                    <a:pt x="124" y="202"/>
                    <a:pt x="124" y="202"/>
                  </a:cubicBezTo>
                  <a:cubicBezTo>
                    <a:pt x="123" y="207"/>
                    <a:pt x="119" y="210"/>
                    <a:pt x="115" y="210"/>
                  </a:cubicBezTo>
                  <a:close/>
                  <a:moveTo>
                    <a:pt x="95" y="200"/>
                  </a:moveTo>
                  <a:cubicBezTo>
                    <a:pt x="114" y="200"/>
                    <a:pt x="114" y="200"/>
                    <a:pt x="114" y="200"/>
                  </a:cubicBezTo>
                  <a:cubicBezTo>
                    <a:pt x="118" y="180"/>
                    <a:pt x="118" y="180"/>
                    <a:pt x="118" y="180"/>
                  </a:cubicBezTo>
                  <a:cubicBezTo>
                    <a:pt x="118" y="176"/>
                    <a:pt x="121" y="172"/>
                    <a:pt x="126" y="171"/>
                  </a:cubicBezTo>
                  <a:cubicBezTo>
                    <a:pt x="129" y="170"/>
                    <a:pt x="133" y="168"/>
                    <a:pt x="136" y="166"/>
                  </a:cubicBezTo>
                  <a:cubicBezTo>
                    <a:pt x="140" y="164"/>
                    <a:pt x="145" y="165"/>
                    <a:pt x="149" y="167"/>
                  </a:cubicBezTo>
                  <a:cubicBezTo>
                    <a:pt x="165" y="179"/>
                    <a:pt x="165" y="179"/>
                    <a:pt x="165" y="179"/>
                  </a:cubicBezTo>
                  <a:cubicBezTo>
                    <a:pt x="179" y="166"/>
                    <a:pt x="179" y="166"/>
                    <a:pt x="179" y="166"/>
                  </a:cubicBezTo>
                  <a:cubicBezTo>
                    <a:pt x="167" y="149"/>
                    <a:pt x="167" y="149"/>
                    <a:pt x="167" y="149"/>
                  </a:cubicBezTo>
                  <a:cubicBezTo>
                    <a:pt x="164" y="145"/>
                    <a:pt x="164" y="141"/>
                    <a:pt x="166" y="137"/>
                  </a:cubicBezTo>
                  <a:cubicBezTo>
                    <a:pt x="168" y="133"/>
                    <a:pt x="169" y="130"/>
                    <a:pt x="170" y="126"/>
                  </a:cubicBezTo>
                  <a:cubicBezTo>
                    <a:pt x="172" y="122"/>
                    <a:pt x="176" y="119"/>
                    <a:pt x="180" y="118"/>
                  </a:cubicBezTo>
                  <a:cubicBezTo>
                    <a:pt x="200" y="115"/>
                    <a:pt x="200" y="115"/>
                    <a:pt x="200" y="115"/>
                  </a:cubicBezTo>
                  <a:cubicBezTo>
                    <a:pt x="200" y="95"/>
                    <a:pt x="200" y="95"/>
                    <a:pt x="200" y="95"/>
                  </a:cubicBezTo>
                  <a:cubicBezTo>
                    <a:pt x="180" y="92"/>
                    <a:pt x="180" y="92"/>
                    <a:pt x="180" y="92"/>
                  </a:cubicBezTo>
                  <a:cubicBezTo>
                    <a:pt x="175" y="91"/>
                    <a:pt x="172" y="88"/>
                    <a:pt x="170" y="84"/>
                  </a:cubicBezTo>
                  <a:cubicBezTo>
                    <a:pt x="169" y="80"/>
                    <a:pt x="168" y="77"/>
                    <a:pt x="166" y="73"/>
                  </a:cubicBezTo>
                  <a:cubicBezTo>
                    <a:pt x="164" y="69"/>
                    <a:pt x="164" y="65"/>
                    <a:pt x="167" y="61"/>
                  </a:cubicBezTo>
                  <a:cubicBezTo>
                    <a:pt x="179" y="44"/>
                    <a:pt x="179" y="44"/>
                    <a:pt x="179" y="44"/>
                  </a:cubicBezTo>
                  <a:cubicBezTo>
                    <a:pt x="165" y="31"/>
                    <a:pt x="165" y="31"/>
                    <a:pt x="165" y="31"/>
                  </a:cubicBezTo>
                  <a:cubicBezTo>
                    <a:pt x="149" y="43"/>
                    <a:pt x="149" y="43"/>
                    <a:pt x="149" y="43"/>
                  </a:cubicBezTo>
                  <a:cubicBezTo>
                    <a:pt x="145" y="45"/>
                    <a:pt x="140" y="46"/>
                    <a:pt x="136" y="43"/>
                  </a:cubicBezTo>
                  <a:cubicBezTo>
                    <a:pt x="133" y="42"/>
                    <a:pt x="129" y="40"/>
                    <a:pt x="126" y="39"/>
                  </a:cubicBezTo>
                  <a:cubicBezTo>
                    <a:pt x="121" y="38"/>
                    <a:pt x="118" y="34"/>
                    <a:pt x="118" y="30"/>
                  </a:cubicBezTo>
                  <a:cubicBezTo>
                    <a:pt x="114" y="10"/>
                    <a:pt x="114" y="10"/>
                    <a:pt x="114" y="10"/>
                  </a:cubicBezTo>
                  <a:cubicBezTo>
                    <a:pt x="95" y="10"/>
                    <a:pt x="95" y="10"/>
                    <a:pt x="95" y="10"/>
                  </a:cubicBezTo>
                  <a:cubicBezTo>
                    <a:pt x="92" y="30"/>
                    <a:pt x="92" y="30"/>
                    <a:pt x="92" y="30"/>
                  </a:cubicBezTo>
                  <a:cubicBezTo>
                    <a:pt x="91" y="34"/>
                    <a:pt x="88" y="38"/>
                    <a:pt x="83" y="39"/>
                  </a:cubicBezTo>
                  <a:cubicBezTo>
                    <a:pt x="80" y="40"/>
                    <a:pt x="76" y="42"/>
                    <a:pt x="73" y="43"/>
                  </a:cubicBezTo>
                  <a:cubicBezTo>
                    <a:pt x="69" y="46"/>
                    <a:pt x="64" y="45"/>
                    <a:pt x="61" y="43"/>
                  </a:cubicBezTo>
                  <a:cubicBezTo>
                    <a:pt x="44" y="31"/>
                    <a:pt x="44" y="31"/>
                    <a:pt x="44" y="31"/>
                  </a:cubicBezTo>
                  <a:cubicBezTo>
                    <a:pt x="30" y="44"/>
                    <a:pt x="30" y="44"/>
                    <a:pt x="30" y="44"/>
                  </a:cubicBezTo>
                  <a:cubicBezTo>
                    <a:pt x="42" y="61"/>
                    <a:pt x="42" y="61"/>
                    <a:pt x="42" y="61"/>
                  </a:cubicBezTo>
                  <a:cubicBezTo>
                    <a:pt x="45" y="65"/>
                    <a:pt x="45" y="69"/>
                    <a:pt x="43" y="73"/>
                  </a:cubicBezTo>
                  <a:cubicBezTo>
                    <a:pt x="41" y="77"/>
                    <a:pt x="40" y="80"/>
                    <a:pt x="39" y="84"/>
                  </a:cubicBezTo>
                  <a:cubicBezTo>
                    <a:pt x="37" y="88"/>
                    <a:pt x="34" y="91"/>
                    <a:pt x="29" y="92"/>
                  </a:cubicBezTo>
                  <a:cubicBezTo>
                    <a:pt x="9" y="95"/>
                    <a:pt x="9" y="95"/>
                    <a:pt x="9" y="95"/>
                  </a:cubicBezTo>
                  <a:cubicBezTo>
                    <a:pt x="9" y="115"/>
                    <a:pt x="9" y="115"/>
                    <a:pt x="9" y="115"/>
                  </a:cubicBezTo>
                  <a:cubicBezTo>
                    <a:pt x="29" y="118"/>
                    <a:pt x="29" y="118"/>
                    <a:pt x="29" y="118"/>
                  </a:cubicBezTo>
                  <a:cubicBezTo>
                    <a:pt x="34" y="119"/>
                    <a:pt x="37" y="122"/>
                    <a:pt x="39" y="126"/>
                  </a:cubicBezTo>
                  <a:cubicBezTo>
                    <a:pt x="40" y="130"/>
                    <a:pt x="41" y="133"/>
                    <a:pt x="43" y="137"/>
                  </a:cubicBezTo>
                  <a:cubicBezTo>
                    <a:pt x="45" y="141"/>
                    <a:pt x="45" y="145"/>
                    <a:pt x="42" y="149"/>
                  </a:cubicBezTo>
                  <a:cubicBezTo>
                    <a:pt x="30" y="166"/>
                    <a:pt x="30" y="166"/>
                    <a:pt x="30" y="166"/>
                  </a:cubicBezTo>
                  <a:cubicBezTo>
                    <a:pt x="44" y="179"/>
                    <a:pt x="44" y="179"/>
                    <a:pt x="44" y="179"/>
                  </a:cubicBezTo>
                  <a:cubicBezTo>
                    <a:pt x="61" y="167"/>
                    <a:pt x="61" y="167"/>
                    <a:pt x="61" y="167"/>
                  </a:cubicBezTo>
                  <a:cubicBezTo>
                    <a:pt x="64" y="165"/>
                    <a:pt x="69" y="164"/>
                    <a:pt x="73" y="166"/>
                  </a:cubicBezTo>
                  <a:cubicBezTo>
                    <a:pt x="76" y="168"/>
                    <a:pt x="80" y="170"/>
                    <a:pt x="83" y="171"/>
                  </a:cubicBezTo>
                  <a:cubicBezTo>
                    <a:pt x="88" y="172"/>
                    <a:pt x="91" y="176"/>
                    <a:pt x="92" y="180"/>
                  </a:cubicBezTo>
                  <a:lnTo>
                    <a:pt x="95" y="200"/>
                  </a:lnTo>
                  <a:close/>
                  <a:moveTo>
                    <a:pt x="30" y="166"/>
                  </a:moveTo>
                  <a:cubicBezTo>
                    <a:pt x="30" y="166"/>
                    <a:pt x="30" y="166"/>
                    <a:pt x="30" y="166"/>
                  </a:cubicBezTo>
                  <a:cubicBezTo>
                    <a:pt x="30" y="166"/>
                    <a:pt x="30" y="166"/>
                    <a:pt x="30" y="166"/>
                  </a:cubicBezTo>
                  <a:close/>
                  <a:moveTo>
                    <a:pt x="179" y="165"/>
                  </a:moveTo>
                  <a:cubicBezTo>
                    <a:pt x="179" y="165"/>
                    <a:pt x="179" y="165"/>
                    <a:pt x="179" y="165"/>
                  </a:cubicBezTo>
                  <a:close/>
                  <a:moveTo>
                    <a:pt x="200" y="115"/>
                  </a:moveTo>
                  <a:cubicBezTo>
                    <a:pt x="200" y="115"/>
                    <a:pt x="200" y="115"/>
                    <a:pt x="200" y="115"/>
                  </a:cubicBezTo>
                  <a:close/>
                  <a:moveTo>
                    <a:pt x="9" y="115"/>
                  </a:moveTo>
                  <a:cubicBezTo>
                    <a:pt x="9" y="115"/>
                    <a:pt x="9" y="115"/>
                    <a:pt x="9" y="115"/>
                  </a:cubicBezTo>
                  <a:close/>
                  <a:moveTo>
                    <a:pt x="201" y="115"/>
                  </a:moveTo>
                  <a:cubicBezTo>
                    <a:pt x="201" y="115"/>
                    <a:pt x="200" y="115"/>
                    <a:pt x="200" y="115"/>
                  </a:cubicBezTo>
                  <a:lnTo>
                    <a:pt x="201" y="115"/>
                  </a:lnTo>
                  <a:close/>
                  <a:moveTo>
                    <a:pt x="9" y="115"/>
                  </a:moveTo>
                  <a:cubicBezTo>
                    <a:pt x="9" y="115"/>
                    <a:pt x="9" y="115"/>
                    <a:pt x="9" y="115"/>
                  </a:cubicBezTo>
                  <a:cubicBezTo>
                    <a:pt x="9" y="115"/>
                    <a:pt x="9" y="115"/>
                    <a:pt x="9" y="115"/>
                  </a:cubicBezTo>
                  <a:close/>
                  <a:moveTo>
                    <a:pt x="166" y="30"/>
                  </a:moveTo>
                  <a:cubicBezTo>
                    <a:pt x="166" y="30"/>
                    <a:pt x="166" y="30"/>
                    <a:pt x="166" y="30"/>
                  </a:cubicBezTo>
                  <a:cubicBezTo>
                    <a:pt x="166" y="30"/>
                    <a:pt x="166" y="30"/>
                    <a:pt x="166" y="30"/>
                  </a:cubicBezTo>
                  <a:close/>
                  <a:moveTo>
                    <a:pt x="165" y="30"/>
                  </a:moveTo>
                  <a:cubicBezTo>
                    <a:pt x="165" y="30"/>
                    <a:pt x="165" y="30"/>
                    <a:pt x="165" y="30"/>
                  </a:cubicBezTo>
                  <a:close/>
                  <a:moveTo>
                    <a:pt x="105" y="147"/>
                  </a:moveTo>
                  <a:cubicBezTo>
                    <a:pt x="94" y="147"/>
                    <a:pt x="83" y="142"/>
                    <a:pt x="75" y="134"/>
                  </a:cubicBezTo>
                  <a:cubicBezTo>
                    <a:pt x="65" y="124"/>
                    <a:pt x="61" y="110"/>
                    <a:pt x="64" y="95"/>
                  </a:cubicBezTo>
                  <a:cubicBezTo>
                    <a:pt x="68" y="80"/>
                    <a:pt x="80" y="68"/>
                    <a:pt x="95" y="64"/>
                  </a:cubicBezTo>
                  <a:cubicBezTo>
                    <a:pt x="109" y="61"/>
                    <a:pt x="124" y="65"/>
                    <a:pt x="134" y="75"/>
                  </a:cubicBezTo>
                  <a:cubicBezTo>
                    <a:pt x="144" y="86"/>
                    <a:pt x="148" y="100"/>
                    <a:pt x="145" y="114"/>
                  </a:cubicBezTo>
                  <a:cubicBezTo>
                    <a:pt x="142" y="130"/>
                    <a:pt x="130" y="142"/>
                    <a:pt x="114" y="146"/>
                  </a:cubicBezTo>
                  <a:cubicBezTo>
                    <a:pt x="111" y="146"/>
                    <a:pt x="108" y="147"/>
                    <a:pt x="105" y="147"/>
                  </a:cubicBezTo>
                  <a:close/>
                  <a:moveTo>
                    <a:pt x="105" y="73"/>
                  </a:moveTo>
                  <a:cubicBezTo>
                    <a:pt x="102" y="73"/>
                    <a:pt x="100" y="73"/>
                    <a:pt x="97" y="74"/>
                  </a:cubicBezTo>
                  <a:cubicBezTo>
                    <a:pt x="86" y="76"/>
                    <a:pt x="76" y="86"/>
                    <a:pt x="73" y="97"/>
                  </a:cubicBezTo>
                  <a:cubicBezTo>
                    <a:pt x="71" y="109"/>
                    <a:pt x="74" y="120"/>
                    <a:pt x="82" y="128"/>
                  </a:cubicBezTo>
                  <a:cubicBezTo>
                    <a:pt x="90" y="136"/>
                    <a:pt x="101" y="139"/>
                    <a:pt x="112" y="136"/>
                  </a:cubicBezTo>
                  <a:cubicBezTo>
                    <a:pt x="112" y="136"/>
                    <a:pt x="112" y="136"/>
                    <a:pt x="112" y="136"/>
                  </a:cubicBezTo>
                  <a:cubicBezTo>
                    <a:pt x="124" y="134"/>
                    <a:pt x="133" y="124"/>
                    <a:pt x="136" y="112"/>
                  </a:cubicBezTo>
                  <a:cubicBezTo>
                    <a:pt x="138" y="101"/>
                    <a:pt x="135" y="90"/>
                    <a:pt x="127" y="82"/>
                  </a:cubicBezTo>
                  <a:cubicBezTo>
                    <a:pt x="121" y="76"/>
                    <a:pt x="113" y="73"/>
                    <a:pt x="105"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80" name="Freeform 17">
              <a:extLst>
                <a:ext uri="{FF2B5EF4-FFF2-40B4-BE49-F238E27FC236}">
                  <a16:creationId xmlns:a16="http://schemas.microsoft.com/office/drawing/2014/main" xmlns="" id="{985866CC-2152-4AE3-982F-941986BA38B5}"/>
                </a:ext>
              </a:extLst>
            </p:cNvPr>
            <p:cNvSpPr>
              <a:spLocks noEditPoints="1"/>
            </p:cNvSpPr>
            <p:nvPr/>
          </p:nvSpPr>
          <p:spPr bwMode="auto">
            <a:xfrm>
              <a:off x="3819525" y="2170113"/>
              <a:ext cx="1025525" cy="642937"/>
            </a:xfrm>
            <a:custGeom>
              <a:avLst/>
              <a:gdLst>
                <a:gd name="T0" fmla="*/ 2147483646 w 246"/>
                <a:gd name="T1" fmla="*/ 2147483646 h 154"/>
                <a:gd name="T2" fmla="*/ 2147483646 w 246"/>
                <a:gd name="T3" fmla="*/ 2147483646 h 154"/>
                <a:gd name="T4" fmla="*/ 0 w 246"/>
                <a:gd name="T5" fmla="*/ 2147483646 h 154"/>
                <a:gd name="T6" fmla="*/ 0 w 246"/>
                <a:gd name="T7" fmla="*/ 2147483646 h 154"/>
                <a:gd name="T8" fmla="*/ 2147483646 w 246"/>
                <a:gd name="T9" fmla="*/ 0 h 154"/>
                <a:gd name="T10" fmla="*/ 2147483646 w 246"/>
                <a:gd name="T11" fmla="*/ 0 h 154"/>
                <a:gd name="T12" fmla="*/ 2147483646 w 246"/>
                <a:gd name="T13" fmla="*/ 2147483646 h 154"/>
                <a:gd name="T14" fmla="*/ 2147483646 w 246"/>
                <a:gd name="T15" fmla="*/ 2147483646 h 154"/>
                <a:gd name="T16" fmla="*/ 2147483646 w 246"/>
                <a:gd name="T17" fmla="*/ 2147483646 h 154"/>
                <a:gd name="T18" fmla="*/ 2147483646 w 246"/>
                <a:gd name="T19" fmla="*/ 2147483646 h 154"/>
                <a:gd name="T20" fmla="*/ 2147483646 w 246"/>
                <a:gd name="T21" fmla="*/ 2147483646 h 154"/>
                <a:gd name="T22" fmla="*/ 2147483646 w 246"/>
                <a:gd name="T23" fmla="*/ 2147483646 h 154"/>
                <a:gd name="T24" fmla="*/ 2147483646 w 246"/>
                <a:gd name="T25" fmla="*/ 2147483646 h 154"/>
                <a:gd name="T26" fmla="*/ 2147483646 w 246"/>
                <a:gd name="T27" fmla="*/ 2147483646 h 154"/>
                <a:gd name="T28" fmla="*/ 2147483646 w 246"/>
                <a:gd name="T29" fmla="*/ 2147483646 h 154"/>
                <a:gd name="T30" fmla="*/ 2147483646 w 246"/>
                <a:gd name="T31" fmla="*/ 2147483646 h 154"/>
                <a:gd name="T32" fmla="*/ 2147483646 w 246"/>
                <a:gd name="T33" fmla="*/ 2147483646 h 154"/>
                <a:gd name="T34" fmla="*/ 2147483646 w 246"/>
                <a:gd name="T35" fmla="*/ 2147483646 h 154"/>
                <a:gd name="T36" fmla="*/ 2147483646 w 246"/>
                <a:gd name="T37" fmla="*/ 2147483646 h 154"/>
                <a:gd name="T38" fmla="*/ 2147483646 w 246"/>
                <a:gd name="T39" fmla="*/ 2147483646 h 154"/>
                <a:gd name="T40" fmla="*/ 2147483646 w 246"/>
                <a:gd name="T41" fmla="*/ 2147483646 h 154"/>
                <a:gd name="T42" fmla="*/ 2147483646 w 246"/>
                <a:gd name="T43" fmla="*/ 2147483646 h 154"/>
                <a:gd name="T44" fmla="*/ 2147483646 w 246"/>
                <a:gd name="T45" fmla="*/ 2147483646 h 154"/>
                <a:gd name="T46" fmla="*/ 2147483646 w 246"/>
                <a:gd name="T47" fmla="*/ 2147483646 h 154"/>
                <a:gd name="T48" fmla="*/ 2147483646 w 246"/>
                <a:gd name="T49" fmla="*/ 2147483646 h 154"/>
                <a:gd name="T50" fmla="*/ 2147483646 w 246"/>
                <a:gd name="T51" fmla="*/ 2147483646 h 154"/>
                <a:gd name="T52" fmla="*/ 2147483646 w 246"/>
                <a:gd name="T53" fmla="*/ 2147483646 h 154"/>
                <a:gd name="T54" fmla="*/ 2147483646 w 246"/>
                <a:gd name="T55" fmla="*/ 2147483646 h 154"/>
                <a:gd name="T56" fmla="*/ 2147483646 w 246"/>
                <a:gd name="T57" fmla="*/ 2147483646 h 154"/>
                <a:gd name="T58" fmla="*/ 2147483646 w 246"/>
                <a:gd name="T59" fmla="*/ 2147483646 h 154"/>
                <a:gd name="T60" fmla="*/ 2147483646 w 246"/>
                <a:gd name="T61" fmla="*/ 2147483646 h 154"/>
                <a:gd name="T62" fmla="*/ 2147483646 w 246"/>
                <a:gd name="T63" fmla="*/ 2147483646 h 154"/>
                <a:gd name="T64" fmla="*/ 2147483646 w 246"/>
                <a:gd name="T65" fmla="*/ 2147483646 h 154"/>
                <a:gd name="T66" fmla="*/ 2147483646 w 246"/>
                <a:gd name="T67" fmla="*/ 2147483646 h 154"/>
                <a:gd name="T68" fmla="*/ 2147483646 w 246"/>
                <a:gd name="T69" fmla="*/ 2147483646 h 154"/>
                <a:gd name="T70" fmla="*/ 2147483646 w 246"/>
                <a:gd name="T71" fmla="*/ 2147483646 h 154"/>
                <a:gd name="T72" fmla="*/ 2147483646 w 246"/>
                <a:gd name="T73" fmla="*/ 2147483646 h 154"/>
                <a:gd name="T74" fmla="*/ 2147483646 w 246"/>
                <a:gd name="T75" fmla="*/ 2147483646 h 154"/>
                <a:gd name="T76" fmla="*/ 2147483646 w 246"/>
                <a:gd name="T77" fmla="*/ 2147483646 h 1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46" h="154">
                  <a:moveTo>
                    <a:pt x="215" y="154"/>
                  </a:moveTo>
                  <a:cubicBezTo>
                    <a:pt x="31" y="154"/>
                    <a:pt x="31" y="154"/>
                    <a:pt x="31" y="154"/>
                  </a:cubicBezTo>
                  <a:cubicBezTo>
                    <a:pt x="14" y="154"/>
                    <a:pt x="0" y="140"/>
                    <a:pt x="0" y="123"/>
                  </a:cubicBezTo>
                  <a:cubicBezTo>
                    <a:pt x="0" y="30"/>
                    <a:pt x="0" y="30"/>
                    <a:pt x="0" y="30"/>
                  </a:cubicBezTo>
                  <a:cubicBezTo>
                    <a:pt x="0" y="13"/>
                    <a:pt x="14" y="0"/>
                    <a:pt x="31" y="0"/>
                  </a:cubicBezTo>
                  <a:cubicBezTo>
                    <a:pt x="215" y="0"/>
                    <a:pt x="215" y="0"/>
                    <a:pt x="215" y="0"/>
                  </a:cubicBezTo>
                  <a:cubicBezTo>
                    <a:pt x="232" y="0"/>
                    <a:pt x="246" y="13"/>
                    <a:pt x="246" y="30"/>
                  </a:cubicBezTo>
                  <a:cubicBezTo>
                    <a:pt x="246" y="123"/>
                    <a:pt x="246" y="123"/>
                    <a:pt x="246" y="123"/>
                  </a:cubicBezTo>
                  <a:cubicBezTo>
                    <a:pt x="246" y="140"/>
                    <a:pt x="232" y="154"/>
                    <a:pt x="215" y="154"/>
                  </a:cubicBezTo>
                  <a:close/>
                  <a:moveTo>
                    <a:pt x="31" y="9"/>
                  </a:moveTo>
                  <a:cubicBezTo>
                    <a:pt x="19" y="9"/>
                    <a:pt x="10" y="19"/>
                    <a:pt x="10" y="30"/>
                  </a:cubicBezTo>
                  <a:cubicBezTo>
                    <a:pt x="10" y="123"/>
                    <a:pt x="10" y="123"/>
                    <a:pt x="10" y="123"/>
                  </a:cubicBezTo>
                  <a:cubicBezTo>
                    <a:pt x="10" y="135"/>
                    <a:pt x="19" y="144"/>
                    <a:pt x="31" y="144"/>
                  </a:cubicBezTo>
                  <a:cubicBezTo>
                    <a:pt x="215" y="144"/>
                    <a:pt x="215" y="144"/>
                    <a:pt x="215" y="144"/>
                  </a:cubicBezTo>
                  <a:cubicBezTo>
                    <a:pt x="226" y="144"/>
                    <a:pt x="236" y="135"/>
                    <a:pt x="236" y="123"/>
                  </a:cubicBezTo>
                  <a:cubicBezTo>
                    <a:pt x="236" y="30"/>
                    <a:pt x="236" y="30"/>
                    <a:pt x="236" y="30"/>
                  </a:cubicBezTo>
                  <a:cubicBezTo>
                    <a:pt x="236" y="19"/>
                    <a:pt x="226" y="9"/>
                    <a:pt x="215" y="9"/>
                  </a:cubicBezTo>
                  <a:lnTo>
                    <a:pt x="31" y="9"/>
                  </a:lnTo>
                  <a:close/>
                  <a:moveTo>
                    <a:pt x="211" y="130"/>
                  </a:moveTo>
                  <a:cubicBezTo>
                    <a:pt x="210" y="130"/>
                    <a:pt x="209" y="129"/>
                    <a:pt x="208" y="128"/>
                  </a:cubicBezTo>
                  <a:cubicBezTo>
                    <a:pt x="154" y="83"/>
                    <a:pt x="154" y="83"/>
                    <a:pt x="154" y="83"/>
                  </a:cubicBezTo>
                  <a:cubicBezTo>
                    <a:pt x="126" y="105"/>
                    <a:pt x="126" y="105"/>
                    <a:pt x="126" y="105"/>
                  </a:cubicBezTo>
                  <a:cubicBezTo>
                    <a:pt x="124" y="107"/>
                    <a:pt x="121" y="107"/>
                    <a:pt x="120" y="105"/>
                  </a:cubicBezTo>
                  <a:cubicBezTo>
                    <a:pt x="91" y="83"/>
                    <a:pt x="91" y="83"/>
                    <a:pt x="91" y="83"/>
                  </a:cubicBezTo>
                  <a:cubicBezTo>
                    <a:pt x="37" y="128"/>
                    <a:pt x="37" y="128"/>
                    <a:pt x="37" y="128"/>
                  </a:cubicBezTo>
                  <a:cubicBezTo>
                    <a:pt x="35" y="130"/>
                    <a:pt x="32" y="130"/>
                    <a:pt x="31" y="128"/>
                  </a:cubicBezTo>
                  <a:cubicBezTo>
                    <a:pt x="29" y="126"/>
                    <a:pt x="29" y="123"/>
                    <a:pt x="31" y="121"/>
                  </a:cubicBezTo>
                  <a:cubicBezTo>
                    <a:pt x="84" y="77"/>
                    <a:pt x="84" y="77"/>
                    <a:pt x="84" y="77"/>
                  </a:cubicBezTo>
                  <a:cubicBezTo>
                    <a:pt x="31" y="36"/>
                    <a:pt x="31" y="36"/>
                    <a:pt x="31" y="36"/>
                  </a:cubicBezTo>
                  <a:cubicBezTo>
                    <a:pt x="29" y="35"/>
                    <a:pt x="29" y="32"/>
                    <a:pt x="30" y="30"/>
                  </a:cubicBezTo>
                  <a:cubicBezTo>
                    <a:pt x="32" y="28"/>
                    <a:pt x="35" y="27"/>
                    <a:pt x="37" y="29"/>
                  </a:cubicBezTo>
                  <a:cubicBezTo>
                    <a:pt x="123" y="96"/>
                    <a:pt x="123" y="96"/>
                    <a:pt x="123" y="96"/>
                  </a:cubicBezTo>
                  <a:cubicBezTo>
                    <a:pt x="208" y="29"/>
                    <a:pt x="208" y="29"/>
                    <a:pt x="208" y="29"/>
                  </a:cubicBezTo>
                  <a:cubicBezTo>
                    <a:pt x="210" y="27"/>
                    <a:pt x="213" y="28"/>
                    <a:pt x="215" y="30"/>
                  </a:cubicBezTo>
                  <a:cubicBezTo>
                    <a:pt x="216" y="32"/>
                    <a:pt x="216" y="35"/>
                    <a:pt x="214" y="36"/>
                  </a:cubicBezTo>
                  <a:cubicBezTo>
                    <a:pt x="161" y="77"/>
                    <a:pt x="161" y="77"/>
                    <a:pt x="161" y="77"/>
                  </a:cubicBezTo>
                  <a:cubicBezTo>
                    <a:pt x="214" y="121"/>
                    <a:pt x="214" y="121"/>
                    <a:pt x="214" y="121"/>
                  </a:cubicBezTo>
                  <a:cubicBezTo>
                    <a:pt x="216" y="123"/>
                    <a:pt x="216" y="126"/>
                    <a:pt x="214" y="128"/>
                  </a:cubicBezTo>
                  <a:cubicBezTo>
                    <a:pt x="213" y="129"/>
                    <a:pt x="212" y="130"/>
                    <a:pt x="211"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81" name="Freeform 18">
              <a:extLst>
                <a:ext uri="{FF2B5EF4-FFF2-40B4-BE49-F238E27FC236}">
                  <a16:creationId xmlns:a16="http://schemas.microsoft.com/office/drawing/2014/main" xmlns="" id="{8DE9F9E1-562D-4745-AD36-308FF67A848F}"/>
                </a:ext>
              </a:extLst>
            </p:cNvPr>
            <p:cNvSpPr>
              <a:spLocks noEditPoints="1"/>
            </p:cNvSpPr>
            <p:nvPr/>
          </p:nvSpPr>
          <p:spPr bwMode="auto">
            <a:xfrm>
              <a:off x="7232650" y="2116138"/>
              <a:ext cx="1341438" cy="679450"/>
            </a:xfrm>
            <a:custGeom>
              <a:avLst/>
              <a:gdLst>
                <a:gd name="T0" fmla="*/ 2147483646 w 322"/>
                <a:gd name="T1" fmla="*/ 2147483646 h 163"/>
                <a:gd name="T2" fmla="*/ 2147483646 w 322"/>
                <a:gd name="T3" fmla="*/ 2147483646 h 163"/>
                <a:gd name="T4" fmla="*/ 2147483646 w 322"/>
                <a:gd name="T5" fmla="*/ 2147483646 h 163"/>
                <a:gd name="T6" fmla="*/ 2147483646 w 322"/>
                <a:gd name="T7" fmla="*/ 2147483646 h 163"/>
                <a:gd name="T8" fmla="*/ 2147483646 w 322"/>
                <a:gd name="T9" fmla="*/ 2147483646 h 163"/>
                <a:gd name="T10" fmla="*/ 2147483646 w 322"/>
                <a:gd name="T11" fmla="*/ 2147483646 h 163"/>
                <a:gd name="T12" fmla="*/ 2147483646 w 322"/>
                <a:gd name="T13" fmla="*/ 2147483646 h 163"/>
                <a:gd name="T14" fmla="*/ 2147483646 w 322"/>
                <a:gd name="T15" fmla="*/ 2147483646 h 163"/>
                <a:gd name="T16" fmla="*/ 2147483646 w 322"/>
                <a:gd name="T17" fmla="*/ 2147483646 h 163"/>
                <a:gd name="T18" fmla="*/ 2147483646 w 322"/>
                <a:gd name="T19" fmla="*/ 2147483646 h 163"/>
                <a:gd name="T20" fmla="*/ 2147483646 w 322"/>
                <a:gd name="T21" fmla="*/ 2147483646 h 163"/>
                <a:gd name="T22" fmla="*/ 2147483646 w 322"/>
                <a:gd name="T23" fmla="*/ 2147483646 h 163"/>
                <a:gd name="T24" fmla="*/ 2147483646 w 322"/>
                <a:gd name="T25" fmla="*/ 2147483646 h 163"/>
                <a:gd name="T26" fmla="*/ 2147483646 w 322"/>
                <a:gd name="T27" fmla="*/ 2147483646 h 163"/>
                <a:gd name="T28" fmla="*/ 2147483646 w 322"/>
                <a:gd name="T29" fmla="*/ 2147483646 h 163"/>
                <a:gd name="T30" fmla="*/ 2147483646 w 322"/>
                <a:gd name="T31" fmla="*/ 2147483646 h 163"/>
                <a:gd name="T32" fmla="*/ 2147483646 w 322"/>
                <a:gd name="T33" fmla="*/ 2147483646 h 163"/>
                <a:gd name="T34" fmla="*/ 2147483646 w 322"/>
                <a:gd name="T35" fmla="*/ 2147483646 h 163"/>
                <a:gd name="T36" fmla="*/ 2147483646 w 322"/>
                <a:gd name="T37" fmla="*/ 2147483646 h 163"/>
                <a:gd name="T38" fmla="*/ 2147483646 w 322"/>
                <a:gd name="T39" fmla="*/ 2147483646 h 163"/>
                <a:gd name="T40" fmla="*/ 2147483646 w 322"/>
                <a:gd name="T41" fmla="*/ 2147483646 h 163"/>
                <a:gd name="T42" fmla="*/ 2147483646 w 322"/>
                <a:gd name="T43" fmla="*/ 2147483646 h 163"/>
                <a:gd name="T44" fmla="*/ 2147483646 w 322"/>
                <a:gd name="T45" fmla="*/ 2147483646 h 163"/>
                <a:gd name="T46" fmla="*/ 2147483646 w 322"/>
                <a:gd name="T47" fmla="*/ 2147483646 h 163"/>
                <a:gd name="T48" fmla="*/ 2147483646 w 322"/>
                <a:gd name="T49" fmla="*/ 2147483646 h 163"/>
                <a:gd name="T50" fmla="*/ 2147483646 w 322"/>
                <a:gd name="T51" fmla="*/ 2147483646 h 163"/>
                <a:gd name="T52" fmla="*/ 2147483646 w 322"/>
                <a:gd name="T53" fmla="*/ 2147483646 h 163"/>
                <a:gd name="T54" fmla="*/ 2147483646 w 322"/>
                <a:gd name="T55" fmla="*/ 2147483646 h 163"/>
                <a:gd name="T56" fmla="*/ 2147483646 w 322"/>
                <a:gd name="T57" fmla="*/ 2147483646 h 163"/>
                <a:gd name="T58" fmla="*/ 2147483646 w 322"/>
                <a:gd name="T59" fmla="*/ 2147483646 h 163"/>
                <a:gd name="T60" fmla="*/ 2147483646 w 322"/>
                <a:gd name="T61" fmla="*/ 2147483646 h 163"/>
                <a:gd name="T62" fmla="*/ 2147483646 w 322"/>
                <a:gd name="T63" fmla="*/ 2147483646 h 163"/>
                <a:gd name="T64" fmla="*/ 2147483646 w 322"/>
                <a:gd name="T65" fmla="*/ 2147483646 h 163"/>
                <a:gd name="T66" fmla="*/ 2147483646 w 322"/>
                <a:gd name="T67" fmla="*/ 2147483646 h 163"/>
                <a:gd name="T68" fmla="*/ 2147483646 w 322"/>
                <a:gd name="T69" fmla="*/ 2147483646 h 163"/>
                <a:gd name="T70" fmla="*/ 2147483646 w 322"/>
                <a:gd name="T71" fmla="*/ 2147483646 h 163"/>
                <a:gd name="T72" fmla="*/ 2147483646 w 322"/>
                <a:gd name="T73" fmla="*/ 2147483646 h 163"/>
                <a:gd name="T74" fmla="*/ 2147483646 w 322"/>
                <a:gd name="T75" fmla="*/ 2147483646 h 163"/>
                <a:gd name="T76" fmla="*/ 2147483646 w 322"/>
                <a:gd name="T77" fmla="*/ 2147483646 h 163"/>
                <a:gd name="T78" fmla="*/ 2147483646 w 322"/>
                <a:gd name="T79" fmla="*/ 2147483646 h 163"/>
                <a:gd name="T80" fmla="*/ 2147483646 w 322"/>
                <a:gd name="T81" fmla="*/ 2147483646 h 163"/>
                <a:gd name="T82" fmla="*/ 2147483646 w 322"/>
                <a:gd name="T83" fmla="*/ 2147483646 h 163"/>
                <a:gd name="T84" fmla="*/ 2147483646 w 322"/>
                <a:gd name="T85" fmla="*/ 2147483646 h 163"/>
                <a:gd name="T86" fmla="*/ 2147483646 w 322"/>
                <a:gd name="T87" fmla="*/ 2147483646 h 163"/>
                <a:gd name="T88" fmla="*/ 2147483646 w 322"/>
                <a:gd name="T89" fmla="*/ 2147483646 h 163"/>
                <a:gd name="T90" fmla="*/ 2147483646 w 322"/>
                <a:gd name="T91" fmla="*/ 2147483646 h 163"/>
                <a:gd name="T92" fmla="*/ 2147483646 w 322"/>
                <a:gd name="T93" fmla="*/ 2147483646 h 1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22" h="163">
                  <a:moveTo>
                    <a:pt x="165" y="163"/>
                  </a:moveTo>
                  <a:cubicBezTo>
                    <a:pt x="146" y="162"/>
                    <a:pt x="130" y="162"/>
                    <a:pt x="115" y="158"/>
                  </a:cubicBezTo>
                  <a:cubicBezTo>
                    <a:pt x="110" y="157"/>
                    <a:pt x="105" y="155"/>
                    <a:pt x="101" y="153"/>
                  </a:cubicBezTo>
                  <a:cubicBezTo>
                    <a:pt x="92" y="149"/>
                    <a:pt x="89" y="143"/>
                    <a:pt x="88" y="139"/>
                  </a:cubicBezTo>
                  <a:cubicBezTo>
                    <a:pt x="87" y="133"/>
                    <a:pt x="89" y="127"/>
                    <a:pt x="94" y="123"/>
                  </a:cubicBezTo>
                  <a:cubicBezTo>
                    <a:pt x="101" y="115"/>
                    <a:pt x="110" y="110"/>
                    <a:pt x="123" y="104"/>
                  </a:cubicBezTo>
                  <a:cubicBezTo>
                    <a:pt x="126" y="102"/>
                    <a:pt x="130" y="101"/>
                    <a:pt x="134" y="99"/>
                  </a:cubicBezTo>
                  <a:cubicBezTo>
                    <a:pt x="136" y="98"/>
                    <a:pt x="136" y="98"/>
                    <a:pt x="136" y="98"/>
                  </a:cubicBezTo>
                  <a:cubicBezTo>
                    <a:pt x="139" y="97"/>
                    <a:pt x="141" y="95"/>
                    <a:pt x="142" y="93"/>
                  </a:cubicBezTo>
                  <a:cubicBezTo>
                    <a:pt x="142" y="91"/>
                    <a:pt x="141" y="89"/>
                    <a:pt x="140" y="87"/>
                  </a:cubicBezTo>
                  <a:cubicBezTo>
                    <a:pt x="126" y="74"/>
                    <a:pt x="120" y="58"/>
                    <a:pt x="121" y="38"/>
                  </a:cubicBezTo>
                  <a:cubicBezTo>
                    <a:pt x="122" y="19"/>
                    <a:pt x="133" y="6"/>
                    <a:pt x="153" y="1"/>
                  </a:cubicBezTo>
                  <a:cubicBezTo>
                    <a:pt x="157" y="0"/>
                    <a:pt x="161" y="0"/>
                    <a:pt x="165" y="0"/>
                  </a:cubicBezTo>
                  <a:cubicBezTo>
                    <a:pt x="169" y="0"/>
                    <a:pt x="172" y="0"/>
                    <a:pt x="176" y="1"/>
                  </a:cubicBezTo>
                  <a:cubicBezTo>
                    <a:pt x="197" y="6"/>
                    <a:pt x="207" y="19"/>
                    <a:pt x="208" y="38"/>
                  </a:cubicBezTo>
                  <a:cubicBezTo>
                    <a:pt x="209" y="58"/>
                    <a:pt x="203" y="74"/>
                    <a:pt x="190" y="87"/>
                  </a:cubicBezTo>
                  <a:cubicBezTo>
                    <a:pt x="188" y="89"/>
                    <a:pt x="187" y="91"/>
                    <a:pt x="187" y="93"/>
                  </a:cubicBezTo>
                  <a:cubicBezTo>
                    <a:pt x="188" y="95"/>
                    <a:pt x="190" y="97"/>
                    <a:pt x="193" y="98"/>
                  </a:cubicBezTo>
                  <a:cubicBezTo>
                    <a:pt x="195" y="99"/>
                    <a:pt x="195" y="99"/>
                    <a:pt x="195" y="99"/>
                  </a:cubicBezTo>
                  <a:cubicBezTo>
                    <a:pt x="199" y="101"/>
                    <a:pt x="203" y="102"/>
                    <a:pt x="207" y="104"/>
                  </a:cubicBezTo>
                  <a:cubicBezTo>
                    <a:pt x="219" y="110"/>
                    <a:pt x="228" y="115"/>
                    <a:pt x="235" y="123"/>
                  </a:cubicBezTo>
                  <a:cubicBezTo>
                    <a:pt x="239" y="127"/>
                    <a:pt x="241" y="133"/>
                    <a:pt x="240" y="139"/>
                  </a:cubicBezTo>
                  <a:cubicBezTo>
                    <a:pt x="239" y="145"/>
                    <a:pt x="235" y="150"/>
                    <a:pt x="228" y="153"/>
                  </a:cubicBezTo>
                  <a:cubicBezTo>
                    <a:pt x="228" y="153"/>
                    <a:pt x="228" y="153"/>
                    <a:pt x="228" y="153"/>
                  </a:cubicBezTo>
                  <a:cubicBezTo>
                    <a:pt x="224" y="155"/>
                    <a:pt x="219" y="157"/>
                    <a:pt x="214" y="158"/>
                  </a:cubicBezTo>
                  <a:cubicBezTo>
                    <a:pt x="199" y="162"/>
                    <a:pt x="183" y="162"/>
                    <a:pt x="165" y="163"/>
                  </a:cubicBezTo>
                  <a:close/>
                  <a:moveTo>
                    <a:pt x="165" y="9"/>
                  </a:moveTo>
                  <a:cubicBezTo>
                    <a:pt x="161" y="9"/>
                    <a:pt x="158" y="9"/>
                    <a:pt x="155" y="10"/>
                  </a:cubicBezTo>
                  <a:cubicBezTo>
                    <a:pt x="139" y="14"/>
                    <a:pt x="131" y="23"/>
                    <a:pt x="130" y="38"/>
                  </a:cubicBezTo>
                  <a:cubicBezTo>
                    <a:pt x="129" y="55"/>
                    <a:pt x="135" y="69"/>
                    <a:pt x="146" y="81"/>
                  </a:cubicBezTo>
                  <a:cubicBezTo>
                    <a:pt x="150" y="85"/>
                    <a:pt x="151" y="90"/>
                    <a:pt x="150" y="95"/>
                  </a:cubicBezTo>
                  <a:cubicBezTo>
                    <a:pt x="149" y="100"/>
                    <a:pt x="145" y="104"/>
                    <a:pt x="140" y="106"/>
                  </a:cubicBezTo>
                  <a:cubicBezTo>
                    <a:pt x="137" y="107"/>
                    <a:pt x="137" y="107"/>
                    <a:pt x="137" y="107"/>
                  </a:cubicBezTo>
                  <a:cubicBezTo>
                    <a:pt x="133" y="109"/>
                    <a:pt x="130" y="110"/>
                    <a:pt x="126" y="112"/>
                  </a:cubicBezTo>
                  <a:cubicBezTo>
                    <a:pt x="115" y="117"/>
                    <a:pt x="107" y="123"/>
                    <a:pt x="100" y="129"/>
                  </a:cubicBezTo>
                  <a:cubicBezTo>
                    <a:pt x="97" y="132"/>
                    <a:pt x="96" y="135"/>
                    <a:pt x="97" y="137"/>
                  </a:cubicBezTo>
                  <a:cubicBezTo>
                    <a:pt x="97" y="140"/>
                    <a:pt x="100" y="143"/>
                    <a:pt x="105" y="145"/>
                  </a:cubicBezTo>
                  <a:cubicBezTo>
                    <a:pt x="108" y="147"/>
                    <a:pt x="112" y="148"/>
                    <a:pt x="117" y="150"/>
                  </a:cubicBezTo>
                  <a:cubicBezTo>
                    <a:pt x="132" y="153"/>
                    <a:pt x="147" y="154"/>
                    <a:pt x="165" y="154"/>
                  </a:cubicBezTo>
                  <a:cubicBezTo>
                    <a:pt x="183" y="154"/>
                    <a:pt x="198" y="153"/>
                    <a:pt x="212" y="150"/>
                  </a:cubicBezTo>
                  <a:cubicBezTo>
                    <a:pt x="217" y="148"/>
                    <a:pt x="221" y="147"/>
                    <a:pt x="225" y="145"/>
                  </a:cubicBezTo>
                  <a:cubicBezTo>
                    <a:pt x="229" y="143"/>
                    <a:pt x="231" y="141"/>
                    <a:pt x="231" y="137"/>
                  </a:cubicBezTo>
                  <a:cubicBezTo>
                    <a:pt x="232" y="134"/>
                    <a:pt x="231" y="131"/>
                    <a:pt x="229" y="129"/>
                  </a:cubicBezTo>
                  <a:cubicBezTo>
                    <a:pt x="223" y="123"/>
                    <a:pt x="215" y="117"/>
                    <a:pt x="203" y="112"/>
                  </a:cubicBezTo>
                  <a:cubicBezTo>
                    <a:pt x="199" y="110"/>
                    <a:pt x="196" y="109"/>
                    <a:pt x="192" y="107"/>
                  </a:cubicBezTo>
                  <a:cubicBezTo>
                    <a:pt x="189" y="106"/>
                    <a:pt x="189" y="106"/>
                    <a:pt x="189" y="106"/>
                  </a:cubicBezTo>
                  <a:cubicBezTo>
                    <a:pt x="184" y="104"/>
                    <a:pt x="180" y="100"/>
                    <a:pt x="179" y="95"/>
                  </a:cubicBezTo>
                  <a:cubicBezTo>
                    <a:pt x="178" y="90"/>
                    <a:pt x="179" y="85"/>
                    <a:pt x="183" y="81"/>
                  </a:cubicBezTo>
                  <a:cubicBezTo>
                    <a:pt x="195" y="70"/>
                    <a:pt x="200" y="56"/>
                    <a:pt x="199" y="38"/>
                  </a:cubicBezTo>
                  <a:cubicBezTo>
                    <a:pt x="199" y="23"/>
                    <a:pt x="191" y="14"/>
                    <a:pt x="174" y="10"/>
                  </a:cubicBezTo>
                  <a:cubicBezTo>
                    <a:pt x="171" y="9"/>
                    <a:pt x="168" y="9"/>
                    <a:pt x="165" y="9"/>
                  </a:cubicBezTo>
                  <a:close/>
                  <a:moveTo>
                    <a:pt x="227" y="149"/>
                  </a:moveTo>
                  <a:cubicBezTo>
                    <a:pt x="227" y="149"/>
                    <a:pt x="227" y="149"/>
                    <a:pt x="227" y="149"/>
                  </a:cubicBezTo>
                  <a:close/>
                  <a:moveTo>
                    <a:pt x="268" y="163"/>
                  </a:moveTo>
                  <a:cubicBezTo>
                    <a:pt x="265" y="163"/>
                    <a:pt x="265" y="163"/>
                    <a:pt x="265" y="163"/>
                  </a:cubicBezTo>
                  <a:cubicBezTo>
                    <a:pt x="256" y="163"/>
                    <a:pt x="253" y="163"/>
                    <a:pt x="244" y="161"/>
                  </a:cubicBezTo>
                  <a:cubicBezTo>
                    <a:pt x="242" y="161"/>
                    <a:pt x="240" y="159"/>
                    <a:pt x="240" y="157"/>
                  </a:cubicBezTo>
                  <a:cubicBezTo>
                    <a:pt x="240" y="154"/>
                    <a:pt x="242" y="152"/>
                    <a:pt x="245" y="153"/>
                  </a:cubicBezTo>
                  <a:cubicBezTo>
                    <a:pt x="254" y="154"/>
                    <a:pt x="256" y="154"/>
                    <a:pt x="265" y="154"/>
                  </a:cubicBezTo>
                  <a:cubicBezTo>
                    <a:pt x="268" y="154"/>
                    <a:pt x="268" y="154"/>
                    <a:pt x="268" y="154"/>
                  </a:cubicBezTo>
                  <a:cubicBezTo>
                    <a:pt x="280" y="154"/>
                    <a:pt x="290" y="153"/>
                    <a:pt x="300" y="151"/>
                  </a:cubicBezTo>
                  <a:cubicBezTo>
                    <a:pt x="304" y="150"/>
                    <a:pt x="306" y="149"/>
                    <a:pt x="309" y="148"/>
                  </a:cubicBezTo>
                  <a:cubicBezTo>
                    <a:pt x="311" y="147"/>
                    <a:pt x="312" y="145"/>
                    <a:pt x="313" y="144"/>
                  </a:cubicBezTo>
                  <a:cubicBezTo>
                    <a:pt x="313" y="142"/>
                    <a:pt x="312" y="140"/>
                    <a:pt x="312" y="139"/>
                  </a:cubicBezTo>
                  <a:cubicBezTo>
                    <a:pt x="307" y="135"/>
                    <a:pt x="302" y="131"/>
                    <a:pt x="294" y="127"/>
                  </a:cubicBezTo>
                  <a:cubicBezTo>
                    <a:pt x="291" y="126"/>
                    <a:pt x="289" y="125"/>
                    <a:pt x="286" y="124"/>
                  </a:cubicBezTo>
                  <a:cubicBezTo>
                    <a:pt x="284" y="123"/>
                    <a:pt x="284" y="123"/>
                    <a:pt x="284" y="123"/>
                  </a:cubicBezTo>
                  <a:cubicBezTo>
                    <a:pt x="280" y="122"/>
                    <a:pt x="277" y="118"/>
                    <a:pt x="276" y="114"/>
                  </a:cubicBezTo>
                  <a:cubicBezTo>
                    <a:pt x="275" y="110"/>
                    <a:pt x="277" y="106"/>
                    <a:pt x="280" y="103"/>
                  </a:cubicBezTo>
                  <a:cubicBezTo>
                    <a:pt x="287" y="96"/>
                    <a:pt x="291" y="87"/>
                    <a:pt x="290" y="75"/>
                  </a:cubicBezTo>
                  <a:cubicBezTo>
                    <a:pt x="290" y="65"/>
                    <a:pt x="285" y="59"/>
                    <a:pt x="274" y="56"/>
                  </a:cubicBezTo>
                  <a:cubicBezTo>
                    <a:pt x="272" y="56"/>
                    <a:pt x="270" y="56"/>
                    <a:pt x="268" y="56"/>
                  </a:cubicBezTo>
                  <a:cubicBezTo>
                    <a:pt x="266" y="56"/>
                    <a:pt x="263" y="56"/>
                    <a:pt x="261" y="56"/>
                  </a:cubicBezTo>
                  <a:cubicBezTo>
                    <a:pt x="251" y="59"/>
                    <a:pt x="245" y="65"/>
                    <a:pt x="245" y="75"/>
                  </a:cubicBezTo>
                  <a:cubicBezTo>
                    <a:pt x="245" y="86"/>
                    <a:pt x="248" y="96"/>
                    <a:pt x="256" y="103"/>
                  </a:cubicBezTo>
                  <a:cubicBezTo>
                    <a:pt x="259" y="107"/>
                    <a:pt x="261" y="111"/>
                    <a:pt x="260" y="115"/>
                  </a:cubicBezTo>
                  <a:cubicBezTo>
                    <a:pt x="259" y="118"/>
                    <a:pt x="256" y="121"/>
                    <a:pt x="252" y="123"/>
                  </a:cubicBezTo>
                  <a:cubicBezTo>
                    <a:pt x="252" y="123"/>
                    <a:pt x="252" y="123"/>
                    <a:pt x="252" y="123"/>
                  </a:cubicBezTo>
                  <a:cubicBezTo>
                    <a:pt x="249" y="124"/>
                    <a:pt x="247" y="123"/>
                    <a:pt x="246" y="120"/>
                  </a:cubicBezTo>
                  <a:cubicBezTo>
                    <a:pt x="245" y="118"/>
                    <a:pt x="246" y="116"/>
                    <a:pt x="248" y="115"/>
                  </a:cubicBezTo>
                  <a:cubicBezTo>
                    <a:pt x="249" y="114"/>
                    <a:pt x="249" y="114"/>
                    <a:pt x="249" y="114"/>
                  </a:cubicBezTo>
                  <a:cubicBezTo>
                    <a:pt x="250" y="114"/>
                    <a:pt x="251" y="113"/>
                    <a:pt x="251" y="113"/>
                  </a:cubicBezTo>
                  <a:cubicBezTo>
                    <a:pt x="251" y="112"/>
                    <a:pt x="251" y="111"/>
                    <a:pt x="249" y="110"/>
                  </a:cubicBezTo>
                  <a:cubicBezTo>
                    <a:pt x="240" y="100"/>
                    <a:pt x="236" y="88"/>
                    <a:pt x="236" y="74"/>
                  </a:cubicBezTo>
                  <a:cubicBezTo>
                    <a:pt x="236" y="65"/>
                    <a:pt x="241" y="52"/>
                    <a:pt x="259" y="48"/>
                  </a:cubicBezTo>
                  <a:cubicBezTo>
                    <a:pt x="262" y="47"/>
                    <a:pt x="265" y="47"/>
                    <a:pt x="268" y="47"/>
                  </a:cubicBezTo>
                  <a:cubicBezTo>
                    <a:pt x="271" y="47"/>
                    <a:pt x="273" y="47"/>
                    <a:pt x="276" y="48"/>
                  </a:cubicBezTo>
                  <a:cubicBezTo>
                    <a:pt x="295" y="52"/>
                    <a:pt x="299" y="65"/>
                    <a:pt x="299" y="74"/>
                  </a:cubicBezTo>
                  <a:cubicBezTo>
                    <a:pt x="300" y="89"/>
                    <a:pt x="295" y="101"/>
                    <a:pt x="286" y="110"/>
                  </a:cubicBezTo>
                  <a:cubicBezTo>
                    <a:pt x="285" y="110"/>
                    <a:pt x="285" y="111"/>
                    <a:pt x="285" y="112"/>
                  </a:cubicBezTo>
                  <a:cubicBezTo>
                    <a:pt x="285" y="114"/>
                    <a:pt x="286" y="115"/>
                    <a:pt x="288" y="115"/>
                  </a:cubicBezTo>
                  <a:cubicBezTo>
                    <a:pt x="290" y="116"/>
                    <a:pt x="290" y="116"/>
                    <a:pt x="290" y="116"/>
                  </a:cubicBezTo>
                  <a:cubicBezTo>
                    <a:pt x="292" y="117"/>
                    <a:pt x="295" y="118"/>
                    <a:pt x="297" y="119"/>
                  </a:cubicBezTo>
                  <a:cubicBezTo>
                    <a:pt x="306" y="123"/>
                    <a:pt x="313" y="127"/>
                    <a:pt x="318" y="133"/>
                  </a:cubicBezTo>
                  <a:cubicBezTo>
                    <a:pt x="321" y="136"/>
                    <a:pt x="322" y="141"/>
                    <a:pt x="322" y="145"/>
                  </a:cubicBezTo>
                  <a:cubicBezTo>
                    <a:pt x="321" y="150"/>
                    <a:pt x="318" y="154"/>
                    <a:pt x="313" y="156"/>
                  </a:cubicBezTo>
                  <a:cubicBezTo>
                    <a:pt x="310" y="158"/>
                    <a:pt x="306" y="159"/>
                    <a:pt x="303" y="160"/>
                  </a:cubicBezTo>
                  <a:cubicBezTo>
                    <a:pt x="292" y="162"/>
                    <a:pt x="281" y="163"/>
                    <a:pt x="268" y="163"/>
                  </a:cubicBezTo>
                  <a:close/>
                  <a:moveTo>
                    <a:pt x="61" y="163"/>
                  </a:moveTo>
                  <a:cubicBezTo>
                    <a:pt x="46" y="163"/>
                    <a:pt x="34" y="162"/>
                    <a:pt x="22" y="159"/>
                  </a:cubicBezTo>
                  <a:cubicBezTo>
                    <a:pt x="18" y="158"/>
                    <a:pt x="15" y="157"/>
                    <a:pt x="11" y="155"/>
                  </a:cubicBezTo>
                  <a:cubicBezTo>
                    <a:pt x="5" y="153"/>
                    <a:pt x="2" y="148"/>
                    <a:pt x="1" y="143"/>
                  </a:cubicBezTo>
                  <a:cubicBezTo>
                    <a:pt x="0" y="139"/>
                    <a:pt x="2" y="134"/>
                    <a:pt x="6" y="130"/>
                  </a:cubicBezTo>
                  <a:cubicBezTo>
                    <a:pt x="11" y="125"/>
                    <a:pt x="18" y="120"/>
                    <a:pt x="28" y="115"/>
                  </a:cubicBezTo>
                  <a:cubicBezTo>
                    <a:pt x="31" y="114"/>
                    <a:pt x="34" y="113"/>
                    <a:pt x="37" y="112"/>
                  </a:cubicBezTo>
                  <a:cubicBezTo>
                    <a:pt x="39" y="111"/>
                    <a:pt x="39" y="111"/>
                    <a:pt x="39" y="111"/>
                  </a:cubicBezTo>
                  <a:cubicBezTo>
                    <a:pt x="41" y="110"/>
                    <a:pt x="42" y="109"/>
                    <a:pt x="42" y="108"/>
                  </a:cubicBezTo>
                  <a:cubicBezTo>
                    <a:pt x="43" y="106"/>
                    <a:pt x="42" y="105"/>
                    <a:pt x="41" y="104"/>
                  </a:cubicBezTo>
                  <a:cubicBezTo>
                    <a:pt x="31" y="94"/>
                    <a:pt x="26" y="81"/>
                    <a:pt x="26" y="65"/>
                  </a:cubicBezTo>
                  <a:cubicBezTo>
                    <a:pt x="27" y="55"/>
                    <a:pt x="32" y="41"/>
                    <a:pt x="52" y="36"/>
                  </a:cubicBezTo>
                  <a:cubicBezTo>
                    <a:pt x="55" y="36"/>
                    <a:pt x="58" y="35"/>
                    <a:pt x="61" y="35"/>
                  </a:cubicBezTo>
                  <a:cubicBezTo>
                    <a:pt x="64" y="35"/>
                    <a:pt x="67" y="36"/>
                    <a:pt x="70" y="36"/>
                  </a:cubicBezTo>
                  <a:cubicBezTo>
                    <a:pt x="90" y="41"/>
                    <a:pt x="95" y="55"/>
                    <a:pt x="95" y="65"/>
                  </a:cubicBezTo>
                  <a:cubicBezTo>
                    <a:pt x="96" y="81"/>
                    <a:pt x="91" y="94"/>
                    <a:pt x="81" y="104"/>
                  </a:cubicBezTo>
                  <a:cubicBezTo>
                    <a:pt x="80" y="105"/>
                    <a:pt x="79" y="106"/>
                    <a:pt x="79" y="108"/>
                  </a:cubicBezTo>
                  <a:cubicBezTo>
                    <a:pt x="80" y="109"/>
                    <a:pt x="81" y="110"/>
                    <a:pt x="83" y="111"/>
                  </a:cubicBezTo>
                  <a:cubicBezTo>
                    <a:pt x="85" y="112"/>
                    <a:pt x="85" y="112"/>
                    <a:pt x="85" y="112"/>
                  </a:cubicBezTo>
                  <a:cubicBezTo>
                    <a:pt x="87" y="113"/>
                    <a:pt x="88" y="115"/>
                    <a:pt x="88" y="118"/>
                  </a:cubicBezTo>
                  <a:cubicBezTo>
                    <a:pt x="87" y="120"/>
                    <a:pt x="84" y="121"/>
                    <a:pt x="82" y="120"/>
                  </a:cubicBezTo>
                  <a:cubicBezTo>
                    <a:pt x="80" y="119"/>
                    <a:pt x="80" y="119"/>
                    <a:pt x="80" y="119"/>
                  </a:cubicBezTo>
                  <a:cubicBezTo>
                    <a:pt x="75" y="117"/>
                    <a:pt x="72" y="114"/>
                    <a:pt x="71" y="109"/>
                  </a:cubicBezTo>
                  <a:cubicBezTo>
                    <a:pt x="70" y="105"/>
                    <a:pt x="71" y="101"/>
                    <a:pt x="75" y="98"/>
                  </a:cubicBezTo>
                  <a:cubicBezTo>
                    <a:pt x="83" y="89"/>
                    <a:pt x="87" y="79"/>
                    <a:pt x="86" y="66"/>
                  </a:cubicBezTo>
                  <a:cubicBezTo>
                    <a:pt x="86" y="55"/>
                    <a:pt x="80" y="48"/>
                    <a:pt x="68" y="45"/>
                  </a:cubicBezTo>
                  <a:cubicBezTo>
                    <a:pt x="66" y="44"/>
                    <a:pt x="63" y="44"/>
                    <a:pt x="61" y="44"/>
                  </a:cubicBezTo>
                  <a:cubicBezTo>
                    <a:pt x="59" y="44"/>
                    <a:pt x="56" y="44"/>
                    <a:pt x="54" y="45"/>
                  </a:cubicBezTo>
                  <a:cubicBezTo>
                    <a:pt x="42" y="48"/>
                    <a:pt x="36" y="55"/>
                    <a:pt x="35" y="66"/>
                  </a:cubicBezTo>
                  <a:cubicBezTo>
                    <a:pt x="35" y="79"/>
                    <a:pt x="39" y="89"/>
                    <a:pt x="47" y="98"/>
                  </a:cubicBezTo>
                  <a:cubicBezTo>
                    <a:pt x="50" y="101"/>
                    <a:pt x="52" y="105"/>
                    <a:pt x="51" y="110"/>
                  </a:cubicBezTo>
                  <a:cubicBezTo>
                    <a:pt x="50" y="114"/>
                    <a:pt x="47" y="117"/>
                    <a:pt x="42" y="119"/>
                  </a:cubicBezTo>
                  <a:cubicBezTo>
                    <a:pt x="40" y="120"/>
                    <a:pt x="40" y="120"/>
                    <a:pt x="40" y="120"/>
                  </a:cubicBezTo>
                  <a:cubicBezTo>
                    <a:pt x="37" y="121"/>
                    <a:pt x="34" y="122"/>
                    <a:pt x="32" y="123"/>
                  </a:cubicBezTo>
                  <a:cubicBezTo>
                    <a:pt x="23" y="128"/>
                    <a:pt x="17" y="132"/>
                    <a:pt x="12" y="136"/>
                  </a:cubicBezTo>
                  <a:cubicBezTo>
                    <a:pt x="10" y="138"/>
                    <a:pt x="9" y="140"/>
                    <a:pt x="10" y="142"/>
                  </a:cubicBezTo>
                  <a:cubicBezTo>
                    <a:pt x="10" y="144"/>
                    <a:pt x="12" y="146"/>
                    <a:pt x="15" y="147"/>
                  </a:cubicBezTo>
                  <a:cubicBezTo>
                    <a:pt x="18" y="149"/>
                    <a:pt x="21" y="150"/>
                    <a:pt x="24" y="151"/>
                  </a:cubicBezTo>
                  <a:cubicBezTo>
                    <a:pt x="36" y="153"/>
                    <a:pt x="47" y="154"/>
                    <a:pt x="61" y="154"/>
                  </a:cubicBezTo>
                  <a:cubicBezTo>
                    <a:pt x="69" y="154"/>
                    <a:pt x="76" y="154"/>
                    <a:pt x="83" y="153"/>
                  </a:cubicBezTo>
                  <a:cubicBezTo>
                    <a:pt x="85" y="153"/>
                    <a:pt x="87" y="154"/>
                    <a:pt x="87" y="157"/>
                  </a:cubicBezTo>
                  <a:cubicBezTo>
                    <a:pt x="88" y="159"/>
                    <a:pt x="86" y="162"/>
                    <a:pt x="83" y="162"/>
                  </a:cubicBezTo>
                  <a:cubicBezTo>
                    <a:pt x="77" y="162"/>
                    <a:pt x="70" y="163"/>
                    <a:pt x="61" y="1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82" name="Freeform 19">
              <a:extLst>
                <a:ext uri="{FF2B5EF4-FFF2-40B4-BE49-F238E27FC236}">
                  <a16:creationId xmlns:a16="http://schemas.microsoft.com/office/drawing/2014/main" xmlns="" id="{4242D383-25BE-45EE-8D56-7195649C844B}"/>
                </a:ext>
              </a:extLst>
            </p:cNvPr>
            <p:cNvSpPr>
              <a:spLocks noEditPoints="1"/>
            </p:cNvSpPr>
            <p:nvPr/>
          </p:nvSpPr>
          <p:spPr bwMode="auto">
            <a:xfrm>
              <a:off x="9186863" y="3825875"/>
              <a:ext cx="915987" cy="796925"/>
            </a:xfrm>
            <a:custGeom>
              <a:avLst/>
              <a:gdLst>
                <a:gd name="T0" fmla="*/ 2147483646 w 220"/>
                <a:gd name="T1" fmla="*/ 2147483646 h 191"/>
                <a:gd name="T2" fmla="*/ 0 w 220"/>
                <a:gd name="T3" fmla="*/ 2147483646 h 191"/>
                <a:gd name="T4" fmla="*/ 2147483646 w 220"/>
                <a:gd name="T5" fmla="*/ 2147483646 h 191"/>
                <a:gd name="T6" fmla="*/ 2147483646 w 220"/>
                <a:gd name="T7" fmla="*/ 2147483646 h 191"/>
                <a:gd name="T8" fmla="*/ 2147483646 w 220"/>
                <a:gd name="T9" fmla="*/ 2147483646 h 191"/>
                <a:gd name="T10" fmla="*/ 2147483646 w 220"/>
                <a:gd name="T11" fmla="*/ 2147483646 h 191"/>
                <a:gd name="T12" fmla="*/ 2147483646 w 220"/>
                <a:gd name="T13" fmla="*/ 2147483646 h 191"/>
                <a:gd name="T14" fmla="*/ 2147483646 w 220"/>
                <a:gd name="T15" fmla="*/ 2147483646 h 191"/>
                <a:gd name="T16" fmla="*/ 2147483646 w 220"/>
                <a:gd name="T17" fmla="*/ 2147483646 h 191"/>
                <a:gd name="T18" fmla="*/ 2147483646 w 220"/>
                <a:gd name="T19" fmla="*/ 2147483646 h 191"/>
                <a:gd name="T20" fmla="*/ 2147483646 w 220"/>
                <a:gd name="T21" fmla="*/ 2147483646 h 191"/>
                <a:gd name="T22" fmla="*/ 2147483646 w 220"/>
                <a:gd name="T23" fmla="*/ 2147483646 h 191"/>
                <a:gd name="T24" fmla="*/ 2147483646 w 220"/>
                <a:gd name="T25" fmla="*/ 2147483646 h 191"/>
                <a:gd name="T26" fmla="*/ 2147483646 w 220"/>
                <a:gd name="T27" fmla="*/ 2147483646 h 191"/>
                <a:gd name="T28" fmla="*/ 2147483646 w 220"/>
                <a:gd name="T29" fmla="*/ 2147483646 h 191"/>
                <a:gd name="T30" fmla="*/ 2147483646 w 220"/>
                <a:gd name="T31" fmla="*/ 2147483646 h 191"/>
                <a:gd name="T32" fmla="*/ 2147483646 w 220"/>
                <a:gd name="T33" fmla="*/ 2147483646 h 191"/>
                <a:gd name="T34" fmla="*/ 2147483646 w 220"/>
                <a:gd name="T35" fmla="*/ 2147483646 h 191"/>
                <a:gd name="T36" fmla="*/ 2147483646 w 220"/>
                <a:gd name="T37" fmla="*/ 2147483646 h 191"/>
                <a:gd name="T38" fmla="*/ 2147483646 w 220"/>
                <a:gd name="T39" fmla="*/ 2147483646 h 191"/>
                <a:gd name="T40" fmla="*/ 2147483646 w 220"/>
                <a:gd name="T41" fmla="*/ 2147483646 h 191"/>
                <a:gd name="T42" fmla="*/ 2147483646 w 220"/>
                <a:gd name="T43" fmla="*/ 2147483646 h 191"/>
                <a:gd name="T44" fmla="*/ 2147483646 w 220"/>
                <a:gd name="T45" fmla="*/ 2147483646 h 191"/>
                <a:gd name="T46" fmla="*/ 2147483646 w 220"/>
                <a:gd name="T47" fmla="*/ 2147483646 h 191"/>
                <a:gd name="T48" fmla="*/ 0 w 220"/>
                <a:gd name="T49" fmla="*/ 2147483646 h 191"/>
                <a:gd name="T50" fmla="*/ 2147483646 w 220"/>
                <a:gd name="T51" fmla="*/ 2147483646 h 191"/>
                <a:gd name="T52" fmla="*/ 2147483646 w 220"/>
                <a:gd name="T53" fmla="*/ 2147483646 h 191"/>
                <a:gd name="T54" fmla="*/ 2147483646 w 220"/>
                <a:gd name="T55" fmla="*/ 2147483646 h 191"/>
                <a:gd name="T56" fmla="*/ 2147483646 w 220"/>
                <a:gd name="T57" fmla="*/ 2147483646 h 191"/>
                <a:gd name="T58" fmla="*/ 2147483646 w 220"/>
                <a:gd name="T59" fmla="*/ 2147483646 h 191"/>
                <a:gd name="T60" fmla="*/ 2147483646 w 220"/>
                <a:gd name="T61" fmla="*/ 2147483646 h 191"/>
                <a:gd name="T62" fmla="*/ 2147483646 w 220"/>
                <a:gd name="T63" fmla="*/ 2147483646 h 191"/>
                <a:gd name="T64" fmla="*/ 2147483646 w 220"/>
                <a:gd name="T65" fmla="*/ 0 h 191"/>
                <a:gd name="T66" fmla="*/ 2147483646 w 220"/>
                <a:gd name="T67" fmla="*/ 2147483646 h 1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0" h="191">
                  <a:moveTo>
                    <a:pt x="195" y="191"/>
                  </a:moveTo>
                  <a:cubicBezTo>
                    <a:pt x="26" y="191"/>
                    <a:pt x="26" y="191"/>
                    <a:pt x="26" y="191"/>
                  </a:cubicBezTo>
                  <a:cubicBezTo>
                    <a:pt x="12" y="191"/>
                    <a:pt x="0" y="179"/>
                    <a:pt x="0" y="165"/>
                  </a:cubicBezTo>
                  <a:cubicBezTo>
                    <a:pt x="0" y="123"/>
                    <a:pt x="0" y="123"/>
                    <a:pt x="0" y="123"/>
                  </a:cubicBezTo>
                  <a:cubicBezTo>
                    <a:pt x="0" y="121"/>
                    <a:pt x="2" y="119"/>
                    <a:pt x="5" y="119"/>
                  </a:cubicBezTo>
                  <a:cubicBezTo>
                    <a:pt x="8" y="119"/>
                    <a:pt x="10" y="121"/>
                    <a:pt x="10" y="123"/>
                  </a:cubicBezTo>
                  <a:cubicBezTo>
                    <a:pt x="10" y="165"/>
                    <a:pt x="10" y="165"/>
                    <a:pt x="10" y="165"/>
                  </a:cubicBezTo>
                  <a:cubicBezTo>
                    <a:pt x="10" y="174"/>
                    <a:pt x="17" y="181"/>
                    <a:pt x="26" y="181"/>
                  </a:cubicBezTo>
                  <a:cubicBezTo>
                    <a:pt x="195" y="181"/>
                    <a:pt x="195" y="181"/>
                    <a:pt x="195" y="181"/>
                  </a:cubicBezTo>
                  <a:cubicBezTo>
                    <a:pt x="203" y="181"/>
                    <a:pt x="210" y="174"/>
                    <a:pt x="210" y="165"/>
                  </a:cubicBezTo>
                  <a:cubicBezTo>
                    <a:pt x="210" y="124"/>
                    <a:pt x="210" y="124"/>
                    <a:pt x="210" y="124"/>
                  </a:cubicBezTo>
                  <a:cubicBezTo>
                    <a:pt x="210" y="121"/>
                    <a:pt x="213" y="119"/>
                    <a:pt x="215" y="119"/>
                  </a:cubicBezTo>
                  <a:cubicBezTo>
                    <a:pt x="218" y="119"/>
                    <a:pt x="220" y="121"/>
                    <a:pt x="220" y="124"/>
                  </a:cubicBezTo>
                  <a:cubicBezTo>
                    <a:pt x="220" y="165"/>
                    <a:pt x="220" y="165"/>
                    <a:pt x="220" y="165"/>
                  </a:cubicBezTo>
                  <a:cubicBezTo>
                    <a:pt x="220" y="179"/>
                    <a:pt x="209" y="191"/>
                    <a:pt x="195" y="191"/>
                  </a:cubicBezTo>
                  <a:close/>
                  <a:moveTo>
                    <a:pt x="119" y="136"/>
                  </a:moveTo>
                  <a:cubicBezTo>
                    <a:pt x="101" y="136"/>
                    <a:pt x="101" y="136"/>
                    <a:pt x="101" y="136"/>
                  </a:cubicBezTo>
                  <a:cubicBezTo>
                    <a:pt x="94" y="136"/>
                    <a:pt x="89" y="130"/>
                    <a:pt x="89" y="123"/>
                  </a:cubicBezTo>
                  <a:cubicBezTo>
                    <a:pt x="89" y="102"/>
                    <a:pt x="89" y="102"/>
                    <a:pt x="89" y="102"/>
                  </a:cubicBezTo>
                  <a:cubicBezTo>
                    <a:pt x="89" y="94"/>
                    <a:pt x="94" y="88"/>
                    <a:pt x="101" y="88"/>
                  </a:cubicBezTo>
                  <a:cubicBezTo>
                    <a:pt x="119" y="88"/>
                    <a:pt x="119" y="88"/>
                    <a:pt x="119" y="88"/>
                  </a:cubicBezTo>
                  <a:cubicBezTo>
                    <a:pt x="126" y="88"/>
                    <a:pt x="131" y="94"/>
                    <a:pt x="131" y="102"/>
                  </a:cubicBezTo>
                  <a:cubicBezTo>
                    <a:pt x="131" y="123"/>
                    <a:pt x="131" y="123"/>
                    <a:pt x="131" y="123"/>
                  </a:cubicBezTo>
                  <a:cubicBezTo>
                    <a:pt x="131" y="130"/>
                    <a:pt x="126" y="136"/>
                    <a:pt x="119" y="136"/>
                  </a:cubicBezTo>
                  <a:close/>
                  <a:moveTo>
                    <a:pt x="101" y="98"/>
                  </a:moveTo>
                  <a:cubicBezTo>
                    <a:pt x="100" y="98"/>
                    <a:pt x="98" y="99"/>
                    <a:pt x="98" y="102"/>
                  </a:cubicBezTo>
                  <a:cubicBezTo>
                    <a:pt x="98" y="123"/>
                    <a:pt x="98" y="123"/>
                    <a:pt x="98" y="123"/>
                  </a:cubicBezTo>
                  <a:cubicBezTo>
                    <a:pt x="98" y="125"/>
                    <a:pt x="100" y="127"/>
                    <a:pt x="101" y="127"/>
                  </a:cubicBezTo>
                  <a:cubicBezTo>
                    <a:pt x="119" y="127"/>
                    <a:pt x="119" y="127"/>
                    <a:pt x="119" y="127"/>
                  </a:cubicBezTo>
                  <a:cubicBezTo>
                    <a:pt x="120" y="127"/>
                    <a:pt x="122" y="125"/>
                    <a:pt x="122" y="123"/>
                  </a:cubicBezTo>
                  <a:cubicBezTo>
                    <a:pt x="122" y="102"/>
                    <a:pt x="122" y="102"/>
                    <a:pt x="122" y="102"/>
                  </a:cubicBezTo>
                  <a:cubicBezTo>
                    <a:pt x="122" y="99"/>
                    <a:pt x="120" y="98"/>
                    <a:pt x="119" y="98"/>
                  </a:cubicBezTo>
                  <a:lnTo>
                    <a:pt x="101" y="98"/>
                  </a:lnTo>
                  <a:close/>
                  <a:moveTo>
                    <a:pt x="195" y="117"/>
                  </a:moveTo>
                  <a:cubicBezTo>
                    <a:pt x="145" y="117"/>
                    <a:pt x="145" y="117"/>
                    <a:pt x="145" y="117"/>
                  </a:cubicBezTo>
                  <a:cubicBezTo>
                    <a:pt x="142" y="117"/>
                    <a:pt x="140" y="115"/>
                    <a:pt x="140" y="112"/>
                  </a:cubicBezTo>
                  <a:cubicBezTo>
                    <a:pt x="140" y="110"/>
                    <a:pt x="142" y="107"/>
                    <a:pt x="145" y="107"/>
                  </a:cubicBezTo>
                  <a:cubicBezTo>
                    <a:pt x="195" y="107"/>
                    <a:pt x="195" y="107"/>
                    <a:pt x="195" y="107"/>
                  </a:cubicBezTo>
                  <a:cubicBezTo>
                    <a:pt x="203" y="107"/>
                    <a:pt x="210" y="100"/>
                    <a:pt x="210" y="92"/>
                  </a:cubicBezTo>
                  <a:cubicBezTo>
                    <a:pt x="210" y="59"/>
                    <a:pt x="210" y="59"/>
                    <a:pt x="210" y="59"/>
                  </a:cubicBezTo>
                  <a:cubicBezTo>
                    <a:pt x="210" y="50"/>
                    <a:pt x="203" y="43"/>
                    <a:pt x="195" y="43"/>
                  </a:cubicBezTo>
                  <a:cubicBezTo>
                    <a:pt x="26" y="43"/>
                    <a:pt x="26" y="43"/>
                    <a:pt x="26" y="43"/>
                  </a:cubicBezTo>
                  <a:cubicBezTo>
                    <a:pt x="17" y="43"/>
                    <a:pt x="10" y="50"/>
                    <a:pt x="10" y="59"/>
                  </a:cubicBezTo>
                  <a:cubicBezTo>
                    <a:pt x="10" y="92"/>
                    <a:pt x="10" y="92"/>
                    <a:pt x="10" y="92"/>
                  </a:cubicBezTo>
                  <a:cubicBezTo>
                    <a:pt x="10" y="100"/>
                    <a:pt x="17" y="107"/>
                    <a:pt x="26" y="107"/>
                  </a:cubicBezTo>
                  <a:cubicBezTo>
                    <a:pt x="76" y="107"/>
                    <a:pt x="76" y="107"/>
                    <a:pt x="76" y="107"/>
                  </a:cubicBezTo>
                  <a:cubicBezTo>
                    <a:pt x="78" y="107"/>
                    <a:pt x="80" y="110"/>
                    <a:pt x="80" y="112"/>
                  </a:cubicBezTo>
                  <a:cubicBezTo>
                    <a:pt x="80" y="115"/>
                    <a:pt x="78" y="117"/>
                    <a:pt x="76" y="117"/>
                  </a:cubicBezTo>
                  <a:cubicBezTo>
                    <a:pt x="26" y="117"/>
                    <a:pt x="26" y="117"/>
                    <a:pt x="26" y="117"/>
                  </a:cubicBezTo>
                  <a:cubicBezTo>
                    <a:pt x="12" y="117"/>
                    <a:pt x="0" y="106"/>
                    <a:pt x="0" y="92"/>
                  </a:cubicBezTo>
                  <a:cubicBezTo>
                    <a:pt x="0" y="59"/>
                    <a:pt x="0" y="59"/>
                    <a:pt x="0" y="59"/>
                  </a:cubicBezTo>
                  <a:cubicBezTo>
                    <a:pt x="0" y="45"/>
                    <a:pt x="12" y="34"/>
                    <a:pt x="26" y="34"/>
                  </a:cubicBezTo>
                  <a:cubicBezTo>
                    <a:pt x="195" y="34"/>
                    <a:pt x="195" y="34"/>
                    <a:pt x="195" y="34"/>
                  </a:cubicBezTo>
                  <a:cubicBezTo>
                    <a:pt x="209" y="34"/>
                    <a:pt x="220" y="45"/>
                    <a:pt x="220" y="59"/>
                  </a:cubicBezTo>
                  <a:cubicBezTo>
                    <a:pt x="220" y="95"/>
                    <a:pt x="220" y="95"/>
                    <a:pt x="220" y="95"/>
                  </a:cubicBezTo>
                  <a:cubicBezTo>
                    <a:pt x="220" y="96"/>
                    <a:pt x="220" y="97"/>
                    <a:pt x="219" y="98"/>
                  </a:cubicBezTo>
                  <a:cubicBezTo>
                    <a:pt x="216" y="109"/>
                    <a:pt x="206" y="117"/>
                    <a:pt x="195" y="117"/>
                  </a:cubicBezTo>
                  <a:close/>
                  <a:moveTo>
                    <a:pt x="147" y="26"/>
                  </a:moveTo>
                  <a:cubicBezTo>
                    <a:pt x="144" y="26"/>
                    <a:pt x="142" y="23"/>
                    <a:pt x="142" y="21"/>
                  </a:cubicBezTo>
                  <a:cubicBezTo>
                    <a:pt x="142" y="15"/>
                    <a:pt x="136" y="9"/>
                    <a:pt x="129" y="9"/>
                  </a:cubicBezTo>
                  <a:cubicBezTo>
                    <a:pt x="92" y="9"/>
                    <a:pt x="92" y="9"/>
                    <a:pt x="92" y="9"/>
                  </a:cubicBezTo>
                  <a:cubicBezTo>
                    <a:pt x="84" y="9"/>
                    <a:pt x="78" y="15"/>
                    <a:pt x="78" y="21"/>
                  </a:cubicBezTo>
                  <a:cubicBezTo>
                    <a:pt x="78" y="23"/>
                    <a:pt x="76" y="26"/>
                    <a:pt x="74" y="26"/>
                  </a:cubicBezTo>
                  <a:cubicBezTo>
                    <a:pt x="71" y="26"/>
                    <a:pt x="69" y="23"/>
                    <a:pt x="69" y="21"/>
                  </a:cubicBezTo>
                  <a:cubicBezTo>
                    <a:pt x="69" y="9"/>
                    <a:pt x="79" y="0"/>
                    <a:pt x="92" y="0"/>
                  </a:cubicBezTo>
                  <a:cubicBezTo>
                    <a:pt x="129" y="0"/>
                    <a:pt x="129" y="0"/>
                    <a:pt x="129" y="0"/>
                  </a:cubicBezTo>
                  <a:cubicBezTo>
                    <a:pt x="141" y="0"/>
                    <a:pt x="151" y="9"/>
                    <a:pt x="151" y="21"/>
                  </a:cubicBezTo>
                  <a:cubicBezTo>
                    <a:pt x="151" y="23"/>
                    <a:pt x="149" y="26"/>
                    <a:pt x="147"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83" name="Freeform 20">
              <a:extLst>
                <a:ext uri="{FF2B5EF4-FFF2-40B4-BE49-F238E27FC236}">
                  <a16:creationId xmlns:a16="http://schemas.microsoft.com/office/drawing/2014/main" xmlns="" id="{CED69854-B20E-4834-8EB2-A40866154B11}"/>
                </a:ext>
              </a:extLst>
            </p:cNvPr>
            <p:cNvSpPr>
              <a:spLocks noEditPoints="1"/>
            </p:cNvSpPr>
            <p:nvPr/>
          </p:nvSpPr>
          <p:spPr bwMode="auto">
            <a:xfrm>
              <a:off x="5656263" y="3767138"/>
              <a:ext cx="912812" cy="1068387"/>
            </a:xfrm>
            <a:custGeom>
              <a:avLst/>
              <a:gdLst>
                <a:gd name="T0" fmla="*/ 2147483646 w 219"/>
                <a:gd name="T1" fmla="*/ 2147483646 h 256"/>
                <a:gd name="T2" fmla="*/ 2147483646 w 219"/>
                <a:gd name="T3" fmla="*/ 2147483646 h 256"/>
                <a:gd name="T4" fmla="*/ 2147483646 w 219"/>
                <a:gd name="T5" fmla="*/ 2147483646 h 256"/>
                <a:gd name="T6" fmla="*/ 2147483646 w 219"/>
                <a:gd name="T7" fmla="*/ 2147483646 h 256"/>
                <a:gd name="T8" fmla="*/ 2147483646 w 219"/>
                <a:gd name="T9" fmla="*/ 2147483646 h 256"/>
                <a:gd name="T10" fmla="*/ 2147483646 w 219"/>
                <a:gd name="T11" fmla="*/ 2147483646 h 256"/>
                <a:gd name="T12" fmla="*/ 2147483646 w 219"/>
                <a:gd name="T13" fmla="*/ 2147483646 h 256"/>
                <a:gd name="T14" fmla="*/ 2147483646 w 219"/>
                <a:gd name="T15" fmla="*/ 2147483646 h 256"/>
                <a:gd name="T16" fmla="*/ 2147483646 w 219"/>
                <a:gd name="T17" fmla="*/ 2147483646 h 256"/>
                <a:gd name="T18" fmla="*/ 2147483646 w 219"/>
                <a:gd name="T19" fmla="*/ 2147483646 h 256"/>
                <a:gd name="T20" fmla="*/ 2147483646 w 219"/>
                <a:gd name="T21" fmla="*/ 2147483646 h 256"/>
                <a:gd name="T22" fmla="*/ 2147483646 w 219"/>
                <a:gd name="T23" fmla="*/ 2147483646 h 256"/>
                <a:gd name="T24" fmla="*/ 2147483646 w 219"/>
                <a:gd name="T25" fmla="*/ 2147483646 h 256"/>
                <a:gd name="T26" fmla="*/ 2147483646 w 219"/>
                <a:gd name="T27" fmla="*/ 2147483646 h 256"/>
                <a:gd name="T28" fmla="*/ 2147483646 w 219"/>
                <a:gd name="T29" fmla="*/ 2147483646 h 256"/>
                <a:gd name="T30" fmla="*/ 2147483646 w 219"/>
                <a:gd name="T31" fmla="*/ 2147483646 h 256"/>
                <a:gd name="T32" fmla="*/ 2147483646 w 219"/>
                <a:gd name="T33" fmla="*/ 2147483646 h 256"/>
                <a:gd name="T34" fmla="*/ 2147483646 w 219"/>
                <a:gd name="T35" fmla="*/ 2147483646 h 256"/>
                <a:gd name="T36" fmla="*/ 2147483646 w 219"/>
                <a:gd name="T37" fmla="*/ 2147483646 h 256"/>
                <a:gd name="T38" fmla="*/ 2147483646 w 219"/>
                <a:gd name="T39" fmla="*/ 2147483646 h 256"/>
                <a:gd name="T40" fmla="*/ 2147483646 w 219"/>
                <a:gd name="T41" fmla="*/ 2147483646 h 256"/>
                <a:gd name="T42" fmla="*/ 2147483646 w 219"/>
                <a:gd name="T43" fmla="*/ 2147483646 h 256"/>
                <a:gd name="T44" fmla="*/ 2147483646 w 219"/>
                <a:gd name="T45" fmla="*/ 2147483646 h 256"/>
                <a:gd name="T46" fmla="*/ 0 w 219"/>
                <a:gd name="T47" fmla="*/ 2147483646 h 256"/>
                <a:gd name="T48" fmla="*/ 2147483646 w 219"/>
                <a:gd name="T49" fmla="*/ 2147483646 h 256"/>
                <a:gd name="T50" fmla="*/ 2147483646 w 219"/>
                <a:gd name="T51" fmla="*/ 2147483646 h 256"/>
                <a:gd name="T52" fmla="*/ 2147483646 w 219"/>
                <a:gd name="T53" fmla="*/ 2147483646 h 256"/>
                <a:gd name="T54" fmla="*/ 2147483646 w 219"/>
                <a:gd name="T55" fmla="*/ 2147483646 h 256"/>
                <a:gd name="T56" fmla="*/ 2147483646 w 219"/>
                <a:gd name="T57" fmla="*/ 2147483646 h 256"/>
                <a:gd name="T58" fmla="*/ 2147483646 w 219"/>
                <a:gd name="T59" fmla="*/ 2147483646 h 256"/>
                <a:gd name="T60" fmla="*/ 2147483646 w 219"/>
                <a:gd name="T61" fmla="*/ 2147483646 h 256"/>
                <a:gd name="T62" fmla="*/ 2147483646 w 219"/>
                <a:gd name="T63" fmla="*/ 2147483646 h 256"/>
                <a:gd name="T64" fmla="*/ 2147483646 w 219"/>
                <a:gd name="T65" fmla="*/ 2147483646 h 256"/>
                <a:gd name="T66" fmla="*/ 2147483646 w 219"/>
                <a:gd name="T67" fmla="*/ 2147483646 h 256"/>
                <a:gd name="T68" fmla="*/ 2147483646 w 219"/>
                <a:gd name="T69" fmla="*/ 2147483646 h 256"/>
                <a:gd name="T70" fmla="*/ 2147483646 w 219"/>
                <a:gd name="T71" fmla="*/ 2147483646 h 256"/>
                <a:gd name="T72" fmla="*/ 2147483646 w 219"/>
                <a:gd name="T73" fmla="*/ 2147483646 h 256"/>
                <a:gd name="T74" fmla="*/ 2147483646 w 219"/>
                <a:gd name="T75" fmla="*/ 2147483646 h 256"/>
                <a:gd name="T76" fmla="*/ 2147483646 w 219"/>
                <a:gd name="T77" fmla="*/ 2147483646 h 256"/>
                <a:gd name="T78" fmla="*/ 2147483646 w 219"/>
                <a:gd name="T79" fmla="*/ 2147483646 h 256"/>
                <a:gd name="T80" fmla="*/ 2147483646 w 219"/>
                <a:gd name="T81" fmla="*/ 2147483646 h 256"/>
                <a:gd name="T82" fmla="*/ 2147483646 w 219"/>
                <a:gd name="T83" fmla="*/ 2147483646 h 256"/>
                <a:gd name="T84" fmla="*/ 2147483646 w 219"/>
                <a:gd name="T85" fmla="*/ 2147483646 h 256"/>
                <a:gd name="T86" fmla="*/ 2147483646 w 219"/>
                <a:gd name="T87" fmla="*/ 0 h 256"/>
                <a:gd name="T88" fmla="*/ 2147483646 w 219"/>
                <a:gd name="T89" fmla="*/ 2147483646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9" h="256">
                  <a:moveTo>
                    <a:pt x="126" y="256"/>
                  </a:moveTo>
                  <a:cubicBezTo>
                    <a:pt x="90" y="256"/>
                    <a:pt x="90" y="256"/>
                    <a:pt x="90" y="256"/>
                  </a:cubicBezTo>
                  <a:cubicBezTo>
                    <a:pt x="87" y="256"/>
                    <a:pt x="85" y="254"/>
                    <a:pt x="85" y="251"/>
                  </a:cubicBezTo>
                  <a:cubicBezTo>
                    <a:pt x="85" y="249"/>
                    <a:pt x="87" y="246"/>
                    <a:pt x="90" y="246"/>
                  </a:cubicBezTo>
                  <a:cubicBezTo>
                    <a:pt x="126" y="246"/>
                    <a:pt x="126" y="246"/>
                    <a:pt x="126" y="246"/>
                  </a:cubicBezTo>
                  <a:cubicBezTo>
                    <a:pt x="128" y="246"/>
                    <a:pt x="130" y="249"/>
                    <a:pt x="130" y="251"/>
                  </a:cubicBezTo>
                  <a:cubicBezTo>
                    <a:pt x="130" y="254"/>
                    <a:pt x="128" y="256"/>
                    <a:pt x="126" y="256"/>
                  </a:cubicBezTo>
                  <a:close/>
                  <a:moveTo>
                    <a:pt x="136" y="240"/>
                  </a:moveTo>
                  <a:cubicBezTo>
                    <a:pt x="80" y="240"/>
                    <a:pt x="80" y="240"/>
                    <a:pt x="80" y="240"/>
                  </a:cubicBezTo>
                  <a:cubicBezTo>
                    <a:pt x="78" y="240"/>
                    <a:pt x="75" y="237"/>
                    <a:pt x="75" y="235"/>
                  </a:cubicBezTo>
                  <a:cubicBezTo>
                    <a:pt x="75" y="232"/>
                    <a:pt x="78" y="230"/>
                    <a:pt x="80" y="230"/>
                  </a:cubicBezTo>
                  <a:cubicBezTo>
                    <a:pt x="136" y="230"/>
                    <a:pt x="136" y="230"/>
                    <a:pt x="136" y="230"/>
                  </a:cubicBezTo>
                  <a:cubicBezTo>
                    <a:pt x="138" y="230"/>
                    <a:pt x="140" y="232"/>
                    <a:pt x="140" y="235"/>
                  </a:cubicBezTo>
                  <a:cubicBezTo>
                    <a:pt x="140" y="237"/>
                    <a:pt x="138" y="240"/>
                    <a:pt x="136" y="240"/>
                  </a:cubicBezTo>
                  <a:close/>
                  <a:moveTo>
                    <a:pt x="107" y="222"/>
                  </a:moveTo>
                  <a:cubicBezTo>
                    <a:pt x="97" y="222"/>
                    <a:pt x="87" y="222"/>
                    <a:pt x="86" y="222"/>
                  </a:cubicBezTo>
                  <a:cubicBezTo>
                    <a:pt x="86" y="222"/>
                    <a:pt x="86" y="222"/>
                    <a:pt x="86" y="222"/>
                  </a:cubicBezTo>
                  <a:cubicBezTo>
                    <a:pt x="76" y="222"/>
                    <a:pt x="72" y="218"/>
                    <a:pt x="70" y="209"/>
                  </a:cubicBezTo>
                  <a:cubicBezTo>
                    <a:pt x="69" y="206"/>
                    <a:pt x="69" y="202"/>
                    <a:pt x="69" y="198"/>
                  </a:cubicBezTo>
                  <a:cubicBezTo>
                    <a:pt x="69" y="193"/>
                    <a:pt x="68" y="189"/>
                    <a:pt x="66" y="185"/>
                  </a:cubicBezTo>
                  <a:cubicBezTo>
                    <a:pt x="59" y="172"/>
                    <a:pt x="54" y="162"/>
                    <a:pt x="47" y="148"/>
                  </a:cubicBezTo>
                  <a:cubicBezTo>
                    <a:pt x="40" y="135"/>
                    <a:pt x="32" y="114"/>
                    <a:pt x="37" y="95"/>
                  </a:cubicBezTo>
                  <a:cubicBezTo>
                    <a:pt x="43" y="70"/>
                    <a:pt x="69" y="46"/>
                    <a:pt x="107" y="46"/>
                  </a:cubicBezTo>
                  <a:cubicBezTo>
                    <a:pt x="145" y="46"/>
                    <a:pt x="171" y="70"/>
                    <a:pt x="177" y="95"/>
                  </a:cubicBezTo>
                  <a:cubicBezTo>
                    <a:pt x="182" y="114"/>
                    <a:pt x="175" y="135"/>
                    <a:pt x="168" y="148"/>
                  </a:cubicBezTo>
                  <a:cubicBezTo>
                    <a:pt x="160" y="162"/>
                    <a:pt x="155" y="172"/>
                    <a:pt x="148" y="185"/>
                  </a:cubicBezTo>
                  <a:cubicBezTo>
                    <a:pt x="146" y="189"/>
                    <a:pt x="146" y="193"/>
                    <a:pt x="146" y="198"/>
                  </a:cubicBezTo>
                  <a:cubicBezTo>
                    <a:pt x="145" y="202"/>
                    <a:pt x="145" y="206"/>
                    <a:pt x="145" y="209"/>
                  </a:cubicBezTo>
                  <a:cubicBezTo>
                    <a:pt x="143" y="218"/>
                    <a:pt x="138" y="222"/>
                    <a:pt x="128" y="222"/>
                  </a:cubicBezTo>
                  <a:cubicBezTo>
                    <a:pt x="128" y="222"/>
                    <a:pt x="118" y="222"/>
                    <a:pt x="107" y="222"/>
                  </a:cubicBezTo>
                  <a:close/>
                  <a:moveTo>
                    <a:pt x="86" y="212"/>
                  </a:moveTo>
                  <a:cubicBezTo>
                    <a:pt x="87" y="212"/>
                    <a:pt x="127" y="212"/>
                    <a:pt x="128" y="212"/>
                  </a:cubicBezTo>
                  <a:cubicBezTo>
                    <a:pt x="134" y="212"/>
                    <a:pt x="134" y="211"/>
                    <a:pt x="135" y="207"/>
                  </a:cubicBezTo>
                  <a:cubicBezTo>
                    <a:pt x="136" y="205"/>
                    <a:pt x="136" y="201"/>
                    <a:pt x="136" y="198"/>
                  </a:cubicBezTo>
                  <a:cubicBezTo>
                    <a:pt x="136" y="192"/>
                    <a:pt x="136" y="186"/>
                    <a:pt x="140" y="180"/>
                  </a:cubicBezTo>
                  <a:cubicBezTo>
                    <a:pt x="147" y="167"/>
                    <a:pt x="152" y="158"/>
                    <a:pt x="159" y="144"/>
                  </a:cubicBezTo>
                  <a:cubicBezTo>
                    <a:pt x="164" y="134"/>
                    <a:pt x="172" y="114"/>
                    <a:pt x="168" y="97"/>
                  </a:cubicBezTo>
                  <a:cubicBezTo>
                    <a:pt x="163" y="77"/>
                    <a:pt x="140" y="55"/>
                    <a:pt x="107" y="55"/>
                  </a:cubicBezTo>
                  <a:cubicBezTo>
                    <a:pt x="75" y="55"/>
                    <a:pt x="52" y="77"/>
                    <a:pt x="46" y="97"/>
                  </a:cubicBezTo>
                  <a:cubicBezTo>
                    <a:pt x="42" y="114"/>
                    <a:pt x="50" y="134"/>
                    <a:pt x="55" y="144"/>
                  </a:cubicBezTo>
                  <a:cubicBezTo>
                    <a:pt x="62" y="158"/>
                    <a:pt x="67" y="167"/>
                    <a:pt x="75" y="180"/>
                  </a:cubicBezTo>
                  <a:cubicBezTo>
                    <a:pt x="78" y="186"/>
                    <a:pt x="78" y="192"/>
                    <a:pt x="78" y="198"/>
                  </a:cubicBezTo>
                  <a:cubicBezTo>
                    <a:pt x="79" y="201"/>
                    <a:pt x="79" y="205"/>
                    <a:pt x="79" y="207"/>
                  </a:cubicBezTo>
                  <a:cubicBezTo>
                    <a:pt x="80" y="211"/>
                    <a:pt x="80" y="212"/>
                    <a:pt x="86" y="212"/>
                  </a:cubicBezTo>
                  <a:cubicBezTo>
                    <a:pt x="86" y="212"/>
                    <a:pt x="86" y="212"/>
                    <a:pt x="86" y="212"/>
                  </a:cubicBezTo>
                  <a:close/>
                  <a:moveTo>
                    <a:pt x="23" y="118"/>
                  </a:moveTo>
                  <a:cubicBezTo>
                    <a:pt x="5" y="118"/>
                    <a:pt x="5" y="118"/>
                    <a:pt x="5" y="118"/>
                  </a:cubicBezTo>
                  <a:cubicBezTo>
                    <a:pt x="2" y="118"/>
                    <a:pt x="0" y="115"/>
                    <a:pt x="0" y="113"/>
                  </a:cubicBezTo>
                  <a:cubicBezTo>
                    <a:pt x="0" y="110"/>
                    <a:pt x="2" y="108"/>
                    <a:pt x="5" y="108"/>
                  </a:cubicBezTo>
                  <a:cubicBezTo>
                    <a:pt x="23" y="108"/>
                    <a:pt x="23" y="108"/>
                    <a:pt x="23" y="108"/>
                  </a:cubicBezTo>
                  <a:cubicBezTo>
                    <a:pt x="26" y="108"/>
                    <a:pt x="28" y="110"/>
                    <a:pt x="28" y="113"/>
                  </a:cubicBezTo>
                  <a:cubicBezTo>
                    <a:pt x="28" y="115"/>
                    <a:pt x="26" y="118"/>
                    <a:pt x="23" y="118"/>
                  </a:cubicBezTo>
                  <a:close/>
                  <a:moveTo>
                    <a:pt x="214" y="114"/>
                  </a:moveTo>
                  <a:cubicBezTo>
                    <a:pt x="191" y="114"/>
                    <a:pt x="191" y="114"/>
                    <a:pt x="191" y="114"/>
                  </a:cubicBezTo>
                  <a:cubicBezTo>
                    <a:pt x="188" y="114"/>
                    <a:pt x="186" y="112"/>
                    <a:pt x="186" y="109"/>
                  </a:cubicBezTo>
                  <a:cubicBezTo>
                    <a:pt x="186" y="107"/>
                    <a:pt x="188" y="105"/>
                    <a:pt x="191" y="105"/>
                  </a:cubicBezTo>
                  <a:cubicBezTo>
                    <a:pt x="214" y="105"/>
                    <a:pt x="214" y="105"/>
                    <a:pt x="214" y="105"/>
                  </a:cubicBezTo>
                  <a:cubicBezTo>
                    <a:pt x="217" y="105"/>
                    <a:pt x="219" y="107"/>
                    <a:pt x="219" y="109"/>
                  </a:cubicBezTo>
                  <a:cubicBezTo>
                    <a:pt x="219" y="112"/>
                    <a:pt x="217" y="114"/>
                    <a:pt x="214" y="114"/>
                  </a:cubicBezTo>
                  <a:close/>
                  <a:moveTo>
                    <a:pt x="64" y="110"/>
                  </a:moveTo>
                  <a:cubicBezTo>
                    <a:pt x="64" y="110"/>
                    <a:pt x="63" y="110"/>
                    <a:pt x="63" y="110"/>
                  </a:cubicBezTo>
                  <a:cubicBezTo>
                    <a:pt x="60" y="109"/>
                    <a:pt x="59" y="107"/>
                    <a:pt x="60" y="104"/>
                  </a:cubicBezTo>
                  <a:cubicBezTo>
                    <a:pt x="64" y="87"/>
                    <a:pt x="83" y="69"/>
                    <a:pt x="110" y="69"/>
                  </a:cubicBezTo>
                  <a:cubicBezTo>
                    <a:pt x="110" y="69"/>
                    <a:pt x="110" y="69"/>
                    <a:pt x="110" y="69"/>
                  </a:cubicBezTo>
                  <a:cubicBezTo>
                    <a:pt x="112" y="69"/>
                    <a:pt x="115" y="71"/>
                    <a:pt x="115" y="74"/>
                  </a:cubicBezTo>
                  <a:cubicBezTo>
                    <a:pt x="115" y="76"/>
                    <a:pt x="112" y="78"/>
                    <a:pt x="110" y="78"/>
                  </a:cubicBezTo>
                  <a:cubicBezTo>
                    <a:pt x="88" y="78"/>
                    <a:pt x="72" y="93"/>
                    <a:pt x="69" y="107"/>
                  </a:cubicBezTo>
                  <a:cubicBezTo>
                    <a:pt x="68" y="109"/>
                    <a:pt x="66" y="110"/>
                    <a:pt x="64" y="110"/>
                  </a:cubicBezTo>
                  <a:close/>
                  <a:moveTo>
                    <a:pt x="168" y="58"/>
                  </a:moveTo>
                  <a:cubicBezTo>
                    <a:pt x="167" y="58"/>
                    <a:pt x="166" y="57"/>
                    <a:pt x="165" y="56"/>
                  </a:cubicBezTo>
                  <a:cubicBezTo>
                    <a:pt x="163" y="55"/>
                    <a:pt x="163" y="52"/>
                    <a:pt x="165" y="50"/>
                  </a:cubicBezTo>
                  <a:cubicBezTo>
                    <a:pt x="181" y="34"/>
                    <a:pt x="181" y="34"/>
                    <a:pt x="181" y="34"/>
                  </a:cubicBezTo>
                  <a:cubicBezTo>
                    <a:pt x="183" y="32"/>
                    <a:pt x="186" y="32"/>
                    <a:pt x="188" y="34"/>
                  </a:cubicBezTo>
                  <a:cubicBezTo>
                    <a:pt x="190" y="35"/>
                    <a:pt x="190" y="38"/>
                    <a:pt x="188" y="40"/>
                  </a:cubicBezTo>
                  <a:cubicBezTo>
                    <a:pt x="172" y="56"/>
                    <a:pt x="172" y="56"/>
                    <a:pt x="172" y="56"/>
                  </a:cubicBezTo>
                  <a:cubicBezTo>
                    <a:pt x="171" y="57"/>
                    <a:pt x="170" y="58"/>
                    <a:pt x="168" y="58"/>
                  </a:cubicBezTo>
                  <a:close/>
                  <a:moveTo>
                    <a:pt x="47" y="58"/>
                  </a:moveTo>
                  <a:cubicBezTo>
                    <a:pt x="46" y="58"/>
                    <a:pt x="45" y="57"/>
                    <a:pt x="44" y="56"/>
                  </a:cubicBezTo>
                  <a:cubicBezTo>
                    <a:pt x="28" y="40"/>
                    <a:pt x="28" y="40"/>
                    <a:pt x="28" y="40"/>
                  </a:cubicBezTo>
                  <a:cubicBezTo>
                    <a:pt x="26" y="38"/>
                    <a:pt x="26" y="35"/>
                    <a:pt x="28" y="34"/>
                  </a:cubicBezTo>
                  <a:cubicBezTo>
                    <a:pt x="30" y="32"/>
                    <a:pt x="33" y="32"/>
                    <a:pt x="35" y="34"/>
                  </a:cubicBezTo>
                  <a:cubicBezTo>
                    <a:pt x="51" y="50"/>
                    <a:pt x="51" y="50"/>
                    <a:pt x="51" y="50"/>
                  </a:cubicBezTo>
                  <a:cubicBezTo>
                    <a:pt x="53" y="52"/>
                    <a:pt x="53" y="55"/>
                    <a:pt x="51" y="56"/>
                  </a:cubicBezTo>
                  <a:cubicBezTo>
                    <a:pt x="50" y="57"/>
                    <a:pt x="49" y="58"/>
                    <a:pt x="47" y="58"/>
                  </a:cubicBezTo>
                  <a:close/>
                  <a:moveTo>
                    <a:pt x="107" y="36"/>
                  </a:moveTo>
                  <a:cubicBezTo>
                    <a:pt x="105" y="36"/>
                    <a:pt x="102" y="34"/>
                    <a:pt x="102" y="32"/>
                  </a:cubicBezTo>
                  <a:cubicBezTo>
                    <a:pt x="102" y="5"/>
                    <a:pt x="102" y="5"/>
                    <a:pt x="102" y="5"/>
                  </a:cubicBezTo>
                  <a:cubicBezTo>
                    <a:pt x="102" y="2"/>
                    <a:pt x="105" y="0"/>
                    <a:pt x="107" y="0"/>
                  </a:cubicBezTo>
                  <a:cubicBezTo>
                    <a:pt x="110" y="0"/>
                    <a:pt x="112" y="2"/>
                    <a:pt x="112" y="5"/>
                  </a:cubicBezTo>
                  <a:cubicBezTo>
                    <a:pt x="112" y="32"/>
                    <a:pt x="112" y="32"/>
                    <a:pt x="112" y="32"/>
                  </a:cubicBezTo>
                  <a:cubicBezTo>
                    <a:pt x="112" y="34"/>
                    <a:pt x="110" y="36"/>
                    <a:pt x="107"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84" name="组合 83">
            <a:extLst>
              <a:ext uri="{FF2B5EF4-FFF2-40B4-BE49-F238E27FC236}">
                <a16:creationId xmlns:a16="http://schemas.microsoft.com/office/drawing/2014/main" xmlns="" id="{C2E768D4-4A4A-4C24-ACE4-06565FB6C366}"/>
              </a:ext>
            </a:extLst>
          </p:cNvPr>
          <p:cNvGrpSpPr/>
          <p:nvPr/>
        </p:nvGrpSpPr>
        <p:grpSpPr>
          <a:xfrm>
            <a:off x="4277005" y="5389861"/>
            <a:ext cx="3531298" cy="1028451"/>
            <a:chOff x="4277005" y="5059661"/>
            <a:chExt cx="3531298" cy="1028451"/>
          </a:xfrm>
        </p:grpSpPr>
        <p:sp>
          <p:nvSpPr>
            <p:cNvPr id="85" name="文本框 84">
              <a:extLst>
                <a:ext uri="{FF2B5EF4-FFF2-40B4-BE49-F238E27FC236}">
                  <a16:creationId xmlns:a16="http://schemas.microsoft.com/office/drawing/2014/main" xmlns="" id="{6F9A2BB9-47E2-4899-B24F-0380051F35BC}"/>
                </a:ext>
              </a:extLst>
            </p:cNvPr>
            <p:cNvSpPr txBox="1"/>
            <p:nvPr/>
          </p:nvSpPr>
          <p:spPr>
            <a:xfrm>
              <a:off x="4277005" y="5467621"/>
              <a:ext cx="3531298"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86" name="文本框 85">
              <a:extLst>
                <a:ext uri="{FF2B5EF4-FFF2-40B4-BE49-F238E27FC236}">
                  <a16:creationId xmlns:a16="http://schemas.microsoft.com/office/drawing/2014/main" xmlns="" id="{55D4597F-F0BA-4A1D-B5A3-748A5CA15FAA}"/>
                </a:ext>
              </a:extLst>
            </p:cNvPr>
            <p:cNvSpPr txBox="1"/>
            <p:nvPr/>
          </p:nvSpPr>
          <p:spPr>
            <a:xfrm>
              <a:off x="5002524" y="5059661"/>
              <a:ext cx="208026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87" name="组合 86">
            <a:extLst>
              <a:ext uri="{FF2B5EF4-FFF2-40B4-BE49-F238E27FC236}">
                <a16:creationId xmlns:a16="http://schemas.microsoft.com/office/drawing/2014/main" xmlns="" id="{7652056D-BB19-4E61-8A11-713822498F1C}"/>
              </a:ext>
            </a:extLst>
          </p:cNvPr>
          <p:cNvGrpSpPr/>
          <p:nvPr/>
        </p:nvGrpSpPr>
        <p:grpSpPr>
          <a:xfrm>
            <a:off x="8184662" y="5389860"/>
            <a:ext cx="3121835" cy="1028451"/>
            <a:chOff x="8077684" y="5059660"/>
            <a:chExt cx="3121835" cy="1028451"/>
          </a:xfrm>
        </p:grpSpPr>
        <p:sp>
          <p:nvSpPr>
            <p:cNvPr id="88" name="文本框 87">
              <a:extLst>
                <a:ext uri="{FF2B5EF4-FFF2-40B4-BE49-F238E27FC236}">
                  <a16:creationId xmlns:a16="http://schemas.microsoft.com/office/drawing/2014/main" xmlns="" id="{C669A7FF-F66B-42E4-9865-280A14DDB1C2}"/>
                </a:ext>
              </a:extLst>
            </p:cNvPr>
            <p:cNvSpPr txBox="1"/>
            <p:nvPr/>
          </p:nvSpPr>
          <p:spPr>
            <a:xfrm>
              <a:off x="8077684" y="5467620"/>
              <a:ext cx="3121835"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89" name="文本框 88">
              <a:extLst>
                <a:ext uri="{FF2B5EF4-FFF2-40B4-BE49-F238E27FC236}">
                  <a16:creationId xmlns:a16="http://schemas.microsoft.com/office/drawing/2014/main" xmlns="" id="{82C5EF5D-E09D-494B-8BC1-DCE0C213D88D}"/>
                </a:ext>
              </a:extLst>
            </p:cNvPr>
            <p:cNvSpPr txBox="1"/>
            <p:nvPr/>
          </p:nvSpPr>
          <p:spPr>
            <a:xfrm>
              <a:off x="8598471" y="5059660"/>
              <a:ext cx="208026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90" name="组合 89">
            <a:extLst>
              <a:ext uri="{FF2B5EF4-FFF2-40B4-BE49-F238E27FC236}">
                <a16:creationId xmlns:a16="http://schemas.microsoft.com/office/drawing/2014/main" xmlns="" id="{733E03E6-8A5D-4992-9C83-C68242082208}"/>
              </a:ext>
            </a:extLst>
          </p:cNvPr>
          <p:cNvGrpSpPr/>
          <p:nvPr/>
        </p:nvGrpSpPr>
        <p:grpSpPr>
          <a:xfrm>
            <a:off x="6623744" y="1099951"/>
            <a:ext cx="3121835" cy="1028451"/>
            <a:chOff x="6623744" y="769751"/>
            <a:chExt cx="3121835" cy="1028451"/>
          </a:xfrm>
        </p:grpSpPr>
        <p:sp>
          <p:nvSpPr>
            <p:cNvPr id="91" name="文本框 90">
              <a:extLst>
                <a:ext uri="{FF2B5EF4-FFF2-40B4-BE49-F238E27FC236}">
                  <a16:creationId xmlns:a16="http://schemas.microsoft.com/office/drawing/2014/main" xmlns="" id="{105A2AD5-07A2-4623-8F3B-72E9FBBFE813}"/>
                </a:ext>
              </a:extLst>
            </p:cNvPr>
            <p:cNvSpPr txBox="1"/>
            <p:nvPr/>
          </p:nvSpPr>
          <p:spPr>
            <a:xfrm>
              <a:off x="6623744" y="1177711"/>
              <a:ext cx="3121835"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92" name="文本框 91">
              <a:extLst>
                <a:ext uri="{FF2B5EF4-FFF2-40B4-BE49-F238E27FC236}">
                  <a16:creationId xmlns:a16="http://schemas.microsoft.com/office/drawing/2014/main" xmlns="" id="{8455AD6F-0187-4C6A-8AB0-EF1E4A138FF6}"/>
                </a:ext>
              </a:extLst>
            </p:cNvPr>
            <p:cNvSpPr txBox="1"/>
            <p:nvPr/>
          </p:nvSpPr>
          <p:spPr>
            <a:xfrm>
              <a:off x="7144531" y="769751"/>
              <a:ext cx="208026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93" name="组合 92">
            <a:extLst>
              <a:ext uri="{FF2B5EF4-FFF2-40B4-BE49-F238E27FC236}">
                <a16:creationId xmlns:a16="http://schemas.microsoft.com/office/drawing/2014/main" xmlns="" id="{89475DEA-6363-4B34-9295-3A293FCCFD24}"/>
              </a:ext>
            </a:extLst>
          </p:cNvPr>
          <p:cNvGrpSpPr/>
          <p:nvPr/>
        </p:nvGrpSpPr>
        <p:grpSpPr>
          <a:xfrm>
            <a:off x="2766280" y="1110465"/>
            <a:ext cx="3121835" cy="1028451"/>
            <a:chOff x="2766280" y="780265"/>
            <a:chExt cx="3121835" cy="1028451"/>
          </a:xfrm>
        </p:grpSpPr>
        <p:sp>
          <p:nvSpPr>
            <p:cNvPr id="94" name="文本框 93">
              <a:extLst>
                <a:ext uri="{FF2B5EF4-FFF2-40B4-BE49-F238E27FC236}">
                  <a16:creationId xmlns:a16="http://schemas.microsoft.com/office/drawing/2014/main" xmlns="" id="{68C3A5E4-A177-4A14-B31F-A0EEAC97DD4D}"/>
                </a:ext>
              </a:extLst>
            </p:cNvPr>
            <p:cNvSpPr txBox="1"/>
            <p:nvPr/>
          </p:nvSpPr>
          <p:spPr>
            <a:xfrm>
              <a:off x="2766280" y="1188225"/>
              <a:ext cx="3121835"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95" name="文本框 94">
              <a:extLst>
                <a:ext uri="{FF2B5EF4-FFF2-40B4-BE49-F238E27FC236}">
                  <a16:creationId xmlns:a16="http://schemas.microsoft.com/office/drawing/2014/main" xmlns="" id="{FA8F9175-A908-4245-9A05-EF029564521F}"/>
                </a:ext>
              </a:extLst>
            </p:cNvPr>
            <p:cNvSpPr txBox="1"/>
            <p:nvPr/>
          </p:nvSpPr>
          <p:spPr>
            <a:xfrm>
              <a:off x="3287067" y="780265"/>
              <a:ext cx="2080260" cy="400110"/>
            </a:xfrm>
            <a:prstGeom prst="rect">
              <a:avLst/>
            </a:prstGeom>
            <a:noFill/>
          </p:spPr>
          <p:txBody>
            <a:bodyPr wrap="square">
              <a:spAutoFit/>
            </a:bodyPr>
            <a:lstStyle/>
            <a:p>
              <a:pPr algn="ctr"/>
              <a:r>
                <a:rPr lang="zh-CN" altLang="en-US" sz="2000">
                  <a:latin typeface="+mj-ea"/>
                  <a:ea typeface="+mj-ea"/>
                </a:rPr>
                <a:t>璞石设计</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500" fill="hold"/>
                                        <p:tgtEl>
                                          <p:spTgt spid="66"/>
                                        </p:tgtEl>
                                        <p:attrNameLst>
                                          <p:attrName>ppt_w</p:attrName>
                                        </p:attrNameLst>
                                      </p:cBhvr>
                                      <p:tavLst>
                                        <p:tav tm="0">
                                          <p:val>
                                            <p:fltVal val="0"/>
                                          </p:val>
                                        </p:tav>
                                        <p:tav tm="100000">
                                          <p:val>
                                            <p:strVal val="#ppt_w"/>
                                          </p:val>
                                        </p:tav>
                                      </p:tavLst>
                                    </p:anim>
                                    <p:anim calcmode="lin" valueType="num">
                                      <p:cBhvr>
                                        <p:cTn id="12" dur="500" fill="hold"/>
                                        <p:tgtEl>
                                          <p:spTgt spid="66"/>
                                        </p:tgtEl>
                                        <p:attrNameLst>
                                          <p:attrName>ppt_h</p:attrName>
                                        </p:attrNameLst>
                                      </p:cBhvr>
                                      <p:tavLst>
                                        <p:tav tm="0">
                                          <p:val>
                                            <p:fltVal val="0"/>
                                          </p:val>
                                        </p:tav>
                                        <p:tav tm="100000">
                                          <p:val>
                                            <p:strVal val="#ppt_h"/>
                                          </p:val>
                                        </p:tav>
                                      </p:tavLst>
                                    </p:anim>
                                    <p:animEffect transition="in" filter="fade">
                                      <p:cBhvr>
                                        <p:cTn id="13" dur="500"/>
                                        <p:tgtEl>
                                          <p:spTgt spid="6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p:cTn id="17" dur="500" fill="hold"/>
                                        <p:tgtEl>
                                          <p:spTgt spid="93"/>
                                        </p:tgtEl>
                                        <p:attrNameLst>
                                          <p:attrName>ppt_w</p:attrName>
                                        </p:attrNameLst>
                                      </p:cBhvr>
                                      <p:tavLst>
                                        <p:tav tm="0">
                                          <p:val>
                                            <p:fltVal val="0"/>
                                          </p:val>
                                        </p:tav>
                                        <p:tav tm="100000">
                                          <p:val>
                                            <p:strVal val="#ppt_w"/>
                                          </p:val>
                                        </p:tav>
                                      </p:tavLst>
                                    </p:anim>
                                    <p:anim calcmode="lin" valueType="num">
                                      <p:cBhvr>
                                        <p:cTn id="18" dur="500" fill="hold"/>
                                        <p:tgtEl>
                                          <p:spTgt spid="93"/>
                                        </p:tgtEl>
                                        <p:attrNameLst>
                                          <p:attrName>ppt_h</p:attrName>
                                        </p:attrNameLst>
                                      </p:cBhvr>
                                      <p:tavLst>
                                        <p:tav tm="0">
                                          <p:val>
                                            <p:fltVal val="0"/>
                                          </p:val>
                                        </p:tav>
                                        <p:tav tm="100000">
                                          <p:val>
                                            <p:strVal val="#ppt_h"/>
                                          </p:val>
                                        </p:tav>
                                      </p:tavLst>
                                    </p:anim>
                                    <p:animEffect transition="in" filter="fade">
                                      <p:cBhvr>
                                        <p:cTn id="19" dur="500"/>
                                        <p:tgtEl>
                                          <p:spTgt spid="9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animEffect transition="in" filter="fade">
                                      <p:cBhvr>
                                        <p:cTn id="25" dur="500"/>
                                        <p:tgtEl>
                                          <p:spTgt spid="84"/>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p:cTn id="29" dur="500" fill="hold"/>
                                        <p:tgtEl>
                                          <p:spTgt spid="90"/>
                                        </p:tgtEl>
                                        <p:attrNameLst>
                                          <p:attrName>ppt_w</p:attrName>
                                        </p:attrNameLst>
                                      </p:cBhvr>
                                      <p:tavLst>
                                        <p:tav tm="0">
                                          <p:val>
                                            <p:fltVal val="0"/>
                                          </p:val>
                                        </p:tav>
                                        <p:tav tm="100000">
                                          <p:val>
                                            <p:strVal val="#ppt_w"/>
                                          </p:val>
                                        </p:tav>
                                      </p:tavLst>
                                    </p:anim>
                                    <p:anim calcmode="lin" valueType="num">
                                      <p:cBhvr>
                                        <p:cTn id="30" dur="500" fill="hold"/>
                                        <p:tgtEl>
                                          <p:spTgt spid="90"/>
                                        </p:tgtEl>
                                        <p:attrNameLst>
                                          <p:attrName>ppt_h</p:attrName>
                                        </p:attrNameLst>
                                      </p:cBhvr>
                                      <p:tavLst>
                                        <p:tav tm="0">
                                          <p:val>
                                            <p:fltVal val="0"/>
                                          </p:val>
                                        </p:tav>
                                        <p:tav tm="100000">
                                          <p:val>
                                            <p:strVal val="#ppt_h"/>
                                          </p:val>
                                        </p:tav>
                                      </p:tavLst>
                                    </p:anim>
                                    <p:animEffect transition="in" filter="fade">
                                      <p:cBhvr>
                                        <p:cTn id="31" dur="500"/>
                                        <p:tgtEl>
                                          <p:spTgt spid="9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ISLIDE.ICON" val="#405337;"/>
</p:tagLst>
</file>

<file path=ppt/theme/theme1.xml><?xml version="1.0" encoding="utf-8"?>
<a:theme xmlns:a="http://schemas.openxmlformats.org/drawingml/2006/main" name="Office 主题​​">
  <a:themeElements>
    <a:clrScheme name="自定义 81">
      <a:dk1>
        <a:sysClr val="windowText" lastClr="000000"/>
      </a:dk1>
      <a:lt1>
        <a:sysClr val="window" lastClr="FFFFFF"/>
      </a:lt1>
      <a:dk2>
        <a:srgbClr val="44546A"/>
      </a:dk2>
      <a:lt2>
        <a:srgbClr val="E7E6E6"/>
      </a:lt2>
      <a:accent1>
        <a:srgbClr val="28313A"/>
      </a:accent1>
      <a:accent2>
        <a:srgbClr val="FBB613"/>
      </a:accent2>
      <a:accent3>
        <a:srgbClr val="28313A"/>
      </a:accent3>
      <a:accent4>
        <a:srgbClr val="FBB613"/>
      </a:accent4>
      <a:accent5>
        <a:srgbClr val="28313A"/>
      </a:accent5>
      <a:accent6>
        <a:srgbClr val="FBB613"/>
      </a:accent6>
      <a:hlink>
        <a:srgbClr val="0563C1"/>
      </a:hlink>
      <a:folHlink>
        <a:srgbClr val="954F72"/>
      </a:folHlink>
    </a:clrScheme>
    <a:fontScheme name="自定义 15">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1">
      <a:dk1>
        <a:sysClr val="windowText" lastClr="000000"/>
      </a:dk1>
      <a:lt1>
        <a:sysClr val="window" lastClr="FFFFFF"/>
      </a:lt1>
      <a:dk2>
        <a:srgbClr val="44546A"/>
      </a:dk2>
      <a:lt2>
        <a:srgbClr val="E7E6E6"/>
      </a:lt2>
      <a:accent1>
        <a:srgbClr val="28313A"/>
      </a:accent1>
      <a:accent2>
        <a:srgbClr val="FBB613"/>
      </a:accent2>
      <a:accent3>
        <a:srgbClr val="28313A"/>
      </a:accent3>
      <a:accent4>
        <a:srgbClr val="FBB613"/>
      </a:accent4>
      <a:accent5>
        <a:srgbClr val="28313A"/>
      </a:accent5>
      <a:accent6>
        <a:srgbClr val="FBB613"/>
      </a:accent6>
      <a:hlink>
        <a:srgbClr val="0563C1"/>
      </a:hlink>
      <a:folHlink>
        <a:srgbClr val="954F72"/>
      </a:folHlink>
    </a:clrScheme>
    <a:fontScheme name="思源黑体">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6">
      <a:dk1>
        <a:sysClr val="windowText" lastClr="000000"/>
      </a:dk1>
      <a:lt1>
        <a:sysClr val="window" lastClr="FFFFFF"/>
      </a:lt1>
      <a:dk2>
        <a:srgbClr val="44546A"/>
      </a:dk2>
      <a:lt2>
        <a:srgbClr val="E7E6E6"/>
      </a:lt2>
      <a:accent1>
        <a:srgbClr val="2EADE4"/>
      </a:accent1>
      <a:accent2>
        <a:srgbClr val="4A535D"/>
      </a:accent2>
      <a:accent3>
        <a:srgbClr val="697685"/>
      </a:accent3>
      <a:accent4>
        <a:srgbClr val="8A95A2"/>
      </a:accent4>
      <a:accent5>
        <a:srgbClr val="2EADE4"/>
      </a:accent5>
      <a:accent6>
        <a:srgbClr val="4A535D"/>
      </a:accent6>
      <a:hlink>
        <a:srgbClr val="7F7F7F"/>
      </a:hlink>
      <a:folHlink>
        <a:srgbClr val="61ADC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5208</Words>
  <Application>Microsoft Office PowerPoint</Application>
  <PresentationFormat>宽屏</PresentationFormat>
  <Paragraphs>382</Paragraphs>
  <Slides>35</Slides>
  <Notes>0</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1</vt:i4>
      </vt:variant>
      <vt:variant>
        <vt:lpstr>幻灯片标题</vt:lpstr>
      </vt:variant>
      <vt:variant>
        <vt:i4>35</vt:i4>
      </vt:variant>
    </vt:vector>
  </HeadingPairs>
  <TitlesOfParts>
    <vt:vector size="50" baseType="lpstr">
      <vt:lpstr>Gill Sans</vt:lpstr>
      <vt:lpstr>Montserrat</vt:lpstr>
      <vt:lpstr>MS PGothic</vt:lpstr>
      <vt:lpstr>Roboto</vt:lpstr>
      <vt:lpstr>Roboto Black</vt:lpstr>
      <vt:lpstr>Roboto Thin</vt:lpstr>
      <vt:lpstr>思源黑体 CN Bold</vt:lpstr>
      <vt:lpstr>思源黑体 CN Normal</vt:lpstr>
      <vt:lpstr>微软雅黑</vt:lpstr>
      <vt:lpstr>Arial</vt:lpstr>
      <vt:lpstr>Calibri</vt:lpstr>
      <vt:lpstr>Office 主题​​</vt:lpstr>
      <vt:lpstr>1_Office 主题​​</vt:lpstr>
      <vt:lpstr>2_Office 主题​​</vt:lpstr>
      <vt:lpstr>think-cell Slide</vt:lpstr>
      <vt:lpstr>PowerPoint 演示文稿</vt:lpstr>
      <vt:lpstr>PowerPoint 演示文稿</vt:lpstr>
      <vt:lpstr>PowerPoint 演示文稿</vt:lpstr>
      <vt:lpstr>工作概述</vt:lpstr>
      <vt:lpstr>团队成员</vt:lpstr>
      <vt:lpstr>运营情况</vt:lpstr>
      <vt:lpstr>客户开发情况</vt:lpstr>
      <vt:lpstr>重点项目概述</vt:lpstr>
      <vt:lpstr>企业大事件</vt:lpstr>
      <vt:lpstr>团队建设</vt:lpstr>
      <vt:lpstr>PowerPoint 演示文稿</vt:lpstr>
      <vt:lpstr>计划目标</vt:lpstr>
      <vt:lpstr>目标完成情况</vt:lpstr>
      <vt:lpstr>每月销售业绩</vt:lpstr>
      <vt:lpstr>与去年同期对比</vt:lpstr>
      <vt:lpstr>PowerPoint 演示文稿</vt:lpstr>
      <vt:lpstr>项目展示概述</vt:lpstr>
      <vt:lpstr>重点项目展示</vt:lpstr>
      <vt:lpstr>项目成果</vt:lpstr>
      <vt:lpstr>PowerPoint 演示文稿</vt:lpstr>
      <vt:lpstr>遇到的问题</vt:lpstr>
      <vt:lpstr>解决方法</vt:lpstr>
      <vt:lpstr>经验总结</vt:lpstr>
      <vt:lpstr>PowerPoint 演示文稿</vt:lpstr>
      <vt:lpstr>新年工作思路</vt:lpstr>
      <vt:lpstr>新年目标计划</vt:lpstr>
      <vt:lpstr>新年工作重点</vt:lpstr>
      <vt:lpstr>计划实施步骤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 石</dc:creator>
  <cp:keywords>51PPT模板网</cp:keywords>
  <dc:description>www.51pptmoban.com</dc:description>
  <cp:lastModifiedBy>YANGs</cp:lastModifiedBy>
  <cp:revision>53</cp:revision>
  <dcterms:created xsi:type="dcterms:W3CDTF">2020-11-25T06:22:00Z</dcterms:created>
  <dcterms:modified xsi:type="dcterms:W3CDTF">2020-12-30T15:08:53Z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2052-11.1.0.10000</vt:lpwstr>
  </property>
</Properties>
</file>