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7" r:id="rId3"/>
    <p:sldId id="266" r:id="rId4"/>
    <p:sldId id="263" r:id="rId5"/>
    <p:sldId id="591" r:id="rId6"/>
    <p:sldId id="590" r:id="rId7"/>
    <p:sldId id="59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orient="horz" pos="2915" userDrawn="1">
          <p15:clr>
            <a:srgbClr val="A4A3A4"/>
          </p15:clr>
        </p15:guide>
        <p15:guide id="6" pos="5379" userDrawn="1">
          <p15:clr>
            <a:srgbClr val="A4A3A4"/>
          </p15:clr>
        </p15:guide>
        <p15:guide id="7" pos="7287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pos="1141" userDrawn="1">
          <p15:clr>
            <a:srgbClr val="A4A3A4"/>
          </p15:clr>
        </p15:guide>
        <p15:guide id="10" pos="393" userDrawn="1">
          <p15:clr>
            <a:srgbClr val="A4A3A4"/>
          </p15:clr>
        </p15:guide>
        <p15:guide id="11" pos="6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2B10"/>
    <a:srgbClr val="A0041A"/>
    <a:srgbClr val="00C8F0"/>
    <a:srgbClr val="640EBC"/>
    <a:srgbClr val="000B22"/>
    <a:srgbClr val="A00CCE"/>
    <a:srgbClr val="47CAFF"/>
    <a:srgbClr val="00ADEF"/>
    <a:srgbClr val="001642"/>
    <a:srgbClr val="01A4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4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24" y="96"/>
      </p:cViewPr>
      <p:guideLst>
        <p:guide pos="3840"/>
        <p:guide orient="horz" pos="2915"/>
        <p:guide pos="5379"/>
        <p:guide pos="7287"/>
        <p:guide orient="horz" pos="346"/>
        <p:guide pos="1141"/>
        <p:guide pos="393"/>
        <p:guide pos="6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3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84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78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913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1019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3071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57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100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27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0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189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78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971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818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6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73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1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9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0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174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2AFF-78E8-4CFF-8250-3F9F7CA43AB5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0D6C-F1FE-4340-9189-CD83C577F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03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fld id="{25582AFF-78E8-4CFF-8250-3F9F7CA43AB5}" type="datetimeFigureOut">
              <a:rPr lang="zh-CN" altLang="en-US" smtClean="0"/>
              <a:pPr/>
              <a:t>2020/12/31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defRPr>
            </a:lvl1pPr>
          </a:lstStyle>
          <a:p>
            <a:fld id="{228B0D6C-F1FE-4340-9189-CD83C577F1C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新报宋简体" panose="03000509000000000000" pitchFamily="65" charset="-122"/>
          <a:ea typeface="方正新报宋简体" panose="03000509000000000000" pitchFamily="65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6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hyperlink" Target="http://www.rapidesign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sv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  <p:pic>
        <p:nvPicPr>
          <p:cNvPr id="10" name="图片 9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7"/>
            <a:ext cx="6194073" cy="6194073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622484" y="2679865"/>
            <a:ext cx="2442856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GeoSlab703 MdCn BT" panose="02060506020205050403" pitchFamily="18" charset="0"/>
                <a:ea typeface="方正新报宋简体" panose="03000509000000000000" pitchFamily="65" charset="-122"/>
                <a:cs typeface="Arial" panose="020B0604020202020204" pitchFamily="34" charset="0"/>
              </a:rPr>
              <a:t>2020</a:t>
            </a:r>
            <a:endParaRPr lang="zh-CN" altLang="en-US" sz="8000" dirty="0">
              <a:solidFill>
                <a:schemeClr val="bg1"/>
              </a:solidFill>
              <a:latin typeface="GeoSlab703 MdCn BT" panose="02060506020205050403" pitchFamily="18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3781" y="734556"/>
            <a:ext cx="7353300" cy="2646878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32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Bauhaus 93" panose="04030905020B02020C02" pitchFamily="82" charset="0"/>
                <a:ea typeface="方正新报宋简体" panose="03000509000000000000" pitchFamily="65" charset="-122"/>
              </a:rPr>
              <a:t>HELLO</a:t>
            </a:r>
            <a:endParaRPr lang="zh-CN" altLang="en-US" sz="16600" dirty="0">
              <a:solidFill>
                <a:schemeClr val="bg1"/>
              </a:solidFill>
              <a:latin typeface="Bauhaus 93" panose="04030905020B02020C02" pitchFamily="82" charset="0"/>
              <a:ea typeface="方正新报宋简体" panose="03000509000000000000" pitchFamily="65" charset="-122"/>
            </a:endParaRPr>
          </a:p>
        </p:txBody>
      </p:sp>
      <p:cxnSp>
        <p:nvCxnSpPr>
          <p:cNvPr id="56" name="直接连接符 55"/>
          <p:cNvCxnSpPr>
            <a:cxnSpLocks/>
          </p:cNvCxnSpPr>
          <p:nvPr/>
        </p:nvCxnSpPr>
        <p:spPr>
          <a:xfrm flipV="1">
            <a:off x="5561181" y="-76200"/>
            <a:ext cx="1309202" cy="1281337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/>
          </p:cNvCxnSpPr>
          <p:nvPr/>
        </p:nvCxnSpPr>
        <p:spPr>
          <a:xfrm flipV="1">
            <a:off x="-185927" y="3931920"/>
            <a:ext cx="3181754" cy="3114032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V="1">
            <a:off x="4065340" y="2869189"/>
            <a:ext cx="708793" cy="693705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平行四边形 59"/>
          <p:cNvSpPr/>
          <p:nvPr/>
        </p:nvSpPr>
        <p:spPr>
          <a:xfrm>
            <a:off x="-380627" y="3875983"/>
            <a:ext cx="3211965" cy="2942316"/>
          </a:xfrm>
          <a:prstGeom prst="parallelogram">
            <a:avLst>
              <a:gd name="adj" fmla="val 100887"/>
            </a:avLst>
          </a:prstGeom>
          <a:solidFill>
            <a:srgbClr val="FE2B1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021192" y="325179"/>
            <a:ext cx="1678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646084" y="6510337"/>
            <a:ext cx="899832" cy="88541"/>
            <a:chOff x="5674153" y="6510337"/>
            <a:chExt cx="899832" cy="88541"/>
          </a:xfrm>
          <a:solidFill>
            <a:schemeClr val="bg1"/>
          </a:solidFill>
        </p:grpSpPr>
        <p:sp>
          <p:nvSpPr>
            <p:cNvPr id="66" name="箭头: V 形 65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7" name="箭头: V 形 66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8" name="箭头: V 形 67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9" name="箭头: V 形 68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0" name="箭头: V 形 69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1" name="箭头: V 形 70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2" name="箭头: V 形 71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3" name="箭头: V 形 72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3781" y="462680"/>
            <a:ext cx="899832" cy="88541"/>
            <a:chOff x="5674153" y="6510337"/>
            <a:chExt cx="899832" cy="88541"/>
          </a:xfrm>
          <a:solidFill>
            <a:schemeClr val="bg1"/>
          </a:solidFill>
        </p:grpSpPr>
        <p:sp>
          <p:nvSpPr>
            <p:cNvPr id="75" name="箭头: V 形 74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6" name="箭头: V 形 75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7" name="箭头: V 形 76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8" name="箭头: V 形 77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9" name="箭头: V 形 78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0" name="箭头: V 形 79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1" name="箭头: V 形 80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2" name="箭头: V 形 81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725595" y="956445"/>
            <a:ext cx="52296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rPr>
              <a:t>锐意进取，普及精品</a:t>
            </a:r>
          </a:p>
        </p:txBody>
      </p:sp>
      <p:pic>
        <p:nvPicPr>
          <p:cNvPr id="14" name="图片 1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6378" y="5492556"/>
            <a:ext cx="1365622" cy="1365622"/>
          </a:xfrm>
          <a:prstGeom prst="rect">
            <a:avLst/>
          </a:prstGeom>
        </p:spPr>
      </p:pic>
      <p:cxnSp>
        <p:nvCxnSpPr>
          <p:cNvPr id="58" name="直接连接符 57"/>
          <p:cNvCxnSpPr>
            <a:cxnSpLocks/>
          </p:cNvCxnSpPr>
          <p:nvPr/>
        </p:nvCxnSpPr>
        <p:spPr>
          <a:xfrm flipV="1">
            <a:off x="11445509" y="4859778"/>
            <a:ext cx="1069161" cy="10464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939718" y="6386287"/>
            <a:ext cx="2715255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200" spc="3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4" name="PA_矩形 154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5850" y="3871969"/>
            <a:ext cx="15001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" spc="300" dirty="0">
                <a:solidFill>
                  <a:srgbClr val="F2DB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r>
              <a:rPr lang="en-US" altLang="zh-CN" sz="800" spc="300" dirty="0">
                <a:solidFill>
                  <a:srgbClr val="F2DB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800" spc="300" dirty="0">
                <a:solidFill>
                  <a:srgbClr val="F2DB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范维利</a:t>
            </a:r>
            <a:endParaRPr lang="zh-CN" altLang="zh-CN" sz="800" spc="300" dirty="0">
              <a:solidFill>
                <a:srgbClr val="F2DB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50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3916" y="0"/>
            <a:ext cx="4426085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1192" y="325179"/>
            <a:ext cx="1678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srgbClr val="FE2B10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rgbClr val="FE2B10"/>
              </a:solidFill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43784" y="1919075"/>
            <a:ext cx="3973415" cy="28291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en-US" altLang="zh-CN" sz="8800" spc="600" dirty="0">
                <a:solidFill>
                  <a:srgbClr val="FE2B10"/>
                </a:solidFill>
                <a:latin typeface="GeoSlab703 MdCn BT" panose="02060506020205050403" pitchFamily="18" charset="0"/>
                <a:ea typeface="方正新报宋简体" panose="03000509000000000000" pitchFamily="65" charset="-122"/>
                <a:cs typeface="Arial" panose="020B0604020202020204" pitchFamily="34" charset="0"/>
              </a:rPr>
              <a:t>HAPPY</a:t>
            </a:r>
          </a:p>
          <a:p>
            <a:pPr>
              <a:lnSpc>
                <a:spcPts val="7000"/>
              </a:lnSpc>
            </a:pPr>
            <a:r>
              <a:rPr lang="en-US" altLang="zh-CN" sz="8800" spc="600" dirty="0">
                <a:solidFill>
                  <a:srgbClr val="FE2B10"/>
                </a:solidFill>
                <a:latin typeface="GeoSlab703 MdCn BT" panose="02060506020205050403" pitchFamily="18" charset="0"/>
                <a:ea typeface="方正新报宋简体" panose="03000509000000000000" pitchFamily="65" charset="-122"/>
                <a:cs typeface="Arial" panose="020B0604020202020204" pitchFamily="34" charset="0"/>
              </a:rPr>
              <a:t>NEW</a:t>
            </a:r>
          </a:p>
          <a:p>
            <a:pPr>
              <a:lnSpc>
                <a:spcPts val="7000"/>
              </a:lnSpc>
            </a:pPr>
            <a:r>
              <a:rPr lang="en-US" altLang="zh-CN" sz="8800" spc="600" dirty="0">
                <a:solidFill>
                  <a:srgbClr val="FE2B10"/>
                </a:solidFill>
                <a:latin typeface="GeoSlab703 MdCn BT" panose="02060506020205050403" pitchFamily="18" charset="0"/>
                <a:ea typeface="方正新报宋简体" panose="03000509000000000000" pitchFamily="65" charset="-122"/>
                <a:cs typeface="Arial" panose="020B0604020202020204" pitchFamily="34" charset="0"/>
              </a:rPr>
              <a:t>YEAR</a:t>
            </a:r>
            <a:endParaRPr lang="zh-CN" altLang="en-US" sz="8800" spc="600" dirty="0">
              <a:solidFill>
                <a:srgbClr val="FE2B10"/>
              </a:solidFill>
              <a:latin typeface="GeoSlab703 MdCn BT" panose="02060506020205050403" pitchFamily="18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939718" y="6386287"/>
            <a:ext cx="2715255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200" spc="300" dirty="0">
                <a:solidFill>
                  <a:srgbClr val="FE2B10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200" spc="300" dirty="0">
              <a:solidFill>
                <a:srgbClr val="FE2B10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cxnSp>
        <p:nvCxnSpPr>
          <p:cNvPr id="64" name="直接连接符 63"/>
          <p:cNvCxnSpPr>
            <a:cxnSpLocks/>
          </p:cNvCxnSpPr>
          <p:nvPr/>
        </p:nvCxnSpPr>
        <p:spPr>
          <a:xfrm flipV="1">
            <a:off x="9865793" y="2076450"/>
            <a:ext cx="2321430" cy="2272021"/>
          </a:xfrm>
          <a:prstGeom prst="line">
            <a:avLst/>
          </a:prstGeom>
          <a:ln cap="rnd">
            <a:solidFill>
              <a:srgbClr val="FE2B1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6709716" y="1312252"/>
            <a:ext cx="3215334" cy="341184"/>
            <a:chOff x="6709716" y="780547"/>
            <a:chExt cx="2853675" cy="341184"/>
          </a:xfrm>
        </p:grpSpPr>
        <p:sp>
          <p:nvSpPr>
            <p:cNvPr id="73" name="矩形 72"/>
            <p:cNvSpPr/>
            <p:nvPr/>
          </p:nvSpPr>
          <p:spPr>
            <a:xfrm>
              <a:off x="6728994" y="867728"/>
              <a:ext cx="2806891" cy="226571"/>
            </a:xfrm>
            <a:prstGeom prst="rect">
              <a:avLst/>
            </a:prstGeom>
            <a:solidFill>
              <a:srgbClr val="FE2B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709716" y="780547"/>
              <a:ext cx="2853675" cy="341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方正新报宋简体" panose="03000509000000000000" pitchFamily="65" charset="-122"/>
                </a:rPr>
                <a:t>新年模板设计说明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3781" y="462680"/>
            <a:ext cx="899832" cy="88541"/>
            <a:chOff x="5674153" y="6510337"/>
            <a:chExt cx="899832" cy="88541"/>
          </a:xfrm>
          <a:solidFill>
            <a:srgbClr val="FE2B10"/>
          </a:solidFill>
        </p:grpSpPr>
        <p:sp>
          <p:nvSpPr>
            <p:cNvPr id="15" name="箭头: V 形 14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6" name="箭头: V 形 15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7" name="箭头: V 形 16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8" name="箭头: V 形 17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9" name="箭头: V 形 18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20" name="箭头: V 形 19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21" name="箭头: V 形 20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22" name="箭头: V 形 21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46084" y="6510337"/>
            <a:ext cx="899832" cy="88541"/>
            <a:chOff x="5674153" y="6510337"/>
            <a:chExt cx="899832" cy="88541"/>
          </a:xfrm>
          <a:solidFill>
            <a:srgbClr val="FE2B10"/>
          </a:solidFill>
        </p:grpSpPr>
        <p:sp>
          <p:nvSpPr>
            <p:cNvPr id="6" name="箭头: V 形 5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" name="箭头: V 形 7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9" name="箭头: V 形 8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1" name="箭头: V 形 10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2" name="箭头: V 形 11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13" name="箭头: V 形 12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2B10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3612347" y="1586310"/>
            <a:ext cx="561025" cy="26776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S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S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cxnSp>
        <p:nvCxnSpPr>
          <p:cNvPr id="61" name="直接连接符 60"/>
          <p:cNvCxnSpPr>
            <a:cxnSpLocks/>
          </p:cNvCxnSpPr>
          <p:nvPr/>
        </p:nvCxnSpPr>
        <p:spPr>
          <a:xfrm flipV="1">
            <a:off x="5497830" y="0"/>
            <a:ext cx="606105" cy="593204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cxnSpLocks/>
          </p:cNvCxnSpPr>
          <p:nvPr/>
        </p:nvCxnSpPr>
        <p:spPr>
          <a:xfrm flipV="1">
            <a:off x="1676454" y="6255271"/>
            <a:ext cx="606105" cy="593204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011978" y="2796629"/>
            <a:ext cx="338027" cy="13849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新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愿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望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6728994" y="5013886"/>
            <a:ext cx="624114" cy="624114"/>
            <a:chOff x="6728994" y="4627563"/>
            <a:chExt cx="624114" cy="624114"/>
          </a:xfrm>
        </p:grpSpPr>
        <p:sp>
          <p:nvSpPr>
            <p:cNvPr id="31" name="弧形 30"/>
            <p:cNvSpPr/>
            <p:nvPr/>
          </p:nvSpPr>
          <p:spPr>
            <a:xfrm>
              <a:off x="6728994" y="4627563"/>
              <a:ext cx="624114" cy="624114"/>
            </a:xfrm>
            <a:prstGeom prst="arc">
              <a:avLst>
                <a:gd name="adj1" fmla="val 5113187"/>
                <a:gd name="adj2" fmla="val 19960515"/>
              </a:avLst>
            </a:prstGeom>
            <a:noFill/>
            <a:ln>
              <a:gradFill>
                <a:gsLst>
                  <a:gs pos="0">
                    <a:srgbClr val="FE2B10"/>
                  </a:gs>
                  <a:gs pos="100000">
                    <a:srgbClr val="FE2B10">
                      <a:alpha val="0"/>
                    </a:srgbClr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769182" y="478573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报宋简体" panose="03000509000000000000" pitchFamily="65" charset="-122"/>
                  <a:ea typeface="方正报宋简体" panose="03000509000000000000" pitchFamily="65" charset="-122"/>
                </a:rPr>
                <a:t>欧美</a:t>
              </a:r>
              <a:endParaRPr lang="zh-CN" altLang="en-US" sz="1400" dirty="0">
                <a:latin typeface="方正报宋简体" panose="03000509000000000000" pitchFamily="65" charset="-122"/>
                <a:ea typeface="方正报宋简体" panose="03000509000000000000" pitchFamily="65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6556" y="5013886"/>
            <a:ext cx="624114" cy="624114"/>
            <a:chOff x="6728994" y="4627563"/>
            <a:chExt cx="624114" cy="624114"/>
          </a:xfrm>
        </p:grpSpPr>
        <p:sp>
          <p:nvSpPr>
            <p:cNvPr id="67" name="弧形 66"/>
            <p:cNvSpPr/>
            <p:nvPr/>
          </p:nvSpPr>
          <p:spPr>
            <a:xfrm>
              <a:off x="6728994" y="4627563"/>
              <a:ext cx="624114" cy="624114"/>
            </a:xfrm>
            <a:prstGeom prst="arc">
              <a:avLst>
                <a:gd name="adj1" fmla="val 5113187"/>
                <a:gd name="adj2" fmla="val 19960515"/>
              </a:avLst>
            </a:prstGeom>
            <a:noFill/>
            <a:ln>
              <a:gradFill>
                <a:gsLst>
                  <a:gs pos="0">
                    <a:srgbClr val="FE2B10"/>
                  </a:gs>
                  <a:gs pos="100000">
                    <a:srgbClr val="FE2B10">
                      <a:alpha val="0"/>
                    </a:srgbClr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6769182" y="478573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方正新报宋简体" panose="03000509000000000000" pitchFamily="65" charset="-122"/>
                </a:rPr>
                <a:t>商务</a:t>
              </a:r>
              <a:endParaRPr lang="zh-CN" altLang="en-US" sz="1400" dirty="0"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404118" y="5013886"/>
            <a:ext cx="624114" cy="624114"/>
            <a:chOff x="6728994" y="4627563"/>
            <a:chExt cx="624114" cy="624114"/>
          </a:xfrm>
        </p:grpSpPr>
        <p:sp>
          <p:nvSpPr>
            <p:cNvPr id="70" name="弧形 69"/>
            <p:cNvSpPr/>
            <p:nvPr/>
          </p:nvSpPr>
          <p:spPr>
            <a:xfrm>
              <a:off x="6728994" y="4627563"/>
              <a:ext cx="624114" cy="624114"/>
            </a:xfrm>
            <a:prstGeom prst="arc">
              <a:avLst>
                <a:gd name="adj1" fmla="val 5113187"/>
                <a:gd name="adj2" fmla="val 19960515"/>
              </a:avLst>
            </a:prstGeom>
            <a:noFill/>
            <a:ln>
              <a:gradFill>
                <a:gsLst>
                  <a:gs pos="0">
                    <a:srgbClr val="FE2B10"/>
                  </a:gs>
                  <a:gs pos="100000">
                    <a:srgbClr val="FE2B10">
                      <a:alpha val="0"/>
                    </a:srgbClr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769182" y="478573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方正新报宋简体" panose="03000509000000000000" pitchFamily="65" charset="-122"/>
                </a:rPr>
                <a:t>简洁</a:t>
              </a:r>
              <a:endParaRPr lang="zh-CN" altLang="en-US" sz="1400" dirty="0"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241679" y="5013886"/>
            <a:ext cx="624114" cy="624114"/>
            <a:chOff x="6728994" y="4627563"/>
            <a:chExt cx="624114" cy="624114"/>
          </a:xfrm>
        </p:grpSpPr>
        <p:sp>
          <p:nvSpPr>
            <p:cNvPr id="76" name="弧形 75"/>
            <p:cNvSpPr/>
            <p:nvPr/>
          </p:nvSpPr>
          <p:spPr>
            <a:xfrm>
              <a:off x="6728994" y="4627563"/>
              <a:ext cx="624114" cy="624114"/>
            </a:xfrm>
            <a:prstGeom prst="arc">
              <a:avLst>
                <a:gd name="adj1" fmla="val 5113187"/>
                <a:gd name="adj2" fmla="val 19960515"/>
              </a:avLst>
            </a:prstGeom>
            <a:noFill/>
            <a:ln>
              <a:gradFill>
                <a:gsLst>
                  <a:gs pos="0">
                    <a:srgbClr val="FE2B10"/>
                  </a:gs>
                  <a:gs pos="100000">
                    <a:srgbClr val="FE2B10">
                      <a:alpha val="0"/>
                    </a:srgbClr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769182" y="478573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方正新报宋简体" panose="03000509000000000000" pitchFamily="65" charset="-122"/>
                </a:rPr>
                <a:t>时尚</a:t>
              </a:r>
              <a:endParaRPr lang="zh-CN" altLang="en-US" sz="1400" dirty="0"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 rot="5400000">
            <a:off x="-3075046" y="3311537"/>
            <a:ext cx="7995110" cy="936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altLang="zh-CN" sz="5400" spc="600" dirty="0">
                <a:solidFill>
                  <a:srgbClr val="FE2B10">
                    <a:alpha val="10000"/>
                  </a:srgbClr>
                </a:solidFill>
                <a:latin typeface="Bauhaus 93" panose="04030905020B02020C02" pitchFamily="82" charset="0"/>
                <a:ea typeface="方正新报宋简体" panose="03000509000000000000" pitchFamily="65" charset="-122"/>
                <a:cs typeface="Arial" panose="020B0604020202020204" pitchFamily="34" charset="0"/>
              </a:rPr>
              <a:t>HAPPY NEW YEAR</a:t>
            </a:r>
            <a:endParaRPr lang="zh-CN" altLang="en-US" sz="5400" spc="600" dirty="0">
              <a:solidFill>
                <a:srgbClr val="FE2B10">
                  <a:alpha val="10000"/>
                </a:srgbClr>
              </a:solidFill>
              <a:latin typeface="Bauhaus 93" panose="04030905020B02020C02" pitchFamily="82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cxnSp>
        <p:nvCxnSpPr>
          <p:cNvPr id="82" name="直接连接符 81"/>
          <p:cNvCxnSpPr>
            <a:cxnSpLocks/>
          </p:cNvCxnSpPr>
          <p:nvPr/>
        </p:nvCxnSpPr>
        <p:spPr>
          <a:xfrm flipV="1">
            <a:off x="7290061" y="6096000"/>
            <a:ext cx="798927" cy="781923"/>
          </a:xfrm>
          <a:prstGeom prst="line">
            <a:avLst/>
          </a:prstGeom>
          <a:ln cap="rnd">
            <a:solidFill>
              <a:srgbClr val="FE2B1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等腰三角形 87"/>
          <p:cNvSpPr/>
          <p:nvPr/>
        </p:nvSpPr>
        <p:spPr>
          <a:xfrm rot="16200000">
            <a:off x="12043095" y="402316"/>
            <a:ext cx="151171" cy="146638"/>
          </a:xfrm>
          <a:prstGeom prst="triangle">
            <a:avLst/>
          </a:prstGeom>
          <a:solidFill>
            <a:srgbClr val="FE2B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42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210888" cy="6858000"/>
          </a:xfrm>
          <a:prstGeom prst="rect">
            <a:avLst/>
          </a:prstGeom>
          <a:solidFill>
            <a:schemeClr val="tx1">
              <a:alpha val="7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170808" y="2404275"/>
            <a:ext cx="7850384" cy="1569660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32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Bauhaus 93" panose="04030905020B02020C02" pitchFamily="82" charset="0"/>
                <a:ea typeface="方正新报宋简体" panose="03000509000000000000" pitchFamily="65" charset="-122"/>
              </a:rPr>
              <a:t>THANK YOU</a:t>
            </a:r>
            <a:endParaRPr lang="zh-CN" altLang="en-US" sz="9600" dirty="0">
              <a:solidFill>
                <a:schemeClr val="bg1"/>
              </a:solidFill>
              <a:latin typeface="Bauhaus 93" panose="04030905020B02020C02" pitchFamily="82" charset="0"/>
              <a:ea typeface="方正新报宋简体" panose="03000509000000000000" pitchFamily="65" charset="-122"/>
            </a:endParaRPr>
          </a:p>
        </p:txBody>
      </p:sp>
      <p:cxnSp>
        <p:nvCxnSpPr>
          <p:cNvPr id="56" name="直接连接符 55"/>
          <p:cNvCxnSpPr>
            <a:cxnSpLocks/>
          </p:cNvCxnSpPr>
          <p:nvPr/>
        </p:nvCxnSpPr>
        <p:spPr>
          <a:xfrm flipV="1">
            <a:off x="11375503" y="186908"/>
            <a:ext cx="1309202" cy="1281337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/>
          </p:cNvCxnSpPr>
          <p:nvPr/>
        </p:nvCxnSpPr>
        <p:spPr>
          <a:xfrm flipV="1">
            <a:off x="-835385" y="5411334"/>
            <a:ext cx="1670770" cy="1635208"/>
          </a:xfrm>
          <a:prstGeom prst="line">
            <a:avLst/>
          </a:prstGeom>
          <a:ln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3032495" y="4184658"/>
            <a:ext cx="6127012" cy="2616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1050" spc="300" dirty="0">
                <a:solidFill>
                  <a:schemeClr val="bg1"/>
                </a:solidFill>
                <a:latin typeface="Arial" panose="020B0604020202020204" pitchFamily="34" charset="0"/>
                <a:ea typeface="方正新报宋简体" panose="03000509000000000000" pitchFamily="65" charset="-122"/>
                <a:cs typeface="Arial" panose="020B0604020202020204" pitchFamily="34" charset="0"/>
              </a:rPr>
              <a:t>www.rapidesign.cn</a:t>
            </a:r>
            <a:endParaRPr lang="zh-CN" altLang="en-US" sz="1050" spc="300" dirty="0">
              <a:solidFill>
                <a:schemeClr val="bg1"/>
              </a:solidFill>
              <a:latin typeface="Arial" panose="020B0604020202020204" pitchFamily="34" charset="0"/>
              <a:ea typeface="方正新报宋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948380" y="1996833"/>
            <a:ext cx="6295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rPr>
              <a:t>演示改变世界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5646084" y="6510337"/>
            <a:ext cx="899832" cy="88541"/>
            <a:chOff x="5674153" y="6510337"/>
            <a:chExt cx="899832" cy="88541"/>
          </a:xfrm>
          <a:solidFill>
            <a:schemeClr val="bg1"/>
          </a:solidFill>
        </p:grpSpPr>
        <p:sp>
          <p:nvSpPr>
            <p:cNvPr id="66" name="箭头: V 形 65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7" name="箭头: V 形 66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8" name="箭头: V 形 67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69" name="箭头: V 形 68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0" name="箭头: V 形 69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1" name="箭头: V 形 70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2" name="箭头: V 形 71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3" name="箭头: V 形 72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646084" y="462680"/>
            <a:ext cx="899832" cy="88541"/>
            <a:chOff x="5674153" y="6510337"/>
            <a:chExt cx="899832" cy="88541"/>
          </a:xfrm>
          <a:solidFill>
            <a:schemeClr val="bg1"/>
          </a:solidFill>
        </p:grpSpPr>
        <p:sp>
          <p:nvSpPr>
            <p:cNvPr id="75" name="箭头: V 形 74"/>
            <p:cNvSpPr/>
            <p:nvPr/>
          </p:nvSpPr>
          <p:spPr>
            <a:xfrm>
              <a:off x="567415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6" name="箭头: V 形 75"/>
            <p:cNvSpPr/>
            <p:nvPr/>
          </p:nvSpPr>
          <p:spPr>
            <a:xfrm>
              <a:off x="579079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7" name="箭头: V 形 76"/>
            <p:cNvSpPr/>
            <p:nvPr/>
          </p:nvSpPr>
          <p:spPr>
            <a:xfrm>
              <a:off x="590743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8" name="箭头: V 形 77"/>
            <p:cNvSpPr/>
            <p:nvPr/>
          </p:nvSpPr>
          <p:spPr>
            <a:xfrm>
              <a:off x="602408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79" name="箭头: V 形 78"/>
            <p:cNvSpPr/>
            <p:nvPr/>
          </p:nvSpPr>
          <p:spPr>
            <a:xfrm>
              <a:off x="6140723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0" name="箭头: V 形 79"/>
            <p:cNvSpPr/>
            <p:nvPr/>
          </p:nvSpPr>
          <p:spPr>
            <a:xfrm>
              <a:off x="6257365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1" name="箭头: V 形 80"/>
            <p:cNvSpPr/>
            <p:nvPr/>
          </p:nvSpPr>
          <p:spPr>
            <a:xfrm>
              <a:off x="6374008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  <p:sp>
          <p:nvSpPr>
            <p:cNvPr id="82" name="箭头: V 形 81"/>
            <p:cNvSpPr/>
            <p:nvPr/>
          </p:nvSpPr>
          <p:spPr>
            <a:xfrm>
              <a:off x="6490650" y="6510337"/>
              <a:ext cx="83335" cy="88541"/>
            </a:xfrm>
            <a:prstGeom prst="chevron">
              <a:avLst>
                <a:gd name="adj" fmla="val 824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新报宋简体" panose="03000509000000000000" pitchFamily="65" charset="-122"/>
                <a:ea typeface="方正新报宋简体" panose="03000509000000000000" pitchFamily="65" charset="-122"/>
              </a:endParaRPr>
            </a:p>
          </p:txBody>
        </p:sp>
      </p:grpSp>
      <p:cxnSp>
        <p:nvCxnSpPr>
          <p:cNvPr id="15" name="直接连接符 14"/>
          <p:cNvCxnSpPr>
            <a:cxnSpLocks/>
          </p:cNvCxnSpPr>
          <p:nvPr/>
        </p:nvCxnSpPr>
        <p:spPr>
          <a:xfrm>
            <a:off x="2994957" y="2393389"/>
            <a:ext cx="62020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/>
          </p:cNvCxnSpPr>
          <p:nvPr/>
        </p:nvCxnSpPr>
        <p:spPr>
          <a:xfrm>
            <a:off x="2994957" y="4012474"/>
            <a:ext cx="62020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等腰三角形 62"/>
          <p:cNvSpPr/>
          <p:nvPr/>
        </p:nvSpPr>
        <p:spPr>
          <a:xfrm rot="10800000">
            <a:off x="6020415" y="4018104"/>
            <a:ext cx="151171" cy="146638"/>
          </a:xfrm>
          <a:prstGeom prst="triangle">
            <a:avLst/>
          </a:prstGeom>
          <a:solidFill>
            <a:srgbClr val="FE2B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新报宋简体" panose="03000509000000000000" pitchFamily="65" charset="-122"/>
              <a:ea typeface="方正新报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368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495</Words>
  <Application>Microsoft Office PowerPoint</Application>
  <PresentationFormat>宽屏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方正报宋简体</vt:lpstr>
      <vt:lpstr>方正兰亭粗黑简体</vt:lpstr>
      <vt:lpstr>方正兰亭刊黑_GBK</vt:lpstr>
      <vt:lpstr>方正新报宋简体</vt:lpstr>
      <vt:lpstr>Bauhaus 93</vt:lpstr>
      <vt:lpstr>等线</vt:lpstr>
      <vt:lpstr>等线 Light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wl f</dc:creator>
  <cp:lastModifiedBy>YANGs</cp:lastModifiedBy>
  <cp:revision>31</cp:revision>
  <dcterms:created xsi:type="dcterms:W3CDTF">2016-12-19T09:34:03Z</dcterms:created>
  <dcterms:modified xsi:type="dcterms:W3CDTF">2020-12-30T22:56:25Z</dcterms:modified>
</cp:coreProperties>
</file>