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591" r:id="rId6"/>
    <p:sldId id="590" r:id="rId7"/>
    <p:sldId id="592"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guide id="3" orient="horz" pos="119" userDrawn="1">
          <p15:clr>
            <a:srgbClr val="A4A3A4"/>
          </p15:clr>
        </p15:guide>
        <p15:guide id="4" orient="horz" pos="4201" userDrawn="1">
          <p15:clr>
            <a:srgbClr val="A4A3A4"/>
          </p15:clr>
        </p15:guide>
        <p15:guide id="5" pos="211" userDrawn="1">
          <p15:clr>
            <a:srgbClr val="A4A3A4"/>
          </p15:clr>
        </p15:guide>
        <p15:guide id="6" pos="7469" userDrawn="1">
          <p15:clr>
            <a:srgbClr val="A4A3A4"/>
          </p15:clr>
        </p15:guide>
        <p15:guide id="7" orient="horz" pos="27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87" d="100"/>
          <a:sy n="87" d="100"/>
        </p:scale>
        <p:origin x="522" y="78"/>
      </p:cViewPr>
      <p:guideLst>
        <p:guide orient="horz" pos="2137"/>
        <p:guide pos="3840"/>
        <p:guide orient="horz" pos="119"/>
        <p:guide orient="horz" pos="4201"/>
        <p:guide pos="211"/>
        <p:guide pos="7469"/>
        <p:guide orient="horz" pos="27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ableStyles" Target="tableStyle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77DF5EF4-CA06-4CC6-A0DD-02BA6A1CB79B}" type="datetimeFigureOut">
              <a:rPr lang="zh-CN" altLang="en-US" smtClean="0"/>
              <a:t>2020/12/31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E4E611-D590-4E53-A784-7E92D1A3C633}" type="slidenum">
              <a:rPr lang="zh-CN" altLang="en-US" smtClean="0"/>
              <a:t>‹#›</a:t>
            </a:fld>
            <a:endParaRPr lang="zh-CN" altLang="en-US"/>
          </a:p>
        </p:txBody>
      </p:sp>
    </p:spTree>
    <p:extLst>
      <p:ext uri="{BB962C8B-B14F-4D97-AF65-F5344CB8AC3E}">
        <p14:creationId xmlns:p14="http://schemas.microsoft.com/office/powerpoint/2010/main" val="29748789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7DF5EF4-CA06-4CC6-A0DD-02BA6A1CB79B}" type="datetimeFigureOut">
              <a:rPr lang="zh-CN" altLang="en-US" smtClean="0"/>
              <a:t>2020/12/31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E4E611-D590-4E53-A784-7E92D1A3C633}" type="slidenum">
              <a:rPr lang="zh-CN" altLang="en-US" smtClean="0"/>
              <a:t>‹#›</a:t>
            </a:fld>
            <a:endParaRPr lang="zh-CN" altLang="en-US"/>
          </a:p>
        </p:txBody>
      </p:sp>
    </p:spTree>
    <p:extLst>
      <p:ext uri="{BB962C8B-B14F-4D97-AF65-F5344CB8AC3E}">
        <p14:creationId xmlns:p14="http://schemas.microsoft.com/office/powerpoint/2010/main" val="25173218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7DF5EF4-CA06-4CC6-A0DD-02BA6A1CB79B}" type="datetimeFigureOut">
              <a:rPr lang="zh-CN" altLang="en-US" smtClean="0"/>
              <a:t>2020/12/31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E4E611-D590-4E53-A784-7E92D1A3C633}" type="slidenum">
              <a:rPr lang="zh-CN" altLang="en-US" smtClean="0"/>
              <a:t>‹#›</a:t>
            </a:fld>
            <a:endParaRPr lang="zh-CN" altLang="en-US"/>
          </a:p>
        </p:txBody>
      </p:sp>
    </p:spTree>
    <p:extLst>
      <p:ext uri="{BB962C8B-B14F-4D97-AF65-F5344CB8AC3E}">
        <p14:creationId xmlns:p14="http://schemas.microsoft.com/office/powerpoint/2010/main" val="12629227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7DC31B9-9290-497F-8D21-3A54B3D5573A}"/>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55918BBE-FA52-49CD-BE38-E8A0F526E9B1}"/>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E3B3E9BE-0695-4DF9-AA22-EB1195D4E0FD}"/>
              </a:ext>
            </a:extLst>
          </p:cNvPr>
          <p:cNvSpPr>
            <a:spLocks noGrp="1"/>
          </p:cNvSpPr>
          <p:nvPr>
            <p:ph type="dt" sz="half" idx="10"/>
          </p:nvPr>
        </p:nvSpPr>
        <p:spPr>
          <a:xfrm>
            <a:off x="838200" y="6356350"/>
            <a:ext cx="2743200" cy="365125"/>
          </a:xfrm>
          <a:prstGeom prst="rect">
            <a:avLst/>
          </a:prstGeom>
        </p:spPr>
        <p:txBody>
          <a:bodyPr/>
          <a:lstStyle/>
          <a:p>
            <a:fld id="{F4A29882-9626-4D44-B779-4C9627DD3655}" type="datetimeFigureOut">
              <a:rPr lang="zh-CN" altLang="en-US" smtClean="0"/>
              <a:t>2020/12/31</a:t>
            </a:fld>
            <a:endParaRPr lang="zh-CN" altLang="en-US"/>
          </a:p>
        </p:txBody>
      </p:sp>
      <p:sp>
        <p:nvSpPr>
          <p:cNvPr id="5" name="页脚占位符 4">
            <a:extLst>
              <a:ext uri="{FF2B5EF4-FFF2-40B4-BE49-F238E27FC236}">
                <a16:creationId xmlns:a16="http://schemas.microsoft.com/office/drawing/2014/main" xmlns="" id="{CEE254F1-4454-4F1F-ACF6-56BF6D25E47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2588A6B0-16FD-4AAE-A33D-5DA4072735FB}"/>
              </a:ext>
            </a:extLst>
          </p:cNvPr>
          <p:cNvSpPr>
            <a:spLocks noGrp="1"/>
          </p:cNvSpPr>
          <p:nvPr>
            <p:ph type="sldNum" sz="quarter" idx="12"/>
          </p:nvPr>
        </p:nvSpPr>
        <p:spPr>
          <a:xfrm>
            <a:off x="8610600" y="6356350"/>
            <a:ext cx="2743200" cy="365125"/>
          </a:xfrm>
          <a:prstGeom prst="rect">
            <a:avLst/>
          </a:prstGeom>
        </p:spPr>
        <p:txBody>
          <a:bodyPr/>
          <a:lstStyle/>
          <a:p>
            <a:fld id="{19E58410-E1D2-490A-BBCC-BF8258FEECD5}" type="slidenum">
              <a:rPr lang="zh-CN" altLang="en-US" smtClean="0"/>
              <a:t>‹#›</a:t>
            </a:fld>
            <a:endParaRPr lang="zh-CN" altLang="en-US"/>
          </a:p>
        </p:txBody>
      </p:sp>
    </p:spTree>
    <p:extLst>
      <p:ext uri="{BB962C8B-B14F-4D97-AF65-F5344CB8AC3E}">
        <p14:creationId xmlns:p14="http://schemas.microsoft.com/office/powerpoint/2010/main" val="16563802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xmlns="" id="{63934C98-E6EB-46DE-9D73-553AD7DDA492}"/>
              </a:ext>
            </a:extLst>
          </p:cNvPr>
          <p:cNvSpPr/>
          <p:nvPr userDrawn="1"/>
        </p:nvSpPr>
        <p:spPr>
          <a:xfrm>
            <a:off x="0" y="0"/>
            <a:ext cx="12192000" cy="6858001"/>
          </a:xfrm>
          <a:prstGeom prst="rect">
            <a:avLst/>
          </a:prstGeom>
          <a:gradFill flip="none" rotWithShape="1">
            <a:gsLst>
              <a:gs pos="0">
                <a:schemeClr val="tx1">
                  <a:lumMod val="95000"/>
                  <a:lumOff val="5000"/>
                </a:schemeClr>
              </a:gs>
              <a:gs pos="46000">
                <a:srgbClr val="7030A0"/>
              </a:gs>
              <a:gs pos="100000">
                <a:schemeClr val="tx1">
                  <a:lumMod val="95000"/>
                  <a:lumOff val="5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F6ED6B19-8FBF-408E-BC4E-75DD6DB784C8}"/>
              </a:ext>
            </a:extLst>
          </p:cNvPr>
          <p:cNvSpPr/>
          <p:nvPr userDrawn="1"/>
        </p:nvSpPr>
        <p:spPr>
          <a:xfrm>
            <a:off x="0" y="0"/>
            <a:ext cx="12192000" cy="6858000"/>
          </a:xfrm>
          <a:prstGeom prst="rect">
            <a:avLst/>
          </a:prstGeom>
          <a:gradFill flip="none" rotWithShape="1">
            <a:gsLst>
              <a:gs pos="50000">
                <a:schemeClr val="tx1">
                  <a:alpha val="57000"/>
                </a:schemeClr>
              </a:gs>
              <a:gs pos="0">
                <a:schemeClr val="tx1">
                  <a:alpha val="64000"/>
                </a:schemeClr>
              </a:gs>
              <a:gs pos="100000">
                <a:schemeClr val="tx1">
                  <a:alpha val="6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652869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BA9B5C9D-AF0E-4C4F-903D-FF26C9EDE00F}"/>
              </a:ext>
            </a:extLst>
          </p:cNvPr>
          <p:cNvGrpSpPr/>
          <p:nvPr userDrawn="1"/>
        </p:nvGrpSpPr>
        <p:grpSpPr>
          <a:xfrm>
            <a:off x="0" y="-1"/>
            <a:ext cx="12192000" cy="4991101"/>
            <a:chOff x="0" y="-1"/>
            <a:chExt cx="12192000" cy="5921829"/>
          </a:xfrm>
        </p:grpSpPr>
        <p:sp>
          <p:nvSpPr>
            <p:cNvPr id="8" name="矩形 7">
              <a:extLst>
                <a:ext uri="{FF2B5EF4-FFF2-40B4-BE49-F238E27FC236}">
                  <a16:creationId xmlns:a16="http://schemas.microsoft.com/office/drawing/2014/main" xmlns="" id="{8D10B546-3A68-46A5-A66F-A2FE1F086A86}"/>
                </a:ext>
              </a:extLst>
            </p:cNvPr>
            <p:cNvSpPr/>
            <p:nvPr/>
          </p:nvSpPr>
          <p:spPr>
            <a:xfrm>
              <a:off x="0" y="-1"/>
              <a:ext cx="12192000" cy="5921829"/>
            </a:xfrm>
            <a:prstGeom prst="rect">
              <a:avLst/>
            </a:prstGeom>
            <a:gradFill flip="none" rotWithShape="1">
              <a:gsLst>
                <a:gs pos="0">
                  <a:schemeClr val="tx1">
                    <a:lumMod val="95000"/>
                    <a:lumOff val="5000"/>
                  </a:schemeClr>
                </a:gs>
                <a:gs pos="46000">
                  <a:srgbClr val="7030A0"/>
                </a:gs>
                <a:gs pos="100000">
                  <a:schemeClr val="tx1">
                    <a:lumMod val="95000"/>
                    <a:lumOff val="5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990AD68C-1964-492B-9ACC-1F2E11B846B6}"/>
                </a:ext>
              </a:extLst>
            </p:cNvPr>
            <p:cNvSpPr/>
            <p:nvPr/>
          </p:nvSpPr>
          <p:spPr>
            <a:xfrm>
              <a:off x="0" y="0"/>
              <a:ext cx="12192000" cy="5921828"/>
            </a:xfrm>
            <a:prstGeom prst="rect">
              <a:avLst/>
            </a:prstGeom>
            <a:gradFill flip="none" rotWithShape="1">
              <a:gsLst>
                <a:gs pos="50000">
                  <a:schemeClr val="tx1">
                    <a:alpha val="57000"/>
                  </a:schemeClr>
                </a:gs>
                <a:gs pos="0">
                  <a:schemeClr val="tx1">
                    <a:alpha val="64000"/>
                  </a:schemeClr>
                </a:gs>
                <a:gs pos="100000">
                  <a:schemeClr val="tx1">
                    <a:alpha val="6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6127406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BCED686C-301F-4325-948D-7E630F04E547}"/>
              </a:ext>
            </a:extLst>
          </p:cNvPr>
          <p:cNvGrpSpPr/>
          <p:nvPr userDrawn="1"/>
        </p:nvGrpSpPr>
        <p:grpSpPr>
          <a:xfrm>
            <a:off x="0" y="-1"/>
            <a:ext cx="12192000" cy="916401"/>
            <a:chOff x="0" y="-1"/>
            <a:chExt cx="12192000" cy="5921829"/>
          </a:xfrm>
        </p:grpSpPr>
        <p:sp>
          <p:nvSpPr>
            <p:cNvPr id="9" name="矩形 8">
              <a:extLst>
                <a:ext uri="{FF2B5EF4-FFF2-40B4-BE49-F238E27FC236}">
                  <a16:creationId xmlns:a16="http://schemas.microsoft.com/office/drawing/2014/main" xmlns="" id="{79B770C0-DD29-4751-A956-7200DB50690E}"/>
                </a:ext>
              </a:extLst>
            </p:cNvPr>
            <p:cNvSpPr/>
            <p:nvPr/>
          </p:nvSpPr>
          <p:spPr>
            <a:xfrm>
              <a:off x="0" y="-1"/>
              <a:ext cx="12192000" cy="5921829"/>
            </a:xfrm>
            <a:prstGeom prst="rect">
              <a:avLst/>
            </a:prstGeom>
            <a:gradFill flip="none" rotWithShape="1">
              <a:gsLst>
                <a:gs pos="0">
                  <a:schemeClr val="tx1">
                    <a:lumMod val="95000"/>
                    <a:lumOff val="5000"/>
                  </a:schemeClr>
                </a:gs>
                <a:gs pos="46000">
                  <a:srgbClr val="7030A0"/>
                </a:gs>
                <a:gs pos="100000">
                  <a:schemeClr val="tx1">
                    <a:lumMod val="95000"/>
                    <a:lumOff val="5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0941A869-4745-4730-8C38-CEB4BBB1D5EE}"/>
                </a:ext>
              </a:extLst>
            </p:cNvPr>
            <p:cNvSpPr/>
            <p:nvPr/>
          </p:nvSpPr>
          <p:spPr>
            <a:xfrm>
              <a:off x="0" y="0"/>
              <a:ext cx="12192000" cy="5921828"/>
            </a:xfrm>
            <a:prstGeom prst="rect">
              <a:avLst/>
            </a:prstGeom>
            <a:gradFill flip="none" rotWithShape="1">
              <a:gsLst>
                <a:gs pos="50000">
                  <a:schemeClr val="tx1">
                    <a:alpha val="57000"/>
                  </a:schemeClr>
                </a:gs>
                <a:gs pos="0">
                  <a:schemeClr val="tx1">
                    <a:alpha val="64000"/>
                  </a:schemeClr>
                </a:gs>
                <a:gs pos="100000">
                  <a:schemeClr val="tx1">
                    <a:alpha val="6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1253797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ECF284A7-14E3-4FC5-88B8-3779CAF7467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25"/>
          <a:stretch/>
        </p:blipFill>
        <p:spPr>
          <a:xfrm>
            <a:off x="-27407" y="-3848"/>
            <a:ext cx="12246813" cy="6895212"/>
          </a:xfrm>
          <a:prstGeom prst="rect">
            <a:avLst/>
          </a:prstGeom>
        </p:spPr>
      </p:pic>
    </p:spTree>
    <p:extLst>
      <p:ext uri="{BB962C8B-B14F-4D97-AF65-F5344CB8AC3E}">
        <p14:creationId xmlns:p14="http://schemas.microsoft.com/office/powerpoint/2010/main" val="28467082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112481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211">
          <p15:clr>
            <a:srgbClr val="FBAE40"/>
          </p15:clr>
        </p15:guide>
        <p15:guide id="4" pos="7469">
          <p15:clr>
            <a:srgbClr val="FBAE40"/>
          </p15:clr>
        </p15:guide>
        <p15:guide id="5" orient="horz" pos="346">
          <p15:clr>
            <a:srgbClr val="FBAE40"/>
          </p15:clr>
        </p15:guide>
        <p15:guide id="6" orient="horz" pos="3974">
          <p15:clr>
            <a:srgbClr val="FBAE40"/>
          </p15:clr>
        </p15:guide>
        <p15:guide id="7" orient="horz" pos="3067">
          <p15:clr>
            <a:srgbClr val="FBAE40"/>
          </p15:clr>
        </p15:guide>
        <p15:guide id="9" pos="438">
          <p15:clr>
            <a:srgbClr val="FBAE40"/>
          </p15:clr>
        </p15:guide>
        <p15:guide id="10" pos="7242">
          <p15:clr>
            <a:srgbClr val="FBAE40"/>
          </p15:clr>
        </p15:guide>
        <p15:guide id="11" pos="2026">
          <p15:clr>
            <a:srgbClr val="FBAE40"/>
          </p15:clr>
        </p15:guide>
        <p15:guide id="12" pos="5654">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B58056F1-ACBA-4D12-8D91-34589497F1F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192000" cy="6858001"/>
          </a:xfrm>
          <a:prstGeom prst="rect">
            <a:avLst/>
          </a:prstGeom>
        </p:spPr>
      </p:pic>
    </p:spTree>
    <p:extLst>
      <p:ext uri="{BB962C8B-B14F-4D97-AF65-F5344CB8AC3E}">
        <p14:creationId xmlns:p14="http://schemas.microsoft.com/office/powerpoint/2010/main" val="5046396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A368374C-87CC-4370-BEAB-631D184D6E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2079"/>
            <a:ext cx="12215647" cy="6870079"/>
          </a:xfrm>
          <a:prstGeom prst="rect">
            <a:avLst/>
          </a:prstGeom>
        </p:spPr>
      </p:pic>
    </p:spTree>
    <p:extLst>
      <p:ext uri="{BB962C8B-B14F-4D97-AF65-F5344CB8AC3E}">
        <p14:creationId xmlns:p14="http://schemas.microsoft.com/office/powerpoint/2010/main" val="18376325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7DF5EF4-CA06-4CC6-A0DD-02BA6A1CB79B}" type="datetimeFigureOut">
              <a:rPr lang="zh-CN" altLang="en-US" smtClean="0"/>
              <a:t>2020/12/31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E4E611-D590-4E53-A784-7E92D1A3C633}" type="slidenum">
              <a:rPr lang="zh-CN" altLang="en-US" smtClean="0"/>
              <a:t>‹#›</a:t>
            </a:fld>
            <a:endParaRPr lang="zh-CN" altLang="en-US"/>
          </a:p>
        </p:txBody>
      </p:sp>
    </p:spTree>
    <p:extLst>
      <p:ext uri="{BB962C8B-B14F-4D97-AF65-F5344CB8AC3E}">
        <p14:creationId xmlns:p14="http://schemas.microsoft.com/office/powerpoint/2010/main" val="21999024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B2854629-B6C3-4AF5-A7FC-A0E9C69E4D2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1"/>
            <a:ext cx="12192001" cy="6858000"/>
          </a:xfrm>
          <a:prstGeom prst="rect">
            <a:avLst/>
          </a:prstGeom>
        </p:spPr>
      </p:pic>
    </p:spTree>
    <p:extLst>
      <p:ext uri="{BB962C8B-B14F-4D97-AF65-F5344CB8AC3E}">
        <p14:creationId xmlns:p14="http://schemas.microsoft.com/office/powerpoint/2010/main" val="42402063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7340BCE7-12D3-4E0B-A234-678A9D30541F}"/>
              </a:ext>
            </a:extLst>
          </p:cNvPr>
          <p:cNvSpPr/>
          <p:nvPr userDrawn="1"/>
        </p:nvSpPr>
        <p:spPr>
          <a:xfrm>
            <a:off x="0" y="0"/>
            <a:ext cx="12192000" cy="6858000"/>
          </a:xfrm>
          <a:prstGeom prst="rect">
            <a:avLst/>
          </a:prstGeom>
          <a:gradFill flip="none" rotWithShape="1">
            <a:gsLst>
              <a:gs pos="0">
                <a:srgbClr val="8B1313"/>
              </a:gs>
              <a:gs pos="35000">
                <a:srgbClr val="8B1313"/>
              </a:gs>
              <a:gs pos="100000">
                <a:schemeClr val="tx1">
                  <a:lumMod val="95000"/>
                  <a:lumOff val="5000"/>
                </a:schemeClr>
              </a:gs>
            </a:gsLst>
            <a:path path="circle">
              <a:fillToRect l="50000" t="-80000" r="50000" b="18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7812825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FF66C5E0-F9B4-46B3-A57A-06A5E627EFC6}"/>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ADF6262D-ACA0-49E6-B3F9-7F0D2E09C259}"/>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B685509E-AF36-4A9D-AC78-FBA185C1270F}"/>
              </a:ext>
            </a:extLst>
          </p:cNvPr>
          <p:cNvSpPr>
            <a:spLocks noGrp="1"/>
          </p:cNvSpPr>
          <p:nvPr>
            <p:ph type="dt" sz="half" idx="10"/>
          </p:nvPr>
        </p:nvSpPr>
        <p:spPr>
          <a:xfrm>
            <a:off x="838200" y="6356350"/>
            <a:ext cx="2743200" cy="365125"/>
          </a:xfrm>
          <a:prstGeom prst="rect">
            <a:avLst/>
          </a:prstGeom>
        </p:spPr>
        <p:txBody>
          <a:bodyPr/>
          <a:lstStyle/>
          <a:p>
            <a:fld id="{F4A29882-9626-4D44-B779-4C9627DD3655}" type="datetimeFigureOut">
              <a:rPr lang="zh-CN" altLang="en-US" smtClean="0"/>
              <a:t>2020/12/31</a:t>
            </a:fld>
            <a:endParaRPr lang="zh-CN" altLang="en-US"/>
          </a:p>
        </p:txBody>
      </p:sp>
      <p:sp>
        <p:nvSpPr>
          <p:cNvPr id="5" name="页脚占位符 4">
            <a:extLst>
              <a:ext uri="{FF2B5EF4-FFF2-40B4-BE49-F238E27FC236}">
                <a16:creationId xmlns:a16="http://schemas.microsoft.com/office/drawing/2014/main" xmlns="" id="{8A7761A3-BD7D-4E94-A4B8-1A71257EFCF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15AFAA46-0B12-4E69-80C9-25D5EE28EC5C}"/>
              </a:ext>
            </a:extLst>
          </p:cNvPr>
          <p:cNvSpPr>
            <a:spLocks noGrp="1"/>
          </p:cNvSpPr>
          <p:nvPr>
            <p:ph type="sldNum" sz="quarter" idx="12"/>
          </p:nvPr>
        </p:nvSpPr>
        <p:spPr>
          <a:xfrm>
            <a:off x="8610600" y="6356350"/>
            <a:ext cx="2743200" cy="365125"/>
          </a:xfrm>
          <a:prstGeom prst="rect">
            <a:avLst/>
          </a:prstGeom>
        </p:spPr>
        <p:txBody>
          <a:bodyPr/>
          <a:lstStyle/>
          <a:p>
            <a:fld id="{19E58410-E1D2-490A-BBCC-BF8258FEECD5}" type="slidenum">
              <a:rPr lang="zh-CN" altLang="en-US" smtClean="0"/>
              <a:t>‹#›</a:t>
            </a:fld>
            <a:endParaRPr lang="zh-CN" altLang="en-US"/>
          </a:p>
        </p:txBody>
      </p:sp>
    </p:spTree>
    <p:extLst>
      <p:ext uri="{BB962C8B-B14F-4D97-AF65-F5344CB8AC3E}">
        <p14:creationId xmlns:p14="http://schemas.microsoft.com/office/powerpoint/2010/main" val="30420541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77DF5EF4-CA06-4CC6-A0DD-02BA6A1CB79B}" type="datetimeFigureOut">
              <a:rPr lang="zh-CN" altLang="en-US" smtClean="0"/>
              <a:t>2020/12/31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E4E611-D590-4E53-A784-7E92D1A3C633}" type="slidenum">
              <a:rPr lang="zh-CN" altLang="en-US" smtClean="0"/>
              <a:t>‹#›</a:t>
            </a:fld>
            <a:endParaRPr lang="zh-CN" altLang="en-US"/>
          </a:p>
        </p:txBody>
      </p:sp>
    </p:spTree>
    <p:extLst>
      <p:ext uri="{BB962C8B-B14F-4D97-AF65-F5344CB8AC3E}">
        <p14:creationId xmlns:p14="http://schemas.microsoft.com/office/powerpoint/2010/main" val="35949140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77DF5EF4-CA06-4CC6-A0DD-02BA6A1CB79B}" type="datetimeFigureOut">
              <a:rPr lang="zh-CN" altLang="en-US" smtClean="0"/>
              <a:t>2020/12/31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E4E611-D590-4E53-A784-7E92D1A3C633}" type="slidenum">
              <a:rPr lang="zh-CN" altLang="en-US" smtClean="0"/>
              <a:t>‹#›</a:t>
            </a:fld>
            <a:endParaRPr lang="zh-CN" altLang="en-US"/>
          </a:p>
        </p:txBody>
      </p:sp>
    </p:spTree>
    <p:extLst>
      <p:ext uri="{BB962C8B-B14F-4D97-AF65-F5344CB8AC3E}">
        <p14:creationId xmlns:p14="http://schemas.microsoft.com/office/powerpoint/2010/main" val="11089712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77DF5EF4-CA06-4CC6-A0DD-02BA6A1CB79B}" type="datetimeFigureOut">
              <a:rPr lang="zh-CN" altLang="en-US" smtClean="0"/>
              <a:t>2020/12/31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E4E611-D590-4E53-A784-7E92D1A3C633}" type="slidenum">
              <a:rPr lang="zh-CN" altLang="en-US" smtClean="0"/>
              <a:t>‹#›</a:t>
            </a:fld>
            <a:endParaRPr lang="zh-CN" altLang="en-US"/>
          </a:p>
        </p:txBody>
      </p:sp>
    </p:spTree>
    <p:extLst>
      <p:ext uri="{BB962C8B-B14F-4D97-AF65-F5344CB8AC3E}">
        <p14:creationId xmlns:p14="http://schemas.microsoft.com/office/powerpoint/2010/main" val="301689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7DF5EF4-CA06-4CC6-A0DD-02BA6A1CB79B}" type="datetimeFigureOut">
              <a:rPr lang="zh-CN" altLang="en-US" smtClean="0"/>
              <a:t>2020/12/31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E4E611-D590-4E53-A784-7E92D1A3C633}" type="slidenum">
              <a:rPr lang="zh-CN" altLang="en-US" smtClean="0"/>
              <a:t>‹#›</a:t>
            </a:fld>
            <a:endParaRPr lang="zh-CN" altLang="en-US"/>
          </a:p>
        </p:txBody>
      </p:sp>
    </p:spTree>
    <p:extLst>
      <p:ext uri="{BB962C8B-B14F-4D97-AF65-F5344CB8AC3E}">
        <p14:creationId xmlns:p14="http://schemas.microsoft.com/office/powerpoint/2010/main" val="18951365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7DF5EF4-CA06-4CC6-A0DD-02BA6A1CB79B}" type="datetimeFigureOut">
              <a:rPr lang="zh-CN" altLang="en-US" smtClean="0"/>
              <a:t>2020/12/31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E4E611-D590-4E53-A784-7E92D1A3C633}" type="slidenum">
              <a:rPr lang="zh-CN" altLang="en-US" smtClean="0"/>
              <a:t>‹#›</a:t>
            </a:fld>
            <a:endParaRPr lang="zh-CN" altLang="en-US"/>
          </a:p>
        </p:txBody>
      </p:sp>
    </p:spTree>
    <p:extLst>
      <p:ext uri="{BB962C8B-B14F-4D97-AF65-F5344CB8AC3E}">
        <p14:creationId xmlns:p14="http://schemas.microsoft.com/office/powerpoint/2010/main" val="20535346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77DF5EF4-CA06-4CC6-A0DD-02BA6A1CB79B}" type="datetimeFigureOut">
              <a:rPr lang="zh-CN" altLang="en-US" smtClean="0"/>
              <a:t>2020/12/31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E4E611-D590-4E53-A784-7E92D1A3C633}" type="slidenum">
              <a:rPr lang="zh-CN" altLang="en-US" smtClean="0"/>
              <a:t>‹#›</a:t>
            </a:fld>
            <a:endParaRPr lang="zh-CN" altLang="en-US"/>
          </a:p>
        </p:txBody>
      </p:sp>
    </p:spTree>
    <p:extLst>
      <p:ext uri="{BB962C8B-B14F-4D97-AF65-F5344CB8AC3E}">
        <p14:creationId xmlns:p14="http://schemas.microsoft.com/office/powerpoint/2010/main" val="10274508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77DF5EF4-CA06-4CC6-A0DD-02BA6A1CB79B}" type="datetimeFigureOut">
              <a:rPr lang="zh-CN" altLang="en-US" smtClean="0"/>
              <a:t>2020/12/31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E4E611-D590-4E53-A784-7E92D1A3C633}" type="slidenum">
              <a:rPr lang="zh-CN" altLang="en-US" smtClean="0"/>
              <a:t>‹#›</a:t>
            </a:fld>
            <a:endParaRPr lang="zh-CN" altLang="en-US"/>
          </a:p>
        </p:txBody>
      </p:sp>
    </p:spTree>
    <p:extLst>
      <p:ext uri="{BB962C8B-B14F-4D97-AF65-F5344CB8AC3E}">
        <p14:creationId xmlns:p14="http://schemas.microsoft.com/office/powerpoint/2010/main" val="24287296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DF5EF4-CA06-4CC6-A0DD-02BA6A1CB79B}" type="datetimeFigureOut">
              <a:rPr lang="zh-CN" altLang="en-US" smtClean="0"/>
              <a:t>2020/12/31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E4E611-D590-4E53-A784-7E92D1A3C633}" type="slidenum">
              <a:rPr lang="zh-CN" altLang="en-US" smtClean="0"/>
              <a:t>‹#›</a:t>
            </a:fld>
            <a:endParaRPr lang="zh-CN" altLang="en-US"/>
          </a:p>
        </p:txBody>
      </p:sp>
    </p:spTree>
    <p:extLst>
      <p:ext uri="{BB962C8B-B14F-4D97-AF65-F5344CB8AC3E}">
        <p14:creationId xmlns:p14="http://schemas.microsoft.com/office/powerpoint/2010/main" val="22868973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89CC465C-878D-47A7-9B58-8257EF32C9C1}"/>
              </a:ext>
            </a:extLst>
          </p:cNvPr>
          <p:cNvSpPr/>
          <p:nvPr userDrawn="1"/>
        </p:nvSpPr>
        <p:spPr>
          <a:xfrm>
            <a:off x="24482323" y="-7757652"/>
            <a:ext cx="1091380" cy="100289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A34A5111-3730-49E3-B156-E64173163DB7}"/>
              </a:ext>
            </a:extLst>
          </p:cNvPr>
          <p:cNvSpPr/>
          <p:nvPr userDrawn="1"/>
        </p:nvSpPr>
        <p:spPr>
          <a:xfrm>
            <a:off x="24482323" y="14335432"/>
            <a:ext cx="1091380" cy="100289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9D04EDAD-7944-4B6C-8D0A-A01E6994B51B}"/>
              </a:ext>
            </a:extLst>
          </p:cNvPr>
          <p:cNvSpPr/>
          <p:nvPr userDrawn="1"/>
        </p:nvSpPr>
        <p:spPr>
          <a:xfrm>
            <a:off x="-11120283" y="14335432"/>
            <a:ext cx="1091380" cy="100289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45D43C54-74D1-4A38-85AF-AA7CCD330235}"/>
              </a:ext>
            </a:extLst>
          </p:cNvPr>
          <p:cNvSpPr/>
          <p:nvPr userDrawn="1"/>
        </p:nvSpPr>
        <p:spPr>
          <a:xfrm>
            <a:off x="-11120283" y="-8613060"/>
            <a:ext cx="1091380" cy="100289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0976855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211">
          <p15:clr>
            <a:srgbClr val="F26B43"/>
          </p15:clr>
        </p15:guide>
        <p15:guide id="4" pos="438">
          <p15:clr>
            <a:srgbClr val="F26B43"/>
          </p15:clr>
        </p15:guide>
        <p15:guide id="5" pos="7242">
          <p15:clr>
            <a:srgbClr val="F26B43"/>
          </p15:clr>
        </p15:guide>
        <p15:guide id="6" pos="7469">
          <p15:clr>
            <a:srgbClr val="F26B43"/>
          </p15:clr>
        </p15:guide>
        <p15:guide id="7" orient="horz" pos="346">
          <p15:clr>
            <a:srgbClr val="F26B43"/>
          </p15:clr>
        </p15:guide>
        <p15:guide id="8" orient="horz" pos="3974">
          <p15:clr>
            <a:srgbClr val="F26B43"/>
          </p15:clr>
        </p15:guide>
        <p15:guide id="9" orient="horz" pos="164">
          <p15:clr>
            <a:srgbClr val="F26B43"/>
          </p15:clr>
        </p15:guide>
        <p15:guide id="10" orient="horz" pos="4156">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1.xml"/><Relationship Id="rId13" Type="http://schemas.openxmlformats.org/officeDocument/2006/relationships/image" Target="../media/image8.pn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image" Target="../media/image7.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microsoft.com/office/2007/relationships/hdphoto" Target="../media/hdphoto1.wdp"/><Relationship Id="rId5" Type="http://schemas.openxmlformats.org/officeDocument/2006/relationships/tags" Target="../tags/tag5.xml"/><Relationship Id="rId10" Type="http://schemas.openxmlformats.org/officeDocument/2006/relationships/image" Target="../media/image6.png"/><Relationship Id="rId4" Type="http://schemas.openxmlformats.org/officeDocument/2006/relationships/tags" Target="../tags/tag4.xml"/><Relationship Id="rId9"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1.xml"/><Relationship Id="rId13" Type="http://schemas.openxmlformats.org/officeDocument/2006/relationships/image" Target="../media/image8.png"/><Relationship Id="rId3" Type="http://schemas.openxmlformats.org/officeDocument/2006/relationships/tags" Target="../tags/tag10.xml"/><Relationship Id="rId7" Type="http://schemas.openxmlformats.org/officeDocument/2006/relationships/tags" Target="../tags/tag14.xml"/><Relationship Id="rId12" Type="http://schemas.openxmlformats.org/officeDocument/2006/relationships/image" Target="../media/image7.png"/><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11" Type="http://schemas.microsoft.com/office/2007/relationships/hdphoto" Target="../media/hdphoto1.wdp"/><Relationship Id="rId5" Type="http://schemas.openxmlformats.org/officeDocument/2006/relationships/tags" Target="../tags/tag12.xml"/><Relationship Id="rId10" Type="http://schemas.openxmlformats.org/officeDocument/2006/relationships/image" Target="../media/image6.png"/><Relationship Id="rId4" Type="http://schemas.openxmlformats.org/officeDocument/2006/relationships/tags" Target="../tags/tag11.xml"/><Relationship Id="rId9" Type="http://schemas.openxmlformats.org/officeDocument/2006/relationships/image" Target="../media/image5.png"/><Relationship Id="rId14"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11.png"/><Relationship Id="rId7" Type="http://schemas.openxmlformats.org/officeDocument/2006/relationships/image" Target="../media/image13.jpeg"/><Relationship Id="rId2" Type="http://schemas.openxmlformats.org/officeDocument/2006/relationships/image" Target="../media/image10.png"/><Relationship Id="rId1" Type="http://schemas.openxmlformats.org/officeDocument/2006/relationships/slideLayout" Target="../slideLayouts/slideLayout17.xml"/><Relationship Id="rId6" Type="http://schemas.microsoft.com/office/2007/relationships/hdphoto" Target="../media/hdphoto3.wdp"/><Relationship Id="rId5" Type="http://schemas.openxmlformats.org/officeDocument/2006/relationships/image" Target="../media/image12.png"/><Relationship Id="rId10" Type="http://schemas.openxmlformats.org/officeDocument/2006/relationships/image" Target="../media/image15.png"/><Relationship Id="rId4" Type="http://schemas.microsoft.com/office/2007/relationships/hdphoto" Target="../media/hdphoto2.wdp"/><Relationship Id="rId9" Type="http://schemas.openxmlformats.org/officeDocument/2006/relationships/hyperlink" Target="http://www.rapidesign.cn/"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7.png"/><Relationship Id="rId2" Type="http://schemas.openxmlformats.org/officeDocument/2006/relationships/image" Target="../media/image10.png"/><Relationship Id="rId1" Type="http://schemas.openxmlformats.org/officeDocument/2006/relationships/slideLayout" Target="../slideLayouts/slideLayout17.xml"/><Relationship Id="rId6" Type="http://schemas.openxmlformats.org/officeDocument/2006/relationships/image" Target="../media/image16.svg"/><Relationship Id="rId5" Type="http://schemas.openxmlformats.org/officeDocument/2006/relationships/image" Target="../media/image16.png"/><Relationship Id="rId4" Type="http://schemas.microsoft.com/office/2007/relationships/hdphoto" Target="../media/hdphoto2.wdp"/></Relationships>
</file>

<file path=ppt/slides/_rels/slide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5" name="图片 4" hidden="1"/>
          <p:cNvPicPr>
            <a:picLocks noChangeAspect="1"/>
          </p:cNvPicPr>
          <p:nvPr>
            <p:custDataLst>
              <p:tags r:id="rId1"/>
            </p:custDataLst>
          </p:nvPr>
        </p:nvPicPr>
        <p:blipFill>
          <a:blip r:embed="rId10" cstate="screen">
            <a:extLst>
              <a:ext uri="{BEBA8EAE-BF5A-486C-A8C5-ECC9F3942E4B}">
                <a14:imgProps xmlns:a14="http://schemas.microsoft.com/office/drawing/2010/main">
                  <a14:imgLayer r:embed="rId11">
                    <a14:imgEffect>
                      <a14:brightnessContrast contrast="20000"/>
                    </a14:imgEffect>
                  </a14:imgLayer>
                </a14:imgProps>
              </a:ext>
              <a:ext uri="{28A0092B-C50C-407E-A947-70E740481C1C}">
                <a14:useLocalDpi xmlns:a14="http://schemas.microsoft.com/office/drawing/2010/main"/>
              </a:ext>
            </a:extLst>
          </a:blip>
          <a:srcRect/>
          <a:stretch>
            <a:fillRect/>
          </a:stretch>
        </p:blipFill>
        <p:spPr>
          <a:xfrm>
            <a:off x="4775200" y="547665"/>
            <a:ext cx="2641600" cy="4383286"/>
          </a:xfrm>
          <a:custGeom>
            <a:avLst/>
            <a:gdLst>
              <a:gd name="connsiteX0" fmla="*/ 2166511 w 2748374"/>
              <a:gd name="connsiteY0" fmla="*/ 4260764 h 4560459"/>
              <a:gd name="connsiteX1" fmla="*/ 2170016 w 2748374"/>
              <a:gd name="connsiteY1" fmla="*/ 4260764 h 4560459"/>
              <a:gd name="connsiteX2" fmla="*/ 2159500 w 2748374"/>
              <a:gd name="connsiteY2" fmla="*/ 4271280 h 4560459"/>
              <a:gd name="connsiteX3" fmla="*/ 2138469 w 2748374"/>
              <a:gd name="connsiteY3" fmla="*/ 4271280 h 4560459"/>
              <a:gd name="connsiteX4" fmla="*/ 2138469 w 2748374"/>
              <a:gd name="connsiteY4" fmla="*/ 4267774 h 4560459"/>
              <a:gd name="connsiteX5" fmla="*/ 2149861 w 2748374"/>
              <a:gd name="connsiteY5" fmla="*/ 4265145 h 4560459"/>
              <a:gd name="connsiteX6" fmla="*/ 2162129 w 2748374"/>
              <a:gd name="connsiteY6" fmla="*/ 4262517 h 4560459"/>
              <a:gd name="connsiteX7" fmla="*/ 2166511 w 2748374"/>
              <a:gd name="connsiteY7" fmla="*/ 4260764 h 4560459"/>
              <a:gd name="connsiteX8" fmla="*/ 2264656 w 2748374"/>
              <a:gd name="connsiteY8" fmla="*/ 3712200 h 4560459"/>
              <a:gd name="connsiteX9" fmla="*/ 2250636 w 2748374"/>
              <a:gd name="connsiteY9" fmla="*/ 3715705 h 4560459"/>
              <a:gd name="connsiteX10" fmla="*/ 2243625 w 2748374"/>
              <a:gd name="connsiteY10" fmla="*/ 3719211 h 4560459"/>
              <a:gd name="connsiteX11" fmla="*/ 2230481 w 2748374"/>
              <a:gd name="connsiteY11" fmla="*/ 3719211 h 4560459"/>
              <a:gd name="connsiteX12" fmla="*/ 2217336 w 2748374"/>
              <a:gd name="connsiteY12" fmla="*/ 3722716 h 4560459"/>
              <a:gd name="connsiteX13" fmla="*/ 2208573 w 2748374"/>
              <a:gd name="connsiteY13" fmla="*/ 3727974 h 4560459"/>
              <a:gd name="connsiteX14" fmla="*/ 2205068 w 2748374"/>
              <a:gd name="connsiteY14" fmla="*/ 3736737 h 4560459"/>
              <a:gd name="connsiteX15" fmla="*/ 2187542 w 2748374"/>
              <a:gd name="connsiteY15" fmla="*/ 3738489 h 4560459"/>
              <a:gd name="connsiteX16" fmla="*/ 2171769 w 2748374"/>
              <a:gd name="connsiteY16" fmla="*/ 3745500 h 4560459"/>
              <a:gd name="connsiteX17" fmla="*/ 2155119 w 2748374"/>
              <a:gd name="connsiteY17" fmla="*/ 3784933 h 4560459"/>
              <a:gd name="connsiteX18" fmla="*/ 2143727 w 2748374"/>
              <a:gd name="connsiteY18" fmla="*/ 3824367 h 4560459"/>
              <a:gd name="connsiteX19" fmla="*/ 2143727 w 2748374"/>
              <a:gd name="connsiteY19" fmla="*/ 3826119 h 4560459"/>
              <a:gd name="connsiteX20" fmla="*/ 2148985 w 2748374"/>
              <a:gd name="connsiteY20" fmla="*/ 3833130 h 4560459"/>
              <a:gd name="connsiteX21" fmla="*/ 2150737 w 2748374"/>
              <a:gd name="connsiteY21" fmla="*/ 3841893 h 4560459"/>
              <a:gd name="connsiteX22" fmla="*/ 2157748 w 2748374"/>
              <a:gd name="connsiteY22" fmla="*/ 3850656 h 4560459"/>
              <a:gd name="connsiteX23" fmla="*/ 2163006 w 2748374"/>
              <a:gd name="connsiteY23" fmla="*/ 3852408 h 4560459"/>
              <a:gd name="connsiteX24" fmla="*/ 2168263 w 2748374"/>
              <a:gd name="connsiteY24" fmla="*/ 3852408 h 4560459"/>
              <a:gd name="connsiteX25" fmla="*/ 2180532 w 2748374"/>
              <a:gd name="connsiteY25" fmla="*/ 3857666 h 4560459"/>
              <a:gd name="connsiteX26" fmla="*/ 2187542 w 2748374"/>
              <a:gd name="connsiteY26" fmla="*/ 3866429 h 4560459"/>
              <a:gd name="connsiteX27" fmla="*/ 2205068 w 2748374"/>
              <a:gd name="connsiteY27" fmla="*/ 3876945 h 4560459"/>
              <a:gd name="connsiteX28" fmla="*/ 2224347 w 2748374"/>
              <a:gd name="connsiteY28" fmla="*/ 3885708 h 4560459"/>
              <a:gd name="connsiteX29" fmla="*/ 2232233 w 2748374"/>
              <a:gd name="connsiteY29" fmla="*/ 3892718 h 4560459"/>
              <a:gd name="connsiteX30" fmla="*/ 2242749 w 2748374"/>
              <a:gd name="connsiteY30" fmla="*/ 3897976 h 4560459"/>
              <a:gd name="connsiteX31" fmla="*/ 2250636 w 2748374"/>
              <a:gd name="connsiteY31" fmla="*/ 3876945 h 4560459"/>
              <a:gd name="connsiteX32" fmla="*/ 2261151 w 2748374"/>
              <a:gd name="connsiteY32" fmla="*/ 3833130 h 4560459"/>
              <a:gd name="connsiteX33" fmla="*/ 2267285 w 2748374"/>
              <a:gd name="connsiteY33" fmla="*/ 3784057 h 4560459"/>
              <a:gd name="connsiteX34" fmla="*/ 2269914 w 2748374"/>
              <a:gd name="connsiteY34" fmla="*/ 3756892 h 4560459"/>
              <a:gd name="connsiteX35" fmla="*/ 2268162 w 2748374"/>
              <a:gd name="connsiteY35" fmla="*/ 3745500 h 4560459"/>
              <a:gd name="connsiteX36" fmla="*/ 2266409 w 2748374"/>
              <a:gd name="connsiteY36" fmla="*/ 3736737 h 4560459"/>
              <a:gd name="connsiteX37" fmla="*/ 2266409 w 2748374"/>
              <a:gd name="connsiteY37" fmla="*/ 3726221 h 4560459"/>
              <a:gd name="connsiteX38" fmla="*/ 2268162 w 2748374"/>
              <a:gd name="connsiteY38" fmla="*/ 3716582 h 4560459"/>
              <a:gd name="connsiteX39" fmla="*/ 2264656 w 2748374"/>
              <a:gd name="connsiteY39" fmla="*/ 3712200 h 4560459"/>
              <a:gd name="connsiteX40" fmla="*/ 2236615 w 2748374"/>
              <a:gd name="connsiteY40" fmla="*/ 3202194 h 4560459"/>
              <a:gd name="connsiteX41" fmla="*/ 2243625 w 2748374"/>
              <a:gd name="connsiteY41" fmla="*/ 3207451 h 4560459"/>
              <a:gd name="connsiteX42" fmla="*/ 2245378 w 2748374"/>
              <a:gd name="connsiteY42" fmla="*/ 3218843 h 4560459"/>
              <a:gd name="connsiteX43" fmla="*/ 2243625 w 2748374"/>
              <a:gd name="connsiteY43" fmla="*/ 3231112 h 4560459"/>
              <a:gd name="connsiteX44" fmla="*/ 2241873 w 2748374"/>
              <a:gd name="connsiteY44" fmla="*/ 3244256 h 4560459"/>
              <a:gd name="connsiteX45" fmla="*/ 2241873 w 2748374"/>
              <a:gd name="connsiteY45" fmla="*/ 3249514 h 4560459"/>
              <a:gd name="connsiteX46" fmla="*/ 2243625 w 2748374"/>
              <a:gd name="connsiteY46" fmla="*/ 3256524 h 4560459"/>
              <a:gd name="connsiteX47" fmla="*/ 2240120 w 2748374"/>
              <a:gd name="connsiteY47" fmla="*/ 3262658 h 4560459"/>
              <a:gd name="connsiteX48" fmla="*/ 2236615 w 2748374"/>
              <a:gd name="connsiteY48" fmla="*/ 3274050 h 4560459"/>
              <a:gd name="connsiteX49" fmla="*/ 2236615 w 2748374"/>
              <a:gd name="connsiteY49" fmla="*/ 3277555 h 4560459"/>
              <a:gd name="connsiteX50" fmla="*/ 2238367 w 2748374"/>
              <a:gd name="connsiteY50" fmla="*/ 3283690 h 4560459"/>
              <a:gd name="connsiteX51" fmla="*/ 2226976 w 2748374"/>
              <a:gd name="connsiteY51" fmla="*/ 3301216 h 4560459"/>
              <a:gd name="connsiteX52" fmla="*/ 2200687 w 2748374"/>
              <a:gd name="connsiteY52" fmla="*/ 3324876 h 4560459"/>
              <a:gd name="connsiteX53" fmla="*/ 2174398 w 2748374"/>
              <a:gd name="connsiteY53" fmla="*/ 3348536 h 4560459"/>
              <a:gd name="connsiteX54" fmla="*/ 2157748 w 2748374"/>
              <a:gd name="connsiteY54" fmla="*/ 3361680 h 4560459"/>
              <a:gd name="connsiteX55" fmla="*/ 2123572 w 2748374"/>
              <a:gd name="connsiteY55" fmla="*/ 3365185 h 4560459"/>
              <a:gd name="connsiteX56" fmla="*/ 2101665 w 2748374"/>
              <a:gd name="connsiteY56" fmla="*/ 3359928 h 4560459"/>
              <a:gd name="connsiteX57" fmla="*/ 2083262 w 2748374"/>
              <a:gd name="connsiteY57" fmla="*/ 3353794 h 4560459"/>
              <a:gd name="connsiteX58" fmla="*/ 2075376 w 2748374"/>
              <a:gd name="connsiteY58" fmla="*/ 3349412 h 4560459"/>
              <a:gd name="connsiteX59" fmla="*/ 2068365 w 2748374"/>
              <a:gd name="connsiteY59" fmla="*/ 3342402 h 4560459"/>
              <a:gd name="connsiteX60" fmla="*/ 2056973 w 2748374"/>
              <a:gd name="connsiteY60" fmla="*/ 3342402 h 4560459"/>
              <a:gd name="connsiteX61" fmla="*/ 2047334 w 2748374"/>
              <a:gd name="connsiteY61" fmla="*/ 3340649 h 4560459"/>
              <a:gd name="connsiteX62" fmla="*/ 2049087 w 2748374"/>
              <a:gd name="connsiteY62" fmla="*/ 3338896 h 4560459"/>
              <a:gd name="connsiteX63" fmla="*/ 2050839 w 2748374"/>
              <a:gd name="connsiteY63" fmla="*/ 3337144 h 4560459"/>
              <a:gd name="connsiteX64" fmla="*/ 2052592 w 2748374"/>
              <a:gd name="connsiteY64" fmla="*/ 3335391 h 4560459"/>
              <a:gd name="connsiteX65" fmla="*/ 2063108 w 2748374"/>
              <a:gd name="connsiteY65" fmla="*/ 3330133 h 4560459"/>
              <a:gd name="connsiteX66" fmla="*/ 2071870 w 2748374"/>
              <a:gd name="connsiteY66" fmla="*/ 3323123 h 4560459"/>
              <a:gd name="connsiteX67" fmla="*/ 2081510 w 2748374"/>
              <a:gd name="connsiteY67" fmla="*/ 3313484 h 4560459"/>
              <a:gd name="connsiteX68" fmla="*/ 2092902 w 2748374"/>
              <a:gd name="connsiteY68" fmla="*/ 3303844 h 4560459"/>
              <a:gd name="connsiteX69" fmla="*/ 2101665 w 2748374"/>
              <a:gd name="connsiteY69" fmla="*/ 3298587 h 4560459"/>
              <a:gd name="connsiteX70" fmla="*/ 2106922 w 2748374"/>
              <a:gd name="connsiteY70" fmla="*/ 3293329 h 4560459"/>
              <a:gd name="connsiteX71" fmla="*/ 2122696 w 2748374"/>
              <a:gd name="connsiteY71" fmla="*/ 3282813 h 4560459"/>
              <a:gd name="connsiteX72" fmla="*/ 2140222 w 2748374"/>
              <a:gd name="connsiteY72" fmla="*/ 3275803 h 4560459"/>
              <a:gd name="connsiteX73" fmla="*/ 2148109 w 2748374"/>
              <a:gd name="connsiteY73" fmla="*/ 3265287 h 4560459"/>
              <a:gd name="connsiteX74" fmla="*/ 2157748 w 2748374"/>
              <a:gd name="connsiteY74" fmla="*/ 3256524 h 4560459"/>
              <a:gd name="connsiteX75" fmla="*/ 2168263 w 2748374"/>
              <a:gd name="connsiteY75" fmla="*/ 3247761 h 4560459"/>
              <a:gd name="connsiteX76" fmla="*/ 2180532 w 2748374"/>
              <a:gd name="connsiteY76" fmla="*/ 3242503 h 4560459"/>
              <a:gd name="connsiteX77" fmla="*/ 2191047 w 2748374"/>
              <a:gd name="connsiteY77" fmla="*/ 3230235 h 4560459"/>
              <a:gd name="connsiteX78" fmla="*/ 2205068 w 2748374"/>
              <a:gd name="connsiteY78" fmla="*/ 3219720 h 4560459"/>
              <a:gd name="connsiteX79" fmla="*/ 2206821 w 2748374"/>
              <a:gd name="connsiteY79" fmla="*/ 3219720 h 4560459"/>
              <a:gd name="connsiteX80" fmla="*/ 2208573 w 2748374"/>
              <a:gd name="connsiteY80" fmla="*/ 3217967 h 4560459"/>
              <a:gd name="connsiteX81" fmla="*/ 2219965 w 2748374"/>
              <a:gd name="connsiteY81" fmla="*/ 3208328 h 4560459"/>
              <a:gd name="connsiteX82" fmla="*/ 2236615 w 2748374"/>
              <a:gd name="connsiteY82" fmla="*/ 3202194 h 4560459"/>
              <a:gd name="connsiteX83" fmla="*/ 658283 w 2748374"/>
              <a:gd name="connsiteY83" fmla="*/ 2816065 h 4560459"/>
              <a:gd name="connsiteX84" fmla="*/ 667046 w 2748374"/>
              <a:gd name="connsiteY84" fmla="*/ 2816065 h 4560459"/>
              <a:gd name="connsiteX85" fmla="*/ 696840 w 2748374"/>
              <a:gd name="connsiteY85" fmla="*/ 2832715 h 4560459"/>
              <a:gd name="connsiteX86" fmla="*/ 719624 w 2748374"/>
              <a:gd name="connsiteY86" fmla="*/ 2858127 h 4560459"/>
              <a:gd name="connsiteX87" fmla="*/ 748541 w 2748374"/>
              <a:gd name="connsiteY87" fmla="*/ 2892303 h 4560459"/>
              <a:gd name="connsiteX88" fmla="*/ 770449 w 2748374"/>
              <a:gd name="connsiteY88" fmla="*/ 2936994 h 4560459"/>
              <a:gd name="connsiteX89" fmla="*/ 774830 w 2748374"/>
              <a:gd name="connsiteY89" fmla="*/ 2958902 h 4560459"/>
              <a:gd name="connsiteX90" fmla="*/ 780088 w 2748374"/>
              <a:gd name="connsiteY90" fmla="*/ 2982562 h 4560459"/>
              <a:gd name="connsiteX91" fmla="*/ 791480 w 2748374"/>
              <a:gd name="connsiteY91" fmla="*/ 3019367 h 4560459"/>
              <a:gd name="connsiteX92" fmla="*/ 794985 w 2748374"/>
              <a:gd name="connsiteY92" fmla="*/ 3054419 h 4560459"/>
              <a:gd name="connsiteX93" fmla="*/ 794985 w 2748374"/>
              <a:gd name="connsiteY93" fmla="*/ 3150812 h 4560459"/>
              <a:gd name="connsiteX94" fmla="*/ 791480 w 2748374"/>
              <a:gd name="connsiteY94" fmla="*/ 3199884 h 4560459"/>
              <a:gd name="connsiteX95" fmla="*/ 784470 w 2748374"/>
              <a:gd name="connsiteY95" fmla="*/ 3227926 h 4560459"/>
              <a:gd name="connsiteX96" fmla="*/ 782717 w 2748374"/>
              <a:gd name="connsiteY96" fmla="*/ 3255968 h 4560459"/>
              <a:gd name="connsiteX97" fmla="*/ 765191 w 2748374"/>
              <a:gd name="connsiteY97" fmla="*/ 3362876 h 4560459"/>
              <a:gd name="connsiteX98" fmla="*/ 762562 w 2748374"/>
              <a:gd name="connsiteY98" fmla="*/ 3411949 h 4560459"/>
              <a:gd name="connsiteX99" fmla="*/ 758181 w 2748374"/>
              <a:gd name="connsiteY99" fmla="*/ 3464527 h 4560459"/>
              <a:gd name="connsiteX100" fmla="*/ 758181 w 2748374"/>
              <a:gd name="connsiteY100" fmla="*/ 3480300 h 4560459"/>
              <a:gd name="connsiteX101" fmla="*/ 761686 w 2748374"/>
              <a:gd name="connsiteY101" fmla="*/ 3497826 h 4560459"/>
              <a:gd name="connsiteX102" fmla="*/ 809006 w 2748374"/>
              <a:gd name="connsiteY102" fmla="*/ 3497826 h 4560459"/>
              <a:gd name="connsiteX103" fmla="*/ 856326 w 2748374"/>
              <a:gd name="connsiteY103" fmla="*/ 3494321 h 4560459"/>
              <a:gd name="connsiteX104" fmla="*/ 905399 w 2748374"/>
              <a:gd name="connsiteY104" fmla="*/ 3489063 h 4560459"/>
              <a:gd name="connsiteX105" fmla="*/ 914162 w 2748374"/>
              <a:gd name="connsiteY105" fmla="*/ 3489063 h 4560459"/>
              <a:gd name="connsiteX106" fmla="*/ 930812 w 2748374"/>
              <a:gd name="connsiteY106" fmla="*/ 3490816 h 4560459"/>
              <a:gd name="connsiteX107" fmla="*/ 950967 w 2748374"/>
              <a:gd name="connsiteY107" fmla="*/ 3494321 h 4560459"/>
              <a:gd name="connsiteX108" fmla="*/ 1043854 w 2748374"/>
              <a:gd name="connsiteY108" fmla="*/ 3483806 h 4560459"/>
              <a:gd name="connsiteX109" fmla="*/ 1140248 w 2748374"/>
              <a:gd name="connsiteY109" fmla="*/ 3475043 h 4560459"/>
              <a:gd name="connsiteX110" fmla="*/ 1159526 w 2748374"/>
              <a:gd name="connsiteY110" fmla="*/ 3478548 h 4560459"/>
              <a:gd name="connsiteX111" fmla="*/ 1191949 w 2748374"/>
              <a:gd name="connsiteY111" fmla="*/ 3489940 h 4560459"/>
              <a:gd name="connsiteX112" fmla="*/ 1227001 w 2748374"/>
              <a:gd name="connsiteY112" fmla="*/ 3501332 h 4560459"/>
              <a:gd name="connsiteX113" fmla="*/ 1249785 w 2748374"/>
              <a:gd name="connsiteY113" fmla="*/ 3510971 h 4560459"/>
              <a:gd name="connsiteX114" fmla="*/ 1276951 w 2748374"/>
              <a:gd name="connsiteY114" fmla="*/ 3524115 h 4560459"/>
              <a:gd name="connsiteX115" fmla="*/ 1303239 w 2748374"/>
              <a:gd name="connsiteY115" fmla="*/ 3538136 h 4560459"/>
              <a:gd name="connsiteX116" fmla="*/ 1326899 w 2748374"/>
              <a:gd name="connsiteY116" fmla="*/ 3561796 h 4560459"/>
              <a:gd name="connsiteX117" fmla="*/ 1334078 w 2748374"/>
              <a:gd name="connsiteY117" fmla="*/ 3582228 h 4560459"/>
              <a:gd name="connsiteX118" fmla="*/ 1342789 w 2748374"/>
              <a:gd name="connsiteY118" fmla="*/ 3577250 h 4560459"/>
              <a:gd name="connsiteX119" fmla="*/ 1363820 w 2748374"/>
              <a:gd name="connsiteY119" fmla="*/ 3593900 h 4560459"/>
              <a:gd name="connsiteX120" fmla="*/ 1381346 w 2748374"/>
              <a:gd name="connsiteY120" fmla="*/ 3614055 h 4560459"/>
              <a:gd name="connsiteX121" fmla="*/ 1402377 w 2748374"/>
              <a:gd name="connsiteY121" fmla="*/ 3622818 h 4560459"/>
              <a:gd name="connsiteX122" fmla="*/ 1429543 w 2748374"/>
              <a:gd name="connsiteY122" fmla="*/ 3624570 h 4560459"/>
              <a:gd name="connsiteX123" fmla="*/ 1454955 w 2748374"/>
              <a:gd name="connsiteY123" fmla="*/ 3621065 h 4560459"/>
              <a:gd name="connsiteX124" fmla="*/ 1479492 w 2748374"/>
              <a:gd name="connsiteY124" fmla="*/ 3612302 h 4560459"/>
              <a:gd name="connsiteX125" fmla="*/ 1501399 w 2748374"/>
              <a:gd name="connsiteY125" fmla="*/ 3605292 h 4560459"/>
              <a:gd name="connsiteX126" fmla="*/ 1526812 w 2748374"/>
              <a:gd name="connsiteY126" fmla="*/ 3596529 h 4560459"/>
              <a:gd name="connsiteX127" fmla="*/ 1528564 w 2748374"/>
              <a:gd name="connsiteY127" fmla="*/ 3594776 h 4560459"/>
              <a:gd name="connsiteX128" fmla="*/ 1530317 w 2748374"/>
              <a:gd name="connsiteY128" fmla="*/ 3593023 h 4560459"/>
              <a:gd name="connsiteX129" fmla="*/ 1532070 w 2748374"/>
              <a:gd name="connsiteY129" fmla="*/ 3593023 h 4560459"/>
              <a:gd name="connsiteX130" fmla="*/ 1547843 w 2748374"/>
              <a:gd name="connsiteY130" fmla="*/ 3584261 h 4560459"/>
              <a:gd name="connsiteX131" fmla="*/ 1565369 w 2748374"/>
              <a:gd name="connsiteY131" fmla="*/ 3577250 h 4560459"/>
              <a:gd name="connsiteX132" fmla="*/ 1593411 w 2748374"/>
              <a:gd name="connsiteY132" fmla="*/ 3562353 h 4560459"/>
              <a:gd name="connsiteX133" fmla="*/ 1624957 w 2748374"/>
              <a:gd name="connsiteY133" fmla="*/ 3547456 h 4560459"/>
              <a:gd name="connsiteX134" fmla="*/ 1642483 w 2748374"/>
              <a:gd name="connsiteY134" fmla="*/ 3533435 h 4560459"/>
              <a:gd name="connsiteX135" fmla="*/ 1661762 w 2748374"/>
              <a:gd name="connsiteY135" fmla="*/ 3522919 h 4560459"/>
              <a:gd name="connsiteX136" fmla="*/ 1667020 w 2748374"/>
              <a:gd name="connsiteY136" fmla="*/ 3519414 h 4560459"/>
              <a:gd name="connsiteX137" fmla="*/ 1681917 w 2748374"/>
              <a:gd name="connsiteY137" fmla="*/ 3510651 h 4560459"/>
              <a:gd name="connsiteX138" fmla="*/ 1698567 w 2748374"/>
              <a:gd name="connsiteY138" fmla="*/ 3500136 h 4560459"/>
              <a:gd name="connsiteX139" fmla="*/ 1702072 w 2748374"/>
              <a:gd name="connsiteY139" fmla="*/ 3493125 h 4560459"/>
              <a:gd name="connsiteX140" fmla="*/ 1695938 w 2748374"/>
              <a:gd name="connsiteY140" fmla="*/ 3460702 h 4560459"/>
              <a:gd name="connsiteX141" fmla="*/ 1689804 w 2748374"/>
              <a:gd name="connsiteY141" fmla="*/ 3431784 h 4560459"/>
              <a:gd name="connsiteX142" fmla="*/ 1689804 w 2748374"/>
              <a:gd name="connsiteY142" fmla="*/ 3430032 h 4560459"/>
              <a:gd name="connsiteX143" fmla="*/ 1691556 w 2748374"/>
              <a:gd name="connsiteY143" fmla="*/ 3426526 h 4560459"/>
              <a:gd name="connsiteX144" fmla="*/ 1686298 w 2748374"/>
              <a:gd name="connsiteY144" fmla="*/ 3403743 h 4560459"/>
              <a:gd name="connsiteX145" fmla="*/ 1665267 w 2748374"/>
              <a:gd name="connsiteY145" fmla="*/ 3400237 h 4560459"/>
              <a:gd name="connsiteX146" fmla="*/ 1647741 w 2748374"/>
              <a:gd name="connsiteY146" fmla="*/ 3403743 h 4560459"/>
              <a:gd name="connsiteX147" fmla="*/ 1630215 w 2748374"/>
              <a:gd name="connsiteY147" fmla="*/ 3410753 h 4560459"/>
              <a:gd name="connsiteX148" fmla="*/ 1623205 w 2748374"/>
              <a:gd name="connsiteY148" fmla="*/ 3407248 h 4560459"/>
              <a:gd name="connsiteX149" fmla="*/ 1617947 w 2748374"/>
              <a:gd name="connsiteY149" fmla="*/ 3401990 h 4560459"/>
              <a:gd name="connsiteX150" fmla="*/ 1610937 w 2748374"/>
              <a:gd name="connsiteY150" fmla="*/ 3401990 h 4560459"/>
              <a:gd name="connsiteX151" fmla="*/ 1605679 w 2748374"/>
              <a:gd name="connsiteY151" fmla="*/ 3403743 h 4560459"/>
              <a:gd name="connsiteX152" fmla="*/ 1581142 w 2748374"/>
              <a:gd name="connsiteY152" fmla="*/ 3394103 h 4560459"/>
              <a:gd name="connsiteX153" fmla="*/ 1561864 w 2748374"/>
              <a:gd name="connsiteY153" fmla="*/ 3380959 h 4560459"/>
              <a:gd name="connsiteX154" fmla="*/ 1553101 w 2748374"/>
              <a:gd name="connsiteY154" fmla="*/ 3380083 h 4560459"/>
              <a:gd name="connsiteX155" fmla="*/ 1546967 w 2748374"/>
              <a:gd name="connsiteY155" fmla="*/ 3374825 h 4560459"/>
              <a:gd name="connsiteX156" fmla="*/ 1537327 w 2748374"/>
              <a:gd name="connsiteY156" fmla="*/ 3370443 h 4560459"/>
              <a:gd name="connsiteX157" fmla="*/ 1525936 w 2748374"/>
              <a:gd name="connsiteY157" fmla="*/ 3348536 h 4560459"/>
              <a:gd name="connsiteX158" fmla="*/ 1514544 w 2748374"/>
              <a:gd name="connsiteY158" fmla="*/ 3331886 h 4560459"/>
              <a:gd name="connsiteX159" fmla="*/ 1509286 w 2748374"/>
              <a:gd name="connsiteY159" fmla="*/ 3317865 h 4560459"/>
              <a:gd name="connsiteX160" fmla="*/ 1505781 w 2748374"/>
              <a:gd name="connsiteY160" fmla="*/ 3303844 h 4560459"/>
              <a:gd name="connsiteX161" fmla="*/ 1504028 w 2748374"/>
              <a:gd name="connsiteY161" fmla="*/ 3300339 h 4560459"/>
              <a:gd name="connsiteX162" fmla="*/ 1504028 w 2748374"/>
              <a:gd name="connsiteY162" fmla="*/ 3296834 h 4560459"/>
              <a:gd name="connsiteX163" fmla="*/ 1507533 w 2748374"/>
              <a:gd name="connsiteY163" fmla="*/ 3291576 h 4560459"/>
              <a:gd name="connsiteX164" fmla="*/ 1518049 w 2748374"/>
              <a:gd name="connsiteY164" fmla="*/ 3291576 h 4560459"/>
              <a:gd name="connsiteX165" fmla="*/ 1523307 w 2748374"/>
              <a:gd name="connsiteY165" fmla="*/ 3293329 h 4560459"/>
              <a:gd name="connsiteX166" fmla="*/ 1527688 w 2748374"/>
              <a:gd name="connsiteY166" fmla="*/ 3295958 h 4560459"/>
              <a:gd name="connsiteX167" fmla="*/ 1545214 w 2748374"/>
              <a:gd name="connsiteY167" fmla="*/ 3297710 h 4560459"/>
              <a:gd name="connsiteX168" fmla="*/ 1567122 w 2748374"/>
              <a:gd name="connsiteY168" fmla="*/ 3298587 h 4560459"/>
              <a:gd name="connsiteX169" fmla="*/ 1575008 w 2748374"/>
              <a:gd name="connsiteY169" fmla="*/ 3296834 h 4560459"/>
              <a:gd name="connsiteX170" fmla="*/ 1584648 w 2748374"/>
              <a:gd name="connsiteY170" fmla="*/ 3295081 h 4560459"/>
              <a:gd name="connsiteX171" fmla="*/ 1586400 w 2748374"/>
              <a:gd name="connsiteY171" fmla="*/ 3295081 h 4560459"/>
              <a:gd name="connsiteX172" fmla="*/ 1589905 w 2748374"/>
              <a:gd name="connsiteY172" fmla="*/ 3296834 h 4560459"/>
              <a:gd name="connsiteX173" fmla="*/ 1593411 w 2748374"/>
              <a:gd name="connsiteY173" fmla="*/ 3296834 h 4560459"/>
              <a:gd name="connsiteX174" fmla="*/ 1595163 w 2748374"/>
              <a:gd name="connsiteY174" fmla="*/ 3295081 h 4560459"/>
              <a:gd name="connsiteX175" fmla="*/ 1607431 w 2748374"/>
              <a:gd name="connsiteY175" fmla="*/ 3295081 h 4560459"/>
              <a:gd name="connsiteX176" fmla="*/ 1610937 w 2748374"/>
              <a:gd name="connsiteY176" fmla="*/ 3291576 h 4560459"/>
              <a:gd name="connsiteX177" fmla="*/ 1617947 w 2748374"/>
              <a:gd name="connsiteY177" fmla="*/ 3286319 h 4560459"/>
              <a:gd name="connsiteX178" fmla="*/ 1623205 w 2748374"/>
              <a:gd name="connsiteY178" fmla="*/ 3286319 h 4560459"/>
              <a:gd name="connsiteX179" fmla="*/ 1627586 w 2748374"/>
              <a:gd name="connsiteY179" fmla="*/ 3288071 h 4560459"/>
              <a:gd name="connsiteX180" fmla="*/ 1638102 w 2748374"/>
              <a:gd name="connsiteY180" fmla="*/ 3285442 h 4560459"/>
              <a:gd name="connsiteX181" fmla="*/ 1647741 w 2748374"/>
              <a:gd name="connsiteY181" fmla="*/ 3282813 h 4560459"/>
              <a:gd name="connsiteX182" fmla="*/ 1663515 w 2748374"/>
              <a:gd name="connsiteY182" fmla="*/ 3281061 h 4560459"/>
              <a:gd name="connsiteX183" fmla="*/ 1679288 w 2748374"/>
              <a:gd name="connsiteY183" fmla="*/ 3281061 h 4560459"/>
              <a:gd name="connsiteX184" fmla="*/ 1687175 w 2748374"/>
              <a:gd name="connsiteY184" fmla="*/ 3272298 h 4560459"/>
              <a:gd name="connsiteX185" fmla="*/ 1694185 w 2748374"/>
              <a:gd name="connsiteY185" fmla="*/ 3263535 h 4560459"/>
              <a:gd name="connsiteX186" fmla="*/ 1700319 w 2748374"/>
              <a:gd name="connsiteY186" fmla="*/ 3265287 h 4560459"/>
              <a:gd name="connsiteX187" fmla="*/ 1702072 w 2748374"/>
              <a:gd name="connsiteY187" fmla="*/ 3265287 h 4560459"/>
              <a:gd name="connsiteX188" fmla="*/ 1710835 w 2748374"/>
              <a:gd name="connsiteY188" fmla="*/ 3256524 h 4560459"/>
              <a:gd name="connsiteX189" fmla="*/ 1717845 w 2748374"/>
              <a:gd name="connsiteY189" fmla="*/ 3242503 h 4560459"/>
              <a:gd name="connsiteX190" fmla="*/ 1716093 w 2748374"/>
              <a:gd name="connsiteY190" fmla="*/ 3237246 h 4560459"/>
              <a:gd name="connsiteX191" fmla="*/ 1716093 w 2748374"/>
              <a:gd name="connsiteY191" fmla="*/ 3233740 h 4560459"/>
              <a:gd name="connsiteX192" fmla="*/ 1721350 w 2748374"/>
              <a:gd name="connsiteY192" fmla="*/ 3225854 h 4560459"/>
              <a:gd name="connsiteX193" fmla="*/ 1726608 w 2748374"/>
              <a:gd name="connsiteY193" fmla="*/ 3219720 h 4560459"/>
              <a:gd name="connsiteX194" fmla="*/ 1723103 w 2748374"/>
              <a:gd name="connsiteY194" fmla="*/ 3207451 h 4560459"/>
              <a:gd name="connsiteX195" fmla="*/ 1719598 w 2748374"/>
              <a:gd name="connsiteY195" fmla="*/ 3205699 h 4560459"/>
              <a:gd name="connsiteX196" fmla="*/ 1722227 w 2748374"/>
              <a:gd name="connsiteY196" fmla="*/ 3195183 h 4560459"/>
              <a:gd name="connsiteX197" fmla="*/ 1730113 w 2748374"/>
              <a:gd name="connsiteY197" fmla="*/ 3186420 h 4560459"/>
              <a:gd name="connsiteX198" fmla="*/ 1730990 w 2748374"/>
              <a:gd name="connsiteY198" fmla="*/ 3163636 h 4560459"/>
              <a:gd name="connsiteX199" fmla="*/ 1740629 w 2748374"/>
              <a:gd name="connsiteY199" fmla="*/ 3142605 h 4560459"/>
              <a:gd name="connsiteX200" fmla="*/ 1740629 w 2748374"/>
              <a:gd name="connsiteY200" fmla="*/ 3130337 h 4560459"/>
              <a:gd name="connsiteX201" fmla="*/ 1744134 w 2748374"/>
              <a:gd name="connsiteY201" fmla="*/ 3119821 h 4560459"/>
              <a:gd name="connsiteX202" fmla="*/ 1747640 w 2748374"/>
              <a:gd name="connsiteY202" fmla="*/ 3111058 h 4560459"/>
              <a:gd name="connsiteX203" fmla="*/ 1749392 w 2748374"/>
              <a:gd name="connsiteY203" fmla="*/ 3093532 h 4560459"/>
              <a:gd name="connsiteX204" fmla="*/ 1754650 w 2748374"/>
              <a:gd name="connsiteY204" fmla="*/ 3065491 h 4560459"/>
              <a:gd name="connsiteX205" fmla="*/ 1758155 w 2748374"/>
              <a:gd name="connsiteY205" fmla="*/ 3035697 h 4560459"/>
              <a:gd name="connsiteX206" fmla="*/ 1761660 w 2748374"/>
              <a:gd name="connsiteY206" fmla="*/ 3023428 h 4560459"/>
              <a:gd name="connsiteX207" fmla="*/ 1765166 w 2748374"/>
              <a:gd name="connsiteY207" fmla="*/ 2993634 h 4560459"/>
              <a:gd name="connsiteX208" fmla="*/ 1765166 w 2748374"/>
              <a:gd name="connsiteY208" fmla="*/ 2963840 h 4560459"/>
              <a:gd name="connsiteX209" fmla="*/ 1768671 w 2748374"/>
              <a:gd name="connsiteY209" fmla="*/ 2953324 h 4560459"/>
              <a:gd name="connsiteX210" fmla="*/ 1766042 w 2748374"/>
              <a:gd name="connsiteY210" fmla="*/ 2933170 h 4560459"/>
              <a:gd name="connsiteX211" fmla="*/ 1763413 w 2748374"/>
              <a:gd name="connsiteY211" fmla="*/ 2914767 h 4560459"/>
              <a:gd name="connsiteX212" fmla="*/ 1765166 w 2748374"/>
              <a:gd name="connsiteY212" fmla="*/ 2907757 h 4560459"/>
              <a:gd name="connsiteX213" fmla="*/ 1761660 w 2748374"/>
              <a:gd name="connsiteY213" fmla="*/ 2886726 h 4560459"/>
              <a:gd name="connsiteX214" fmla="*/ 1780063 w 2748374"/>
              <a:gd name="connsiteY214" fmla="*/ 2857808 h 4560459"/>
              <a:gd name="connsiteX215" fmla="*/ 1815991 w 2748374"/>
              <a:gd name="connsiteY215" fmla="*/ 2853426 h 4560459"/>
              <a:gd name="connsiteX216" fmla="*/ 1827383 w 2748374"/>
              <a:gd name="connsiteY216" fmla="*/ 2851674 h 4560459"/>
              <a:gd name="connsiteX217" fmla="*/ 1837898 w 2748374"/>
              <a:gd name="connsiteY217" fmla="*/ 2849921 h 4560459"/>
              <a:gd name="connsiteX218" fmla="*/ 1846661 w 2748374"/>
              <a:gd name="connsiteY218" fmla="*/ 2852550 h 4560459"/>
              <a:gd name="connsiteX219" fmla="*/ 1854548 w 2748374"/>
              <a:gd name="connsiteY219" fmla="*/ 2855179 h 4560459"/>
              <a:gd name="connsiteX220" fmla="*/ 1859806 w 2748374"/>
              <a:gd name="connsiteY220" fmla="*/ 2853426 h 4560459"/>
              <a:gd name="connsiteX221" fmla="*/ 1868569 w 2748374"/>
              <a:gd name="connsiteY221" fmla="*/ 2851674 h 4560459"/>
              <a:gd name="connsiteX222" fmla="*/ 1879085 w 2748374"/>
              <a:gd name="connsiteY222" fmla="*/ 2856055 h 4560459"/>
              <a:gd name="connsiteX223" fmla="*/ 1887847 w 2748374"/>
              <a:gd name="connsiteY223" fmla="*/ 2863942 h 4560459"/>
              <a:gd name="connsiteX224" fmla="*/ 1891353 w 2748374"/>
              <a:gd name="connsiteY224" fmla="*/ 2867447 h 4560459"/>
              <a:gd name="connsiteX225" fmla="*/ 1896610 w 2748374"/>
              <a:gd name="connsiteY225" fmla="*/ 2867447 h 4560459"/>
              <a:gd name="connsiteX226" fmla="*/ 1912384 w 2748374"/>
              <a:gd name="connsiteY226" fmla="*/ 2886726 h 4560459"/>
              <a:gd name="connsiteX227" fmla="*/ 1922023 w 2748374"/>
              <a:gd name="connsiteY227" fmla="*/ 2902499 h 4560459"/>
              <a:gd name="connsiteX228" fmla="*/ 1931662 w 2748374"/>
              <a:gd name="connsiteY228" fmla="*/ 2920025 h 4560459"/>
              <a:gd name="connsiteX229" fmla="*/ 1933415 w 2748374"/>
              <a:gd name="connsiteY229" fmla="*/ 2939304 h 4560459"/>
              <a:gd name="connsiteX230" fmla="*/ 1935168 w 2748374"/>
              <a:gd name="connsiteY230" fmla="*/ 2960335 h 4560459"/>
              <a:gd name="connsiteX231" fmla="*/ 1931662 w 2748374"/>
              <a:gd name="connsiteY231" fmla="*/ 2984871 h 4560459"/>
              <a:gd name="connsiteX232" fmla="*/ 1926405 w 2748374"/>
              <a:gd name="connsiteY232" fmla="*/ 3009408 h 4560459"/>
              <a:gd name="connsiteX233" fmla="*/ 1926405 w 2748374"/>
              <a:gd name="connsiteY233" fmla="*/ 3016418 h 4560459"/>
              <a:gd name="connsiteX234" fmla="*/ 1922899 w 2748374"/>
              <a:gd name="connsiteY234" fmla="*/ 3023428 h 4560459"/>
              <a:gd name="connsiteX235" fmla="*/ 1913260 w 2748374"/>
              <a:gd name="connsiteY235" fmla="*/ 3031315 h 4560459"/>
              <a:gd name="connsiteX236" fmla="*/ 1904497 w 2748374"/>
              <a:gd name="connsiteY236" fmla="*/ 3047089 h 4560459"/>
              <a:gd name="connsiteX237" fmla="*/ 1894858 w 2748374"/>
              <a:gd name="connsiteY237" fmla="*/ 3061986 h 4560459"/>
              <a:gd name="connsiteX238" fmla="*/ 1891353 w 2748374"/>
              <a:gd name="connsiteY238" fmla="*/ 3070749 h 4560459"/>
              <a:gd name="connsiteX239" fmla="*/ 1891353 w 2748374"/>
              <a:gd name="connsiteY239" fmla="*/ 3081264 h 4560459"/>
              <a:gd name="connsiteX240" fmla="*/ 1883466 w 2748374"/>
              <a:gd name="connsiteY240" fmla="*/ 3090027 h 4560459"/>
              <a:gd name="connsiteX241" fmla="*/ 1877332 w 2748374"/>
              <a:gd name="connsiteY241" fmla="*/ 3100543 h 4560459"/>
              <a:gd name="connsiteX242" fmla="*/ 1875579 w 2748374"/>
              <a:gd name="connsiteY242" fmla="*/ 3104048 h 4560459"/>
              <a:gd name="connsiteX243" fmla="*/ 1875579 w 2748374"/>
              <a:gd name="connsiteY243" fmla="*/ 3109306 h 4560459"/>
              <a:gd name="connsiteX244" fmla="*/ 1873827 w 2748374"/>
              <a:gd name="connsiteY244" fmla="*/ 3114564 h 4560459"/>
              <a:gd name="connsiteX245" fmla="*/ 1870321 w 2748374"/>
              <a:gd name="connsiteY245" fmla="*/ 3119821 h 4560459"/>
              <a:gd name="connsiteX246" fmla="*/ 1872074 w 2748374"/>
              <a:gd name="connsiteY246" fmla="*/ 3123327 h 4560459"/>
              <a:gd name="connsiteX247" fmla="*/ 1872074 w 2748374"/>
              <a:gd name="connsiteY247" fmla="*/ 3125079 h 4560459"/>
              <a:gd name="connsiteX248" fmla="*/ 1870321 w 2748374"/>
              <a:gd name="connsiteY248" fmla="*/ 3136471 h 4560459"/>
              <a:gd name="connsiteX249" fmla="*/ 1868569 w 2748374"/>
              <a:gd name="connsiteY249" fmla="*/ 3147863 h 4560459"/>
              <a:gd name="connsiteX250" fmla="*/ 1886971 w 2748374"/>
              <a:gd name="connsiteY250" fmla="*/ 3138224 h 4560459"/>
              <a:gd name="connsiteX251" fmla="*/ 1907126 w 2748374"/>
              <a:gd name="connsiteY251" fmla="*/ 3126832 h 4560459"/>
              <a:gd name="connsiteX252" fmla="*/ 1912384 w 2748374"/>
              <a:gd name="connsiteY252" fmla="*/ 3126832 h 4560459"/>
              <a:gd name="connsiteX253" fmla="*/ 1917642 w 2748374"/>
              <a:gd name="connsiteY253" fmla="*/ 3125079 h 4560459"/>
              <a:gd name="connsiteX254" fmla="*/ 1922899 w 2748374"/>
              <a:gd name="connsiteY254" fmla="*/ 3119821 h 4560459"/>
              <a:gd name="connsiteX255" fmla="*/ 1931662 w 2748374"/>
              <a:gd name="connsiteY255" fmla="*/ 3113687 h 4560459"/>
              <a:gd name="connsiteX256" fmla="*/ 1935168 w 2748374"/>
              <a:gd name="connsiteY256" fmla="*/ 3117193 h 4560459"/>
              <a:gd name="connsiteX257" fmla="*/ 1940425 w 2748374"/>
              <a:gd name="connsiteY257" fmla="*/ 3119821 h 4560459"/>
              <a:gd name="connsiteX258" fmla="*/ 1942178 w 2748374"/>
              <a:gd name="connsiteY258" fmla="*/ 3119821 h 4560459"/>
              <a:gd name="connsiteX259" fmla="*/ 1947436 w 2748374"/>
              <a:gd name="connsiteY259" fmla="*/ 3118069 h 4560459"/>
              <a:gd name="connsiteX260" fmla="*/ 1958828 w 2748374"/>
              <a:gd name="connsiteY260" fmla="*/ 3108430 h 4560459"/>
              <a:gd name="connsiteX261" fmla="*/ 1975477 w 2748374"/>
              <a:gd name="connsiteY261" fmla="*/ 3107553 h 4560459"/>
              <a:gd name="connsiteX262" fmla="*/ 1980735 w 2748374"/>
              <a:gd name="connsiteY262" fmla="*/ 3107553 h 4560459"/>
              <a:gd name="connsiteX263" fmla="*/ 1989498 w 2748374"/>
              <a:gd name="connsiteY263" fmla="*/ 3109306 h 4560459"/>
              <a:gd name="connsiteX264" fmla="*/ 2000890 w 2748374"/>
              <a:gd name="connsiteY264" fmla="*/ 3113687 h 4560459"/>
              <a:gd name="connsiteX265" fmla="*/ 2012282 w 2748374"/>
              <a:gd name="connsiteY265" fmla="*/ 3119821 h 4560459"/>
              <a:gd name="connsiteX266" fmla="*/ 2042953 w 2748374"/>
              <a:gd name="connsiteY266" fmla="*/ 3144358 h 4560459"/>
              <a:gd name="connsiteX267" fmla="*/ 2050839 w 2748374"/>
              <a:gd name="connsiteY267" fmla="*/ 3184668 h 4560459"/>
              <a:gd name="connsiteX268" fmla="*/ 2050839 w 2748374"/>
              <a:gd name="connsiteY268" fmla="*/ 3196936 h 4560459"/>
              <a:gd name="connsiteX269" fmla="*/ 2037695 w 2748374"/>
              <a:gd name="connsiteY269" fmla="*/ 3208328 h 4560459"/>
              <a:gd name="connsiteX270" fmla="*/ 2019293 w 2748374"/>
              <a:gd name="connsiteY270" fmla="*/ 3217967 h 4560459"/>
              <a:gd name="connsiteX271" fmla="*/ 1990375 w 2748374"/>
              <a:gd name="connsiteY271" fmla="*/ 3245132 h 4560459"/>
              <a:gd name="connsiteX272" fmla="*/ 1956199 w 2748374"/>
              <a:gd name="connsiteY272" fmla="*/ 3265287 h 4560459"/>
              <a:gd name="connsiteX273" fmla="*/ 1936920 w 2748374"/>
              <a:gd name="connsiteY273" fmla="*/ 3281061 h 4560459"/>
              <a:gd name="connsiteX274" fmla="*/ 1926405 w 2748374"/>
              <a:gd name="connsiteY274" fmla="*/ 3282813 h 4560459"/>
              <a:gd name="connsiteX275" fmla="*/ 1917642 w 2748374"/>
              <a:gd name="connsiteY275" fmla="*/ 3291576 h 4560459"/>
              <a:gd name="connsiteX276" fmla="*/ 1903621 w 2748374"/>
              <a:gd name="connsiteY276" fmla="*/ 3291576 h 4560459"/>
              <a:gd name="connsiteX277" fmla="*/ 1886971 w 2748374"/>
              <a:gd name="connsiteY277" fmla="*/ 3302968 h 4560459"/>
              <a:gd name="connsiteX278" fmla="*/ 1875579 w 2748374"/>
              <a:gd name="connsiteY278" fmla="*/ 3319618 h 4560459"/>
              <a:gd name="connsiteX279" fmla="*/ 1873827 w 2748374"/>
              <a:gd name="connsiteY279" fmla="*/ 3319618 h 4560459"/>
              <a:gd name="connsiteX280" fmla="*/ 1872074 w 2748374"/>
              <a:gd name="connsiteY280" fmla="*/ 3321370 h 4560459"/>
              <a:gd name="connsiteX281" fmla="*/ 1865064 w 2748374"/>
              <a:gd name="connsiteY281" fmla="*/ 3324876 h 4560459"/>
              <a:gd name="connsiteX282" fmla="*/ 1858053 w 2748374"/>
              <a:gd name="connsiteY282" fmla="*/ 3324876 h 4560459"/>
              <a:gd name="connsiteX283" fmla="*/ 1852795 w 2748374"/>
              <a:gd name="connsiteY283" fmla="*/ 3324876 h 4560459"/>
              <a:gd name="connsiteX284" fmla="*/ 1844033 w 2748374"/>
              <a:gd name="connsiteY284" fmla="*/ 3332762 h 4560459"/>
              <a:gd name="connsiteX285" fmla="*/ 1840527 w 2748374"/>
              <a:gd name="connsiteY285" fmla="*/ 3342402 h 4560459"/>
              <a:gd name="connsiteX286" fmla="*/ 1833517 w 2748374"/>
              <a:gd name="connsiteY286" fmla="*/ 3349412 h 4560459"/>
              <a:gd name="connsiteX287" fmla="*/ 1827383 w 2748374"/>
              <a:gd name="connsiteY287" fmla="*/ 3354670 h 4560459"/>
              <a:gd name="connsiteX288" fmla="*/ 1824754 w 2748374"/>
              <a:gd name="connsiteY288" fmla="*/ 3361680 h 4560459"/>
              <a:gd name="connsiteX289" fmla="*/ 1824754 w 2748374"/>
              <a:gd name="connsiteY289" fmla="*/ 3370443 h 4560459"/>
              <a:gd name="connsiteX290" fmla="*/ 1815991 w 2748374"/>
              <a:gd name="connsiteY290" fmla="*/ 3379206 h 4560459"/>
              <a:gd name="connsiteX291" fmla="*/ 1814238 w 2748374"/>
              <a:gd name="connsiteY291" fmla="*/ 3380959 h 4560459"/>
              <a:gd name="connsiteX292" fmla="*/ 1814238 w 2748374"/>
              <a:gd name="connsiteY292" fmla="*/ 3384464 h 4560459"/>
              <a:gd name="connsiteX293" fmla="*/ 1812486 w 2748374"/>
              <a:gd name="connsiteY293" fmla="*/ 3389722 h 4560459"/>
              <a:gd name="connsiteX294" fmla="*/ 1810733 w 2748374"/>
              <a:gd name="connsiteY294" fmla="*/ 3393227 h 4560459"/>
              <a:gd name="connsiteX295" fmla="*/ 1810733 w 2748374"/>
              <a:gd name="connsiteY295" fmla="*/ 3416011 h 4560459"/>
              <a:gd name="connsiteX296" fmla="*/ 1807228 w 2748374"/>
              <a:gd name="connsiteY296" fmla="*/ 3417763 h 4560459"/>
              <a:gd name="connsiteX297" fmla="*/ 1807228 w 2748374"/>
              <a:gd name="connsiteY297" fmla="*/ 3430032 h 4560459"/>
              <a:gd name="connsiteX298" fmla="*/ 1814238 w 2748374"/>
              <a:gd name="connsiteY298" fmla="*/ 3435289 h 4560459"/>
              <a:gd name="connsiteX299" fmla="*/ 1821249 w 2748374"/>
              <a:gd name="connsiteY299" fmla="*/ 3435289 h 4560459"/>
              <a:gd name="connsiteX300" fmla="*/ 1826506 w 2748374"/>
              <a:gd name="connsiteY300" fmla="*/ 3433537 h 4560459"/>
              <a:gd name="connsiteX301" fmla="*/ 1849290 w 2748374"/>
              <a:gd name="connsiteY301" fmla="*/ 3426526 h 4560459"/>
              <a:gd name="connsiteX302" fmla="*/ 1868569 w 2748374"/>
              <a:gd name="connsiteY302" fmla="*/ 3417763 h 4560459"/>
              <a:gd name="connsiteX303" fmla="*/ 1879085 w 2748374"/>
              <a:gd name="connsiteY303" fmla="*/ 3414258 h 4560459"/>
              <a:gd name="connsiteX304" fmla="*/ 1889600 w 2748374"/>
              <a:gd name="connsiteY304" fmla="*/ 3410753 h 4560459"/>
              <a:gd name="connsiteX305" fmla="*/ 1908002 w 2748374"/>
              <a:gd name="connsiteY305" fmla="*/ 3396732 h 4560459"/>
              <a:gd name="connsiteX306" fmla="*/ 1929910 w 2748374"/>
              <a:gd name="connsiteY306" fmla="*/ 3380959 h 4560459"/>
              <a:gd name="connsiteX307" fmla="*/ 1929910 w 2748374"/>
              <a:gd name="connsiteY307" fmla="*/ 3373948 h 4560459"/>
              <a:gd name="connsiteX308" fmla="*/ 1938673 w 2748374"/>
              <a:gd name="connsiteY308" fmla="*/ 3370443 h 4560459"/>
              <a:gd name="connsiteX309" fmla="*/ 1952694 w 2748374"/>
              <a:gd name="connsiteY309" fmla="*/ 3370443 h 4560459"/>
              <a:gd name="connsiteX310" fmla="*/ 1956199 w 2748374"/>
              <a:gd name="connsiteY310" fmla="*/ 3372196 h 4560459"/>
              <a:gd name="connsiteX311" fmla="*/ 1957951 w 2748374"/>
              <a:gd name="connsiteY311" fmla="*/ 3373948 h 4560459"/>
              <a:gd name="connsiteX312" fmla="*/ 1973725 w 2748374"/>
              <a:gd name="connsiteY312" fmla="*/ 3373948 h 4560459"/>
              <a:gd name="connsiteX313" fmla="*/ 1975477 w 2748374"/>
              <a:gd name="connsiteY313" fmla="*/ 3375701 h 4560459"/>
              <a:gd name="connsiteX314" fmla="*/ 1983364 w 2748374"/>
              <a:gd name="connsiteY314" fmla="*/ 3369567 h 4560459"/>
              <a:gd name="connsiteX315" fmla="*/ 1993003 w 2748374"/>
              <a:gd name="connsiteY315" fmla="*/ 3365185 h 4560459"/>
              <a:gd name="connsiteX316" fmla="*/ 1994756 w 2748374"/>
              <a:gd name="connsiteY316" fmla="*/ 3368691 h 4560459"/>
              <a:gd name="connsiteX317" fmla="*/ 2017540 w 2748374"/>
              <a:gd name="connsiteY317" fmla="*/ 3368691 h 4560459"/>
              <a:gd name="connsiteX318" fmla="*/ 2038571 w 2748374"/>
              <a:gd name="connsiteY318" fmla="*/ 3370443 h 4560459"/>
              <a:gd name="connsiteX319" fmla="*/ 2049087 w 2748374"/>
              <a:gd name="connsiteY319" fmla="*/ 3370443 h 4560459"/>
              <a:gd name="connsiteX320" fmla="*/ 2050839 w 2748374"/>
              <a:gd name="connsiteY320" fmla="*/ 3368691 h 4560459"/>
              <a:gd name="connsiteX321" fmla="*/ 2052592 w 2748374"/>
              <a:gd name="connsiteY321" fmla="*/ 3368691 h 4560459"/>
              <a:gd name="connsiteX322" fmla="*/ 2053468 w 2748374"/>
              <a:gd name="connsiteY322" fmla="*/ 3370443 h 4560459"/>
              <a:gd name="connsiteX323" fmla="*/ 2057850 w 2748374"/>
              <a:gd name="connsiteY323" fmla="*/ 3372196 h 4560459"/>
              <a:gd name="connsiteX324" fmla="*/ 2069242 w 2748374"/>
              <a:gd name="connsiteY324" fmla="*/ 3375701 h 4560459"/>
              <a:gd name="connsiteX325" fmla="*/ 2080633 w 2748374"/>
              <a:gd name="connsiteY325" fmla="*/ 3379206 h 4560459"/>
              <a:gd name="connsiteX326" fmla="*/ 2106922 w 2748374"/>
              <a:gd name="connsiteY326" fmla="*/ 3379206 h 4560459"/>
              <a:gd name="connsiteX327" fmla="*/ 2108675 w 2748374"/>
              <a:gd name="connsiteY327" fmla="*/ 3380959 h 4560459"/>
              <a:gd name="connsiteX328" fmla="*/ 2122696 w 2748374"/>
              <a:gd name="connsiteY328" fmla="*/ 3393227 h 4560459"/>
              <a:gd name="connsiteX329" fmla="*/ 2133211 w 2748374"/>
              <a:gd name="connsiteY329" fmla="*/ 3398485 h 4560459"/>
              <a:gd name="connsiteX330" fmla="*/ 2142851 w 2748374"/>
              <a:gd name="connsiteY330" fmla="*/ 3408124 h 4560459"/>
              <a:gd name="connsiteX331" fmla="*/ 2145480 w 2748374"/>
              <a:gd name="connsiteY331" fmla="*/ 3433537 h 4560459"/>
              <a:gd name="connsiteX332" fmla="*/ 2143727 w 2748374"/>
              <a:gd name="connsiteY332" fmla="*/ 3442300 h 4560459"/>
              <a:gd name="connsiteX333" fmla="*/ 2127954 w 2748374"/>
              <a:gd name="connsiteY333" fmla="*/ 3458073 h 4560459"/>
              <a:gd name="connsiteX334" fmla="*/ 2115685 w 2748374"/>
              <a:gd name="connsiteY334" fmla="*/ 3464207 h 4560459"/>
              <a:gd name="connsiteX335" fmla="*/ 2104294 w 2748374"/>
              <a:gd name="connsiteY335" fmla="*/ 3472094 h 4560459"/>
              <a:gd name="connsiteX336" fmla="*/ 2092025 w 2748374"/>
              <a:gd name="connsiteY336" fmla="*/ 3473847 h 4560459"/>
              <a:gd name="connsiteX337" fmla="*/ 2080633 w 2748374"/>
              <a:gd name="connsiteY337" fmla="*/ 3477352 h 4560459"/>
              <a:gd name="connsiteX338" fmla="*/ 2077128 w 2748374"/>
              <a:gd name="connsiteY338" fmla="*/ 3477352 h 4560459"/>
              <a:gd name="connsiteX339" fmla="*/ 2057850 w 2748374"/>
              <a:gd name="connsiteY339" fmla="*/ 3480857 h 4560459"/>
              <a:gd name="connsiteX340" fmla="*/ 2042076 w 2748374"/>
              <a:gd name="connsiteY340" fmla="*/ 3484362 h 4560459"/>
              <a:gd name="connsiteX341" fmla="*/ 2038571 w 2748374"/>
              <a:gd name="connsiteY341" fmla="*/ 3484362 h 4560459"/>
              <a:gd name="connsiteX342" fmla="*/ 2036818 w 2748374"/>
              <a:gd name="connsiteY342" fmla="*/ 3486115 h 4560459"/>
              <a:gd name="connsiteX343" fmla="*/ 2024550 w 2748374"/>
              <a:gd name="connsiteY343" fmla="*/ 3487867 h 4560459"/>
              <a:gd name="connsiteX344" fmla="*/ 2004395 w 2748374"/>
              <a:gd name="connsiteY344" fmla="*/ 3495754 h 4560459"/>
              <a:gd name="connsiteX345" fmla="*/ 1989498 w 2748374"/>
              <a:gd name="connsiteY345" fmla="*/ 3512404 h 4560459"/>
              <a:gd name="connsiteX346" fmla="*/ 1974601 w 2748374"/>
              <a:gd name="connsiteY346" fmla="*/ 3517662 h 4560459"/>
              <a:gd name="connsiteX347" fmla="*/ 1961457 w 2748374"/>
              <a:gd name="connsiteY347" fmla="*/ 3526425 h 4560459"/>
              <a:gd name="connsiteX348" fmla="*/ 1956199 w 2748374"/>
              <a:gd name="connsiteY348" fmla="*/ 3531682 h 4560459"/>
              <a:gd name="connsiteX349" fmla="*/ 1952694 w 2748374"/>
              <a:gd name="connsiteY349" fmla="*/ 3533435 h 4560459"/>
              <a:gd name="connsiteX350" fmla="*/ 1949189 w 2748374"/>
              <a:gd name="connsiteY350" fmla="*/ 3536940 h 4560459"/>
              <a:gd name="connsiteX351" fmla="*/ 1947436 w 2748374"/>
              <a:gd name="connsiteY351" fmla="*/ 3538693 h 4560459"/>
              <a:gd name="connsiteX352" fmla="*/ 1933415 w 2748374"/>
              <a:gd name="connsiteY352" fmla="*/ 3549208 h 4560459"/>
              <a:gd name="connsiteX353" fmla="*/ 1921147 w 2748374"/>
              <a:gd name="connsiteY353" fmla="*/ 3557972 h 4560459"/>
              <a:gd name="connsiteX354" fmla="*/ 1908879 w 2748374"/>
              <a:gd name="connsiteY354" fmla="*/ 3571992 h 4560459"/>
              <a:gd name="connsiteX355" fmla="*/ 1894858 w 2748374"/>
              <a:gd name="connsiteY355" fmla="*/ 3582508 h 4560459"/>
              <a:gd name="connsiteX356" fmla="*/ 1858053 w 2748374"/>
              <a:gd name="connsiteY356" fmla="*/ 3619312 h 4560459"/>
              <a:gd name="connsiteX357" fmla="*/ 1851043 w 2748374"/>
              <a:gd name="connsiteY357" fmla="*/ 3622818 h 4560459"/>
              <a:gd name="connsiteX358" fmla="*/ 1844033 w 2748374"/>
              <a:gd name="connsiteY358" fmla="*/ 3628075 h 4560459"/>
              <a:gd name="connsiteX359" fmla="*/ 1838775 w 2748374"/>
              <a:gd name="connsiteY359" fmla="*/ 3629828 h 4560459"/>
              <a:gd name="connsiteX360" fmla="*/ 1833517 w 2748374"/>
              <a:gd name="connsiteY360" fmla="*/ 3635086 h 4560459"/>
              <a:gd name="connsiteX361" fmla="*/ 1814238 w 2748374"/>
              <a:gd name="connsiteY361" fmla="*/ 3649107 h 4560459"/>
              <a:gd name="connsiteX362" fmla="*/ 1800218 w 2748374"/>
              <a:gd name="connsiteY362" fmla="*/ 3665756 h 4560459"/>
              <a:gd name="connsiteX363" fmla="*/ 1802846 w 2748374"/>
              <a:gd name="connsiteY363" fmla="*/ 3669262 h 4560459"/>
              <a:gd name="connsiteX364" fmla="*/ 1812486 w 2748374"/>
              <a:gd name="connsiteY364" fmla="*/ 3671890 h 4560459"/>
              <a:gd name="connsiteX365" fmla="*/ 1815991 w 2748374"/>
              <a:gd name="connsiteY365" fmla="*/ 3677148 h 4560459"/>
              <a:gd name="connsiteX366" fmla="*/ 1821249 w 2748374"/>
              <a:gd name="connsiteY366" fmla="*/ 3682406 h 4560459"/>
              <a:gd name="connsiteX367" fmla="*/ 1830012 w 2748374"/>
              <a:gd name="connsiteY367" fmla="*/ 3682406 h 4560459"/>
              <a:gd name="connsiteX368" fmla="*/ 1836146 w 2748374"/>
              <a:gd name="connsiteY368" fmla="*/ 3684159 h 4560459"/>
              <a:gd name="connsiteX369" fmla="*/ 1840527 w 2748374"/>
              <a:gd name="connsiteY369" fmla="*/ 3685911 h 4560459"/>
              <a:gd name="connsiteX370" fmla="*/ 1844033 w 2748374"/>
              <a:gd name="connsiteY370" fmla="*/ 3687664 h 4560459"/>
              <a:gd name="connsiteX371" fmla="*/ 1853672 w 2748374"/>
              <a:gd name="connsiteY371" fmla="*/ 3691169 h 4560459"/>
              <a:gd name="connsiteX372" fmla="*/ 1863311 w 2748374"/>
              <a:gd name="connsiteY372" fmla="*/ 3692922 h 4560459"/>
              <a:gd name="connsiteX373" fmla="*/ 1899239 w 2748374"/>
              <a:gd name="connsiteY373" fmla="*/ 3711324 h 4560459"/>
              <a:gd name="connsiteX374" fmla="*/ 1919394 w 2748374"/>
              <a:gd name="connsiteY374" fmla="*/ 3739365 h 4560459"/>
              <a:gd name="connsiteX375" fmla="*/ 1906250 w 2748374"/>
              <a:gd name="connsiteY375" fmla="*/ 3764778 h 4560459"/>
              <a:gd name="connsiteX376" fmla="*/ 1882590 w 2748374"/>
              <a:gd name="connsiteY376" fmla="*/ 3784057 h 4560459"/>
              <a:gd name="connsiteX377" fmla="*/ 1869445 w 2748374"/>
              <a:gd name="connsiteY377" fmla="*/ 3791943 h 4560459"/>
              <a:gd name="connsiteX378" fmla="*/ 1858053 w 2748374"/>
              <a:gd name="connsiteY378" fmla="*/ 3800707 h 4560459"/>
              <a:gd name="connsiteX379" fmla="*/ 1851043 w 2748374"/>
              <a:gd name="connsiteY379" fmla="*/ 3815604 h 4560459"/>
              <a:gd name="connsiteX380" fmla="*/ 1842280 w 2748374"/>
              <a:gd name="connsiteY380" fmla="*/ 3833130 h 4560459"/>
              <a:gd name="connsiteX381" fmla="*/ 1837022 w 2748374"/>
              <a:gd name="connsiteY381" fmla="*/ 3838387 h 4560459"/>
              <a:gd name="connsiteX382" fmla="*/ 1831764 w 2748374"/>
              <a:gd name="connsiteY382" fmla="*/ 3841893 h 4560459"/>
              <a:gd name="connsiteX383" fmla="*/ 1824754 w 2748374"/>
              <a:gd name="connsiteY383" fmla="*/ 3854161 h 4560459"/>
              <a:gd name="connsiteX384" fmla="*/ 1819496 w 2748374"/>
              <a:gd name="connsiteY384" fmla="*/ 3864676 h 4560459"/>
              <a:gd name="connsiteX385" fmla="*/ 1800218 w 2748374"/>
              <a:gd name="connsiteY385" fmla="*/ 3889213 h 4560459"/>
              <a:gd name="connsiteX386" fmla="*/ 1785320 w 2748374"/>
              <a:gd name="connsiteY386" fmla="*/ 3911120 h 4560459"/>
              <a:gd name="connsiteX387" fmla="*/ 1796712 w 2748374"/>
              <a:gd name="connsiteY387" fmla="*/ 3927770 h 4560459"/>
              <a:gd name="connsiteX388" fmla="*/ 1811609 w 2748374"/>
              <a:gd name="connsiteY388" fmla="*/ 3934780 h 4560459"/>
              <a:gd name="connsiteX389" fmla="*/ 1821249 w 2748374"/>
              <a:gd name="connsiteY389" fmla="*/ 3943543 h 4560459"/>
              <a:gd name="connsiteX390" fmla="*/ 1833517 w 2748374"/>
              <a:gd name="connsiteY390" fmla="*/ 3950554 h 4560459"/>
              <a:gd name="connsiteX391" fmla="*/ 1851043 w 2748374"/>
              <a:gd name="connsiteY391" fmla="*/ 3940038 h 4560459"/>
              <a:gd name="connsiteX392" fmla="*/ 1868569 w 2748374"/>
              <a:gd name="connsiteY392" fmla="*/ 3924265 h 4560459"/>
              <a:gd name="connsiteX393" fmla="*/ 1900992 w 2748374"/>
              <a:gd name="connsiteY393" fmla="*/ 3888336 h 4560459"/>
              <a:gd name="connsiteX394" fmla="*/ 1933415 w 2748374"/>
              <a:gd name="connsiteY394" fmla="*/ 3847150 h 4560459"/>
              <a:gd name="connsiteX395" fmla="*/ 1941302 w 2748374"/>
              <a:gd name="connsiteY395" fmla="*/ 3841893 h 4560459"/>
              <a:gd name="connsiteX396" fmla="*/ 1947436 w 2748374"/>
              <a:gd name="connsiteY396" fmla="*/ 3839264 h 4560459"/>
              <a:gd name="connsiteX397" fmla="*/ 1945683 w 2748374"/>
              <a:gd name="connsiteY397" fmla="*/ 3831377 h 4560459"/>
              <a:gd name="connsiteX398" fmla="*/ 1945683 w 2748374"/>
              <a:gd name="connsiteY398" fmla="*/ 3822614 h 4560459"/>
              <a:gd name="connsiteX399" fmla="*/ 1947436 w 2748374"/>
              <a:gd name="connsiteY399" fmla="*/ 3806841 h 4560459"/>
              <a:gd name="connsiteX400" fmla="*/ 1949189 w 2748374"/>
              <a:gd name="connsiteY400" fmla="*/ 3794572 h 4560459"/>
              <a:gd name="connsiteX401" fmla="*/ 1964962 w 2748374"/>
              <a:gd name="connsiteY401" fmla="*/ 3785809 h 4560459"/>
              <a:gd name="connsiteX402" fmla="*/ 1977230 w 2748374"/>
              <a:gd name="connsiteY402" fmla="*/ 3777046 h 4560459"/>
              <a:gd name="connsiteX403" fmla="*/ 1978106 w 2748374"/>
              <a:gd name="connsiteY403" fmla="*/ 3764778 h 4560459"/>
              <a:gd name="connsiteX404" fmla="*/ 1990375 w 2748374"/>
              <a:gd name="connsiteY404" fmla="*/ 3763026 h 4560459"/>
              <a:gd name="connsiteX405" fmla="*/ 2008777 w 2748374"/>
              <a:gd name="connsiteY405" fmla="*/ 3764778 h 4560459"/>
              <a:gd name="connsiteX406" fmla="*/ 2022798 w 2748374"/>
              <a:gd name="connsiteY406" fmla="*/ 3773541 h 4560459"/>
              <a:gd name="connsiteX407" fmla="*/ 2043829 w 2748374"/>
              <a:gd name="connsiteY407" fmla="*/ 3780552 h 4560459"/>
              <a:gd name="connsiteX408" fmla="*/ 2066613 w 2748374"/>
              <a:gd name="connsiteY408" fmla="*/ 3787562 h 4560459"/>
              <a:gd name="connsiteX409" fmla="*/ 2068365 w 2748374"/>
              <a:gd name="connsiteY409" fmla="*/ 3787562 h 4560459"/>
              <a:gd name="connsiteX410" fmla="*/ 2074499 w 2748374"/>
              <a:gd name="connsiteY410" fmla="*/ 3781428 h 4560459"/>
              <a:gd name="connsiteX411" fmla="*/ 2080633 w 2748374"/>
              <a:gd name="connsiteY411" fmla="*/ 3768283 h 4560459"/>
              <a:gd name="connsiteX412" fmla="*/ 2072747 w 2748374"/>
              <a:gd name="connsiteY412" fmla="*/ 3761273 h 4560459"/>
              <a:gd name="connsiteX413" fmla="*/ 2066613 w 2748374"/>
              <a:gd name="connsiteY413" fmla="*/ 3749005 h 4560459"/>
              <a:gd name="connsiteX414" fmla="*/ 2075376 w 2748374"/>
              <a:gd name="connsiteY414" fmla="*/ 3741994 h 4560459"/>
              <a:gd name="connsiteX415" fmla="*/ 2089396 w 2748374"/>
              <a:gd name="connsiteY415" fmla="*/ 3741994 h 4560459"/>
              <a:gd name="connsiteX416" fmla="*/ 2091149 w 2748374"/>
              <a:gd name="connsiteY416" fmla="*/ 3734984 h 4560459"/>
              <a:gd name="connsiteX417" fmla="*/ 2099912 w 2748374"/>
              <a:gd name="connsiteY417" fmla="*/ 3726221 h 4560459"/>
              <a:gd name="connsiteX418" fmla="*/ 2105170 w 2748374"/>
              <a:gd name="connsiteY418" fmla="*/ 3711324 h 4560459"/>
              <a:gd name="connsiteX419" fmla="*/ 2112180 w 2748374"/>
              <a:gd name="connsiteY419" fmla="*/ 3698179 h 4560459"/>
              <a:gd name="connsiteX420" fmla="*/ 2120067 w 2748374"/>
              <a:gd name="connsiteY420" fmla="*/ 3685911 h 4560459"/>
              <a:gd name="connsiteX421" fmla="*/ 2126201 w 2748374"/>
              <a:gd name="connsiteY421" fmla="*/ 3673643 h 4560459"/>
              <a:gd name="connsiteX422" fmla="*/ 2127954 w 2748374"/>
              <a:gd name="connsiteY422" fmla="*/ 3671890 h 4560459"/>
              <a:gd name="connsiteX423" fmla="*/ 2129706 w 2748374"/>
              <a:gd name="connsiteY423" fmla="*/ 3668385 h 4560459"/>
              <a:gd name="connsiteX424" fmla="*/ 2133211 w 2748374"/>
              <a:gd name="connsiteY424" fmla="*/ 3664880 h 4560459"/>
              <a:gd name="connsiteX425" fmla="*/ 2133211 w 2748374"/>
              <a:gd name="connsiteY425" fmla="*/ 3659622 h 4560459"/>
              <a:gd name="connsiteX426" fmla="*/ 2141098 w 2748374"/>
              <a:gd name="connsiteY426" fmla="*/ 3628075 h 4560459"/>
              <a:gd name="connsiteX427" fmla="*/ 2150737 w 2748374"/>
              <a:gd name="connsiteY427" fmla="*/ 3600034 h 4560459"/>
              <a:gd name="connsiteX428" fmla="*/ 2159500 w 2748374"/>
              <a:gd name="connsiteY428" fmla="*/ 3586013 h 4560459"/>
              <a:gd name="connsiteX429" fmla="*/ 2168263 w 2748374"/>
              <a:gd name="connsiteY429" fmla="*/ 3571992 h 4560459"/>
              <a:gd name="connsiteX430" fmla="*/ 2168263 w 2748374"/>
              <a:gd name="connsiteY430" fmla="*/ 3561477 h 4560459"/>
              <a:gd name="connsiteX431" fmla="*/ 2173521 w 2748374"/>
              <a:gd name="connsiteY431" fmla="*/ 3552714 h 4560459"/>
              <a:gd name="connsiteX432" fmla="*/ 2180532 w 2748374"/>
              <a:gd name="connsiteY432" fmla="*/ 3545703 h 4560459"/>
              <a:gd name="connsiteX433" fmla="*/ 2180532 w 2748374"/>
              <a:gd name="connsiteY433" fmla="*/ 3536940 h 4560459"/>
              <a:gd name="connsiteX434" fmla="*/ 2182284 w 2748374"/>
              <a:gd name="connsiteY434" fmla="*/ 3535188 h 4560459"/>
              <a:gd name="connsiteX435" fmla="*/ 2191924 w 2748374"/>
              <a:gd name="connsiteY435" fmla="*/ 3516785 h 4560459"/>
              <a:gd name="connsiteX436" fmla="*/ 2201563 w 2748374"/>
              <a:gd name="connsiteY436" fmla="*/ 3496630 h 4560459"/>
              <a:gd name="connsiteX437" fmla="*/ 2205068 w 2748374"/>
              <a:gd name="connsiteY437" fmla="*/ 3480857 h 4560459"/>
              <a:gd name="connsiteX438" fmla="*/ 2210326 w 2748374"/>
              <a:gd name="connsiteY438" fmla="*/ 3468589 h 4560459"/>
              <a:gd name="connsiteX439" fmla="*/ 2212078 w 2748374"/>
              <a:gd name="connsiteY439" fmla="*/ 3466836 h 4560459"/>
              <a:gd name="connsiteX440" fmla="*/ 2232233 w 2748374"/>
              <a:gd name="connsiteY440" fmla="*/ 3429155 h 4560459"/>
              <a:gd name="connsiteX441" fmla="*/ 2248883 w 2748374"/>
              <a:gd name="connsiteY441" fmla="*/ 3384464 h 4560459"/>
              <a:gd name="connsiteX442" fmla="*/ 2257646 w 2748374"/>
              <a:gd name="connsiteY442" fmla="*/ 3365185 h 4560459"/>
              <a:gd name="connsiteX443" fmla="*/ 2262904 w 2748374"/>
              <a:gd name="connsiteY443" fmla="*/ 3344154 h 4560459"/>
              <a:gd name="connsiteX444" fmla="*/ 2269914 w 2748374"/>
              <a:gd name="connsiteY444" fmla="*/ 3326628 h 4560459"/>
              <a:gd name="connsiteX445" fmla="*/ 2276925 w 2748374"/>
              <a:gd name="connsiteY445" fmla="*/ 3310855 h 4560459"/>
              <a:gd name="connsiteX446" fmla="*/ 2278677 w 2748374"/>
              <a:gd name="connsiteY446" fmla="*/ 3302092 h 4560459"/>
              <a:gd name="connsiteX447" fmla="*/ 2282183 w 2748374"/>
              <a:gd name="connsiteY447" fmla="*/ 3296834 h 4560459"/>
              <a:gd name="connsiteX448" fmla="*/ 2283935 w 2748374"/>
              <a:gd name="connsiteY448" fmla="*/ 3260906 h 4560459"/>
              <a:gd name="connsiteX449" fmla="*/ 2297956 w 2748374"/>
              <a:gd name="connsiteY449" fmla="*/ 3230235 h 4560459"/>
              <a:gd name="connsiteX450" fmla="*/ 2299709 w 2748374"/>
              <a:gd name="connsiteY450" fmla="*/ 3230235 h 4560459"/>
              <a:gd name="connsiteX451" fmla="*/ 2306719 w 2748374"/>
              <a:gd name="connsiteY451" fmla="*/ 3223225 h 4560459"/>
              <a:gd name="connsiteX452" fmla="*/ 2315482 w 2748374"/>
              <a:gd name="connsiteY452" fmla="*/ 3229359 h 4560459"/>
              <a:gd name="connsiteX453" fmla="*/ 2324245 w 2748374"/>
              <a:gd name="connsiteY453" fmla="*/ 3237246 h 4560459"/>
              <a:gd name="connsiteX454" fmla="*/ 2328626 w 2748374"/>
              <a:gd name="connsiteY454" fmla="*/ 3252143 h 4560459"/>
              <a:gd name="connsiteX455" fmla="*/ 2334760 w 2748374"/>
              <a:gd name="connsiteY455" fmla="*/ 3268792 h 4560459"/>
              <a:gd name="connsiteX456" fmla="*/ 2334760 w 2748374"/>
              <a:gd name="connsiteY456" fmla="*/ 3274050 h 4560459"/>
              <a:gd name="connsiteX457" fmla="*/ 2336513 w 2748374"/>
              <a:gd name="connsiteY457" fmla="*/ 3275803 h 4560459"/>
              <a:gd name="connsiteX458" fmla="*/ 2336513 w 2748374"/>
              <a:gd name="connsiteY458" fmla="*/ 3300339 h 4560459"/>
              <a:gd name="connsiteX459" fmla="*/ 2338266 w 2748374"/>
              <a:gd name="connsiteY459" fmla="*/ 3303844 h 4560459"/>
              <a:gd name="connsiteX460" fmla="*/ 2340018 w 2748374"/>
              <a:gd name="connsiteY460" fmla="*/ 3305597 h 4560459"/>
              <a:gd name="connsiteX461" fmla="*/ 2341771 w 2748374"/>
              <a:gd name="connsiteY461" fmla="*/ 3310855 h 4560459"/>
              <a:gd name="connsiteX462" fmla="*/ 2340018 w 2748374"/>
              <a:gd name="connsiteY462" fmla="*/ 3314360 h 4560459"/>
              <a:gd name="connsiteX463" fmla="*/ 2340018 w 2748374"/>
              <a:gd name="connsiteY463" fmla="*/ 3317865 h 4560459"/>
              <a:gd name="connsiteX464" fmla="*/ 2341771 w 2748374"/>
              <a:gd name="connsiteY464" fmla="*/ 3331886 h 4560459"/>
              <a:gd name="connsiteX465" fmla="*/ 2345276 w 2748374"/>
              <a:gd name="connsiteY465" fmla="*/ 3344154 h 4560459"/>
              <a:gd name="connsiteX466" fmla="*/ 2345276 w 2748374"/>
              <a:gd name="connsiteY466" fmla="*/ 3349412 h 4560459"/>
              <a:gd name="connsiteX467" fmla="*/ 2334760 w 2748374"/>
              <a:gd name="connsiteY467" fmla="*/ 3382711 h 4560459"/>
              <a:gd name="connsiteX468" fmla="*/ 2320740 w 2748374"/>
              <a:gd name="connsiteY468" fmla="*/ 3417763 h 4560459"/>
              <a:gd name="connsiteX469" fmla="*/ 2318987 w 2748374"/>
              <a:gd name="connsiteY469" fmla="*/ 3423021 h 4560459"/>
              <a:gd name="connsiteX470" fmla="*/ 2317234 w 2748374"/>
              <a:gd name="connsiteY470" fmla="*/ 3428279 h 4560459"/>
              <a:gd name="connsiteX471" fmla="*/ 2317234 w 2748374"/>
              <a:gd name="connsiteY471" fmla="*/ 3433537 h 4560459"/>
              <a:gd name="connsiteX472" fmla="*/ 2313729 w 2748374"/>
              <a:gd name="connsiteY472" fmla="*/ 3438795 h 4560459"/>
              <a:gd name="connsiteX473" fmla="*/ 2311977 w 2748374"/>
              <a:gd name="connsiteY473" fmla="*/ 3440547 h 4560459"/>
              <a:gd name="connsiteX474" fmla="*/ 2311977 w 2748374"/>
              <a:gd name="connsiteY474" fmla="*/ 3447558 h 4560459"/>
              <a:gd name="connsiteX475" fmla="*/ 2299709 w 2748374"/>
              <a:gd name="connsiteY475" fmla="*/ 3470341 h 4560459"/>
              <a:gd name="connsiteX476" fmla="*/ 2289193 w 2748374"/>
              <a:gd name="connsiteY476" fmla="*/ 3493125 h 4560459"/>
              <a:gd name="connsiteX477" fmla="*/ 2285688 w 2748374"/>
              <a:gd name="connsiteY477" fmla="*/ 3500136 h 4560459"/>
              <a:gd name="connsiteX478" fmla="*/ 2282183 w 2748374"/>
              <a:gd name="connsiteY478" fmla="*/ 3510651 h 4560459"/>
              <a:gd name="connsiteX479" fmla="*/ 2276925 w 2748374"/>
              <a:gd name="connsiteY479" fmla="*/ 3522919 h 4560459"/>
              <a:gd name="connsiteX480" fmla="*/ 2269914 w 2748374"/>
              <a:gd name="connsiteY480" fmla="*/ 3535188 h 4560459"/>
              <a:gd name="connsiteX481" fmla="*/ 2261151 w 2748374"/>
              <a:gd name="connsiteY481" fmla="*/ 3557095 h 4560459"/>
              <a:gd name="connsiteX482" fmla="*/ 2256770 w 2748374"/>
              <a:gd name="connsiteY482" fmla="*/ 3583384 h 4560459"/>
              <a:gd name="connsiteX483" fmla="*/ 2249759 w 2748374"/>
              <a:gd name="connsiteY483" fmla="*/ 3593900 h 4560459"/>
              <a:gd name="connsiteX484" fmla="*/ 2247130 w 2748374"/>
              <a:gd name="connsiteY484" fmla="*/ 3607044 h 4560459"/>
              <a:gd name="connsiteX485" fmla="*/ 2268162 w 2748374"/>
              <a:gd name="connsiteY485" fmla="*/ 3600034 h 4560459"/>
              <a:gd name="connsiteX486" fmla="*/ 2288317 w 2748374"/>
              <a:gd name="connsiteY486" fmla="*/ 3588642 h 4560459"/>
              <a:gd name="connsiteX487" fmla="*/ 2304966 w 2748374"/>
              <a:gd name="connsiteY487" fmla="*/ 3584261 h 4560459"/>
              <a:gd name="connsiteX488" fmla="*/ 2327750 w 2748374"/>
              <a:gd name="connsiteY488" fmla="*/ 3580755 h 4560459"/>
              <a:gd name="connsiteX489" fmla="*/ 2341771 w 2748374"/>
              <a:gd name="connsiteY489" fmla="*/ 3580755 h 4560459"/>
              <a:gd name="connsiteX490" fmla="*/ 2355792 w 2748374"/>
              <a:gd name="connsiteY490" fmla="*/ 3582508 h 4560459"/>
              <a:gd name="connsiteX491" fmla="*/ 2364555 w 2748374"/>
              <a:gd name="connsiteY491" fmla="*/ 3586013 h 4560459"/>
              <a:gd name="connsiteX492" fmla="*/ 2382081 w 2748374"/>
              <a:gd name="connsiteY492" fmla="*/ 3596529 h 4560459"/>
              <a:gd name="connsiteX493" fmla="*/ 2397854 w 2748374"/>
              <a:gd name="connsiteY493" fmla="*/ 3607044 h 4560459"/>
              <a:gd name="connsiteX494" fmla="*/ 2404865 w 2748374"/>
              <a:gd name="connsiteY494" fmla="*/ 3612302 h 4560459"/>
              <a:gd name="connsiteX495" fmla="*/ 2404865 w 2748374"/>
              <a:gd name="connsiteY495" fmla="*/ 3629828 h 4560459"/>
              <a:gd name="connsiteX496" fmla="*/ 2415380 w 2748374"/>
              <a:gd name="connsiteY496" fmla="*/ 3638591 h 4560459"/>
              <a:gd name="connsiteX497" fmla="*/ 2404865 w 2748374"/>
              <a:gd name="connsiteY497" fmla="*/ 3682406 h 4560459"/>
              <a:gd name="connsiteX498" fmla="*/ 2401359 w 2748374"/>
              <a:gd name="connsiteY498" fmla="*/ 3727974 h 4560459"/>
              <a:gd name="connsiteX499" fmla="*/ 2399607 w 2748374"/>
              <a:gd name="connsiteY499" fmla="*/ 3731479 h 4560459"/>
              <a:gd name="connsiteX500" fmla="*/ 2399607 w 2748374"/>
              <a:gd name="connsiteY500" fmla="*/ 3738489 h 4560459"/>
              <a:gd name="connsiteX501" fmla="*/ 2394349 w 2748374"/>
              <a:gd name="connsiteY501" fmla="*/ 3751634 h 4560459"/>
              <a:gd name="connsiteX502" fmla="*/ 2390844 w 2748374"/>
              <a:gd name="connsiteY502" fmla="*/ 3768283 h 4560459"/>
              <a:gd name="connsiteX503" fmla="*/ 2390844 w 2748374"/>
              <a:gd name="connsiteY503" fmla="*/ 3785809 h 4560459"/>
              <a:gd name="connsiteX504" fmla="*/ 2385586 w 2748374"/>
              <a:gd name="connsiteY504" fmla="*/ 3805088 h 4560459"/>
              <a:gd name="connsiteX505" fmla="*/ 2378575 w 2748374"/>
              <a:gd name="connsiteY505" fmla="*/ 3824367 h 4560459"/>
              <a:gd name="connsiteX506" fmla="*/ 2376823 w 2748374"/>
              <a:gd name="connsiteY506" fmla="*/ 3827872 h 4560459"/>
              <a:gd name="connsiteX507" fmla="*/ 2373318 w 2748374"/>
              <a:gd name="connsiteY507" fmla="*/ 3833130 h 4560459"/>
              <a:gd name="connsiteX508" fmla="*/ 2371565 w 2748374"/>
              <a:gd name="connsiteY508" fmla="*/ 3838387 h 4560459"/>
              <a:gd name="connsiteX509" fmla="*/ 2366307 w 2748374"/>
              <a:gd name="connsiteY509" fmla="*/ 3843645 h 4560459"/>
              <a:gd name="connsiteX510" fmla="*/ 2366307 w 2748374"/>
              <a:gd name="connsiteY510" fmla="*/ 3852408 h 4560459"/>
              <a:gd name="connsiteX511" fmla="*/ 2364555 w 2748374"/>
              <a:gd name="connsiteY511" fmla="*/ 3859419 h 4560459"/>
              <a:gd name="connsiteX512" fmla="*/ 2359297 w 2748374"/>
              <a:gd name="connsiteY512" fmla="*/ 3880450 h 4560459"/>
              <a:gd name="connsiteX513" fmla="*/ 2352287 w 2748374"/>
              <a:gd name="connsiteY513" fmla="*/ 3899728 h 4560459"/>
              <a:gd name="connsiteX514" fmla="*/ 2347029 w 2748374"/>
              <a:gd name="connsiteY514" fmla="*/ 3911997 h 4560459"/>
              <a:gd name="connsiteX515" fmla="*/ 2345276 w 2748374"/>
              <a:gd name="connsiteY515" fmla="*/ 3922512 h 4560459"/>
              <a:gd name="connsiteX516" fmla="*/ 2338266 w 2748374"/>
              <a:gd name="connsiteY516" fmla="*/ 3934780 h 4560459"/>
              <a:gd name="connsiteX517" fmla="*/ 2334760 w 2748374"/>
              <a:gd name="connsiteY517" fmla="*/ 3950554 h 4560459"/>
              <a:gd name="connsiteX518" fmla="*/ 2350534 w 2748374"/>
              <a:gd name="connsiteY518" fmla="*/ 3975090 h 4560459"/>
              <a:gd name="connsiteX519" fmla="*/ 2376823 w 2748374"/>
              <a:gd name="connsiteY519" fmla="*/ 3992616 h 4560459"/>
              <a:gd name="connsiteX520" fmla="*/ 2380328 w 2748374"/>
              <a:gd name="connsiteY520" fmla="*/ 3996121 h 4560459"/>
              <a:gd name="connsiteX521" fmla="*/ 2385586 w 2748374"/>
              <a:gd name="connsiteY521" fmla="*/ 4001379 h 4560459"/>
              <a:gd name="connsiteX522" fmla="*/ 2410122 w 2748374"/>
              <a:gd name="connsiteY522" fmla="*/ 4027668 h 4560459"/>
              <a:gd name="connsiteX523" fmla="*/ 2424143 w 2748374"/>
              <a:gd name="connsiteY523" fmla="*/ 4053957 h 4560459"/>
              <a:gd name="connsiteX524" fmla="*/ 2427648 w 2748374"/>
              <a:gd name="connsiteY524" fmla="*/ 4055710 h 4560459"/>
              <a:gd name="connsiteX525" fmla="*/ 2431154 w 2748374"/>
              <a:gd name="connsiteY525" fmla="*/ 4057462 h 4560459"/>
              <a:gd name="connsiteX526" fmla="*/ 2439040 w 2748374"/>
              <a:gd name="connsiteY526" fmla="*/ 4067102 h 4560459"/>
              <a:gd name="connsiteX527" fmla="*/ 2448680 w 2748374"/>
              <a:gd name="connsiteY527" fmla="*/ 4078494 h 4560459"/>
              <a:gd name="connsiteX528" fmla="*/ 2454814 w 2748374"/>
              <a:gd name="connsiteY528" fmla="*/ 4083751 h 4560459"/>
              <a:gd name="connsiteX529" fmla="*/ 2466205 w 2748374"/>
              <a:gd name="connsiteY529" fmla="*/ 4087257 h 4560459"/>
              <a:gd name="connsiteX530" fmla="*/ 2474968 w 2748374"/>
              <a:gd name="connsiteY530" fmla="*/ 4094267 h 4560459"/>
              <a:gd name="connsiteX531" fmla="*/ 2487237 w 2748374"/>
              <a:gd name="connsiteY531" fmla="*/ 4103030 h 4560459"/>
              <a:gd name="connsiteX532" fmla="*/ 2492495 w 2748374"/>
              <a:gd name="connsiteY532" fmla="*/ 4103030 h 4560459"/>
              <a:gd name="connsiteX533" fmla="*/ 2511773 w 2748374"/>
              <a:gd name="connsiteY533" fmla="*/ 4120556 h 4560459"/>
              <a:gd name="connsiteX534" fmla="*/ 2531052 w 2748374"/>
              <a:gd name="connsiteY534" fmla="*/ 4139835 h 4560459"/>
              <a:gd name="connsiteX535" fmla="*/ 2538938 w 2748374"/>
              <a:gd name="connsiteY535" fmla="*/ 4143340 h 4560459"/>
              <a:gd name="connsiteX536" fmla="*/ 2547701 w 2748374"/>
              <a:gd name="connsiteY536" fmla="*/ 4145969 h 4560459"/>
              <a:gd name="connsiteX537" fmla="*/ 2559093 w 2748374"/>
              <a:gd name="connsiteY537" fmla="*/ 4153855 h 4560459"/>
              <a:gd name="connsiteX538" fmla="*/ 2571362 w 2748374"/>
              <a:gd name="connsiteY538" fmla="*/ 4162618 h 4560459"/>
              <a:gd name="connsiteX539" fmla="*/ 2576619 w 2748374"/>
              <a:gd name="connsiteY539" fmla="*/ 4166124 h 4560459"/>
              <a:gd name="connsiteX540" fmla="*/ 2601156 w 2748374"/>
              <a:gd name="connsiteY540" fmla="*/ 4181897 h 4560459"/>
              <a:gd name="connsiteX541" fmla="*/ 2622187 w 2748374"/>
              <a:gd name="connsiteY541" fmla="*/ 4199423 h 4560459"/>
              <a:gd name="connsiteX542" fmla="*/ 2625692 w 2748374"/>
              <a:gd name="connsiteY542" fmla="*/ 4199423 h 4560459"/>
              <a:gd name="connsiteX543" fmla="*/ 2629197 w 2748374"/>
              <a:gd name="connsiteY543" fmla="*/ 4199423 h 4560459"/>
              <a:gd name="connsiteX544" fmla="*/ 2632703 w 2748374"/>
              <a:gd name="connsiteY544" fmla="*/ 4204681 h 4560459"/>
              <a:gd name="connsiteX545" fmla="*/ 2651105 w 2748374"/>
              <a:gd name="connsiteY545" fmla="*/ 4214320 h 4560459"/>
              <a:gd name="connsiteX546" fmla="*/ 2670383 w 2748374"/>
              <a:gd name="connsiteY546" fmla="*/ 4222207 h 4560459"/>
              <a:gd name="connsiteX547" fmla="*/ 2691415 w 2748374"/>
              <a:gd name="connsiteY547" fmla="*/ 4237104 h 4560459"/>
              <a:gd name="connsiteX548" fmla="*/ 2715951 w 2748374"/>
              <a:gd name="connsiteY548" fmla="*/ 4260764 h 4560459"/>
              <a:gd name="connsiteX549" fmla="*/ 2739611 w 2748374"/>
              <a:gd name="connsiteY549" fmla="*/ 4285300 h 4560459"/>
              <a:gd name="connsiteX550" fmla="*/ 2748374 w 2748374"/>
              <a:gd name="connsiteY550" fmla="*/ 4305455 h 4560459"/>
              <a:gd name="connsiteX551" fmla="*/ 2731724 w 2748374"/>
              <a:gd name="connsiteY551" fmla="*/ 4317724 h 4560459"/>
              <a:gd name="connsiteX552" fmla="*/ 2709817 w 2748374"/>
              <a:gd name="connsiteY552" fmla="*/ 4327363 h 4560459"/>
              <a:gd name="connsiteX553" fmla="*/ 2683528 w 2748374"/>
              <a:gd name="connsiteY553" fmla="*/ 4327363 h 4560459"/>
              <a:gd name="connsiteX554" fmla="*/ 2673889 w 2748374"/>
              <a:gd name="connsiteY554" fmla="*/ 4323858 h 4560459"/>
              <a:gd name="connsiteX555" fmla="*/ 2666002 w 2748374"/>
              <a:gd name="connsiteY555" fmla="*/ 4322105 h 4560459"/>
              <a:gd name="connsiteX556" fmla="*/ 2640589 w 2748374"/>
              <a:gd name="connsiteY556" fmla="*/ 4312466 h 4560459"/>
              <a:gd name="connsiteX557" fmla="*/ 2616929 w 2748374"/>
              <a:gd name="connsiteY557" fmla="*/ 4306332 h 4560459"/>
              <a:gd name="connsiteX558" fmla="*/ 2606413 w 2748374"/>
              <a:gd name="connsiteY558" fmla="*/ 4297569 h 4560459"/>
              <a:gd name="connsiteX559" fmla="*/ 2590640 w 2748374"/>
              <a:gd name="connsiteY559" fmla="*/ 4295816 h 4560459"/>
              <a:gd name="connsiteX560" fmla="*/ 2587135 w 2748374"/>
              <a:gd name="connsiteY560" fmla="*/ 4294063 h 4560459"/>
              <a:gd name="connsiteX561" fmla="*/ 2583630 w 2748374"/>
              <a:gd name="connsiteY561" fmla="*/ 4288806 h 4560459"/>
              <a:gd name="connsiteX562" fmla="*/ 2545072 w 2748374"/>
              <a:gd name="connsiteY562" fmla="*/ 4269527 h 4560459"/>
              <a:gd name="connsiteX563" fmla="*/ 2508268 w 2748374"/>
              <a:gd name="connsiteY563" fmla="*/ 4250248 h 4560459"/>
              <a:gd name="connsiteX564" fmla="*/ 2497752 w 2748374"/>
              <a:gd name="connsiteY564" fmla="*/ 4243238 h 4560459"/>
              <a:gd name="connsiteX565" fmla="*/ 2488989 w 2748374"/>
              <a:gd name="connsiteY565" fmla="*/ 4237980 h 4560459"/>
              <a:gd name="connsiteX566" fmla="*/ 2481979 w 2748374"/>
              <a:gd name="connsiteY566" fmla="*/ 4236228 h 4560459"/>
              <a:gd name="connsiteX567" fmla="*/ 2478474 w 2748374"/>
              <a:gd name="connsiteY567" fmla="*/ 4236228 h 4560459"/>
              <a:gd name="connsiteX568" fmla="*/ 2476721 w 2748374"/>
              <a:gd name="connsiteY568" fmla="*/ 4232722 h 4560459"/>
              <a:gd name="connsiteX569" fmla="*/ 2469711 w 2748374"/>
              <a:gd name="connsiteY569" fmla="*/ 4225712 h 4560459"/>
              <a:gd name="connsiteX570" fmla="*/ 2448680 w 2748374"/>
              <a:gd name="connsiteY570" fmla="*/ 4211691 h 4560459"/>
              <a:gd name="connsiteX571" fmla="*/ 2440793 w 2748374"/>
              <a:gd name="connsiteY571" fmla="*/ 4207310 h 4560459"/>
              <a:gd name="connsiteX572" fmla="*/ 2436411 w 2748374"/>
              <a:gd name="connsiteY572" fmla="*/ 4202052 h 4560459"/>
              <a:gd name="connsiteX573" fmla="*/ 2427648 w 2748374"/>
              <a:gd name="connsiteY573" fmla="*/ 4194165 h 4560459"/>
              <a:gd name="connsiteX574" fmla="*/ 2417133 w 2748374"/>
              <a:gd name="connsiteY574" fmla="*/ 4188907 h 4560459"/>
              <a:gd name="connsiteX575" fmla="*/ 2390844 w 2748374"/>
              <a:gd name="connsiteY575" fmla="*/ 4162618 h 4560459"/>
              <a:gd name="connsiteX576" fmla="*/ 2359297 w 2748374"/>
              <a:gd name="connsiteY576" fmla="*/ 4139835 h 4560459"/>
              <a:gd name="connsiteX577" fmla="*/ 2357544 w 2748374"/>
              <a:gd name="connsiteY577" fmla="*/ 4136329 h 4560459"/>
              <a:gd name="connsiteX578" fmla="*/ 2347905 w 2748374"/>
              <a:gd name="connsiteY578" fmla="*/ 4128443 h 4560459"/>
              <a:gd name="connsiteX579" fmla="*/ 2340018 w 2748374"/>
              <a:gd name="connsiteY579" fmla="*/ 4120556 h 4560459"/>
              <a:gd name="connsiteX580" fmla="*/ 2315482 w 2748374"/>
              <a:gd name="connsiteY580" fmla="*/ 4089009 h 4560459"/>
              <a:gd name="connsiteX581" fmla="*/ 2285688 w 2748374"/>
              <a:gd name="connsiteY581" fmla="*/ 4069731 h 4560459"/>
              <a:gd name="connsiteX582" fmla="*/ 2283935 w 2748374"/>
              <a:gd name="connsiteY582" fmla="*/ 4069731 h 4560459"/>
              <a:gd name="connsiteX583" fmla="*/ 2276925 w 2748374"/>
              <a:gd name="connsiteY583" fmla="*/ 4089009 h 4560459"/>
              <a:gd name="connsiteX584" fmla="*/ 2267285 w 2748374"/>
              <a:gd name="connsiteY584" fmla="*/ 4109164 h 4560459"/>
              <a:gd name="connsiteX585" fmla="*/ 2262904 w 2748374"/>
              <a:gd name="connsiteY585" fmla="*/ 4120556 h 4560459"/>
              <a:gd name="connsiteX586" fmla="*/ 2257646 w 2748374"/>
              <a:gd name="connsiteY586" fmla="*/ 4127566 h 4560459"/>
              <a:gd name="connsiteX587" fmla="*/ 2250636 w 2748374"/>
              <a:gd name="connsiteY587" fmla="*/ 4137206 h 4560459"/>
              <a:gd name="connsiteX588" fmla="*/ 2245378 w 2748374"/>
              <a:gd name="connsiteY588" fmla="*/ 4148598 h 4560459"/>
              <a:gd name="connsiteX589" fmla="*/ 2240996 w 2748374"/>
              <a:gd name="connsiteY589" fmla="*/ 4150350 h 4560459"/>
              <a:gd name="connsiteX590" fmla="*/ 2240120 w 2748374"/>
              <a:gd name="connsiteY590" fmla="*/ 4152103 h 4560459"/>
              <a:gd name="connsiteX591" fmla="*/ 2236615 w 2748374"/>
              <a:gd name="connsiteY591" fmla="*/ 4161742 h 4560459"/>
              <a:gd name="connsiteX592" fmla="*/ 2231357 w 2748374"/>
              <a:gd name="connsiteY592" fmla="*/ 4173134 h 4560459"/>
              <a:gd name="connsiteX593" fmla="*/ 2220841 w 2748374"/>
              <a:gd name="connsiteY593" fmla="*/ 4190660 h 4560459"/>
              <a:gd name="connsiteX594" fmla="*/ 2217336 w 2748374"/>
              <a:gd name="connsiteY594" fmla="*/ 4209939 h 4560459"/>
              <a:gd name="connsiteX595" fmla="*/ 2189295 w 2748374"/>
              <a:gd name="connsiteY595" fmla="*/ 4232722 h 4560459"/>
              <a:gd name="connsiteX596" fmla="*/ 2159500 w 2748374"/>
              <a:gd name="connsiteY596" fmla="*/ 4232722 h 4560459"/>
              <a:gd name="connsiteX597" fmla="*/ 2138469 w 2748374"/>
              <a:gd name="connsiteY597" fmla="*/ 4227465 h 4560459"/>
              <a:gd name="connsiteX598" fmla="*/ 2115685 w 2748374"/>
              <a:gd name="connsiteY598" fmla="*/ 4222207 h 4560459"/>
              <a:gd name="connsiteX599" fmla="*/ 2106922 w 2748374"/>
              <a:gd name="connsiteY599" fmla="*/ 4211691 h 4560459"/>
              <a:gd name="connsiteX600" fmla="*/ 2101665 w 2748374"/>
              <a:gd name="connsiteY600" fmla="*/ 4209939 h 4560459"/>
              <a:gd name="connsiteX601" fmla="*/ 2094654 w 2748374"/>
              <a:gd name="connsiteY601" fmla="*/ 4206433 h 4560459"/>
              <a:gd name="connsiteX602" fmla="*/ 2081510 w 2748374"/>
              <a:gd name="connsiteY602" fmla="*/ 4188907 h 4560459"/>
              <a:gd name="connsiteX603" fmla="*/ 2064860 w 2748374"/>
              <a:gd name="connsiteY603" fmla="*/ 4173134 h 4560459"/>
              <a:gd name="connsiteX604" fmla="*/ 2056097 w 2748374"/>
              <a:gd name="connsiteY604" fmla="*/ 4171381 h 4560459"/>
              <a:gd name="connsiteX605" fmla="*/ 2049087 w 2748374"/>
              <a:gd name="connsiteY605" fmla="*/ 4167876 h 4560459"/>
              <a:gd name="connsiteX606" fmla="*/ 2049087 w 2748374"/>
              <a:gd name="connsiteY606" fmla="*/ 4166124 h 4560459"/>
              <a:gd name="connsiteX607" fmla="*/ 2050839 w 2748374"/>
              <a:gd name="connsiteY607" fmla="*/ 4164371 h 4560459"/>
              <a:gd name="connsiteX608" fmla="*/ 2061355 w 2748374"/>
              <a:gd name="connsiteY608" fmla="*/ 4162618 h 4560459"/>
              <a:gd name="connsiteX609" fmla="*/ 2073623 w 2748374"/>
              <a:gd name="connsiteY609" fmla="*/ 4160866 h 4560459"/>
              <a:gd name="connsiteX610" fmla="*/ 2088520 w 2748374"/>
              <a:gd name="connsiteY610" fmla="*/ 4152103 h 4560459"/>
              <a:gd name="connsiteX611" fmla="*/ 2105170 w 2748374"/>
              <a:gd name="connsiteY611" fmla="*/ 4146845 h 4560459"/>
              <a:gd name="connsiteX612" fmla="*/ 2112180 w 2748374"/>
              <a:gd name="connsiteY612" fmla="*/ 4148598 h 4560459"/>
              <a:gd name="connsiteX613" fmla="*/ 2122696 w 2748374"/>
              <a:gd name="connsiteY613" fmla="*/ 4139835 h 4560459"/>
              <a:gd name="connsiteX614" fmla="*/ 2129706 w 2748374"/>
              <a:gd name="connsiteY614" fmla="*/ 4139835 h 4560459"/>
              <a:gd name="connsiteX615" fmla="*/ 2133211 w 2748374"/>
              <a:gd name="connsiteY615" fmla="*/ 4140711 h 4560459"/>
              <a:gd name="connsiteX616" fmla="*/ 2150737 w 2748374"/>
              <a:gd name="connsiteY616" fmla="*/ 4131072 h 4560459"/>
              <a:gd name="connsiteX617" fmla="*/ 2164758 w 2748374"/>
              <a:gd name="connsiteY617" fmla="*/ 4117051 h 4560459"/>
              <a:gd name="connsiteX618" fmla="*/ 2184037 w 2748374"/>
              <a:gd name="connsiteY618" fmla="*/ 4101277 h 4560459"/>
              <a:gd name="connsiteX619" fmla="*/ 2187542 w 2748374"/>
              <a:gd name="connsiteY619" fmla="*/ 4089009 h 4560459"/>
              <a:gd name="connsiteX620" fmla="*/ 2192800 w 2748374"/>
              <a:gd name="connsiteY620" fmla="*/ 4081999 h 4560459"/>
              <a:gd name="connsiteX621" fmla="*/ 2212955 w 2748374"/>
              <a:gd name="connsiteY621" fmla="*/ 4035555 h 4560459"/>
              <a:gd name="connsiteX622" fmla="*/ 2222594 w 2748374"/>
              <a:gd name="connsiteY622" fmla="*/ 3990864 h 4560459"/>
              <a:gd name="connsiteX623" fmla="*/ 2215584 w 2748374"/>
              <a:gd name="connsiteY623" fmla="*/ 3975090 h 4560459"/>
              <a:gd name="connsiteX624" fmla="*/ 2203315 w 2748374"/>
              <a:gd name="connsiteY624" fmla="*/ 3966327 h 4560459"/>
              <a:gd name="connsiteX625" fmla="*/ 2187542 w 2748374"/>
              <a:gd name="connsiteY625" fmla="*/ 3948801 h 4560459"/>
              <a:gd name="connsiteX626" fmla="*/ 2171769 w 2748374"/>
              <a:gd name="connsiteY626" fmla="*/ 3936533 h 4560459"/>
              <a:gd name="connsiteX627" fmla="*/ 2141974 w 2748374"/>
              <a:gd name="connsiteY627" fmla="*/ 3919007 h 4560459"/>
              <a:gd name="connsiteX628" fmla="*/ 2110428 w 2748374"/>
              <a:gd name="connsiteY628" fmla="*/ 3903234 h 4560459"/>
              <a:gd name="connsiteX629" fmla="*/ 2108675 w 2748374"/>
              <a:gd name="connsiteY629" fmla="*/ 3903234 h 4560459"/>
              <a:gd name="connsiteX630" fmla="*/ 2103417 w 2748374"/>
              <a:gd name="connsiteY630" fmla="*/ 3908491 h 4560459"/>
              <a:gd name="connsiteX631" fmla="*/ 2101665 w 2748374"/>
              <a:gd name="connsiteY631" fmla="*/ 3910244 h 4560459"/>
              <a:gd name="connsiteX632" fmla="*/ 2101665 w 2748374"/>
              <a:gd name="connsiteY632" fmla="*/ 3911997 h 4560459"/>
              <a:gd name="connsiteX633" fmla="*/ 2079757 w 2748374"/>
              <a:gd name="connsiteY633" fmla="*/ 3960193 h 4560459"/>
              <a:gd name="connsiteX634" fmla="*/ 2057850 w 2748374"/>
              <a:gd name="connsiteY634" fmla="*/ 4010142 h 4560459"/>
              <a:gd name="connsiteX635" fmla="*/ 2052592 w 2748374"/>
              <a:gd name="connsiteY635" fmla="*/ 4018905 h 4560459"/>
              <a:gd name="connsiteX636" fmla="*/ 2049087 w 2748374"/>
              <a:gd name="connsiteY636" fmla="*/ 4029421 h 4560459"/>
              <a:gd name="connsiteX637" fmla="*/ 2035066 w 2748374"/>
              <a:gd name="connsiteY637" fmla="*/ 4058339 h 4560459"/>
              <a:gd name="connsiteX638" fmla="*/ 2024550 w 2748374"/>
              <a:gd name="connsiteY638" fmla="*/ 4090762 h 4560459"/>
              <a:gd name="connsiteX639" fmla="*/ 2009653 w 2748374"/>
              <a:gd name="connsiteY639" fmla="*/ 4124937 h 4560459"/>
              <a:gd name="connsiteX640" fmla="*/ 1994756 w 2748374"/>
              <a:gd name="connsiteY640" fmla="*/ 4160866 h 4560459"/>
              <a:gd name="connsiteX641" fmla="*/ 1993003 w 2748374"/>
              <a:gd name="connsiteY641" fmla="*/ 4164371 h 4560459"/>
              <a:gd name="connsiteX642" fmla="*/ 1993003 w 2748374"/>
              <a:gd name="connsiteY642" fmla="*/ 4167876 h 4560459"/>
              <a:gd name="connsiteX643" fmla="*/ 1994756 w 2748374"/>
              <a:gd name="connsiteY643" fmla="*/ 4169629 h 4560459"/>
              <a:gd name="connsiteX644" fmla="*/ 1994756 w 2748374"/>
              <a:gd name="connsiteY644" fmla="*/ 4188907 h 4560459"/>
              <a:gd name="connsiteX645" fmla="*/ 1980735 w 2748374"/>
              <a:gd name="connsiteY645" fmla="*/ 4208186 h 4560459"/>
              <a:gd name="connsiteX646" fmla="*/ 1973725 w 2748374"/>
              <a:gd name="connsiteY646" fmla="*/ 4232722 h 4560459"/>
              <a:gd name="connsiteX647" fmla="*/ 1967591 w 2748374"/>
              <a:gd name="connsiteY647" fmla="*/ 4242362 h 4560459"/>
              <a:gd name="connsiteX648" fmla="*/ 1960580 w 2748374"/>
              <a:gd name="connsiteY648" fmla="*/ 4252877 h 4560459"/>
              <a:gd name="connsiteX649" fmla="*/ 1955323 w 2748374"/>
              <a:gd name="connsiteY649" fmla="*/ 4272156 h 4560459"/>
              <a:gd name="connsiteX650" fmla="*/ 1942178 w 2748374"/>
              <a:gd name="connsiteY650" fmla="*/ 4285300 h 4560459"/>
              <a:gd name="connsiteX651" fmla="*/ 1923776 w 2748374"/>
              <a:gd name="connsiteY651" fmla="*/ 4270403 h 4560459"/>
              <a:gd name="connsiteX652" fmla="*/ 1919394 w 2748374"/>
              <a:gd name="connsiteY652" fmla="*/ 4246743 h 4560459"/>
              <a:gd name="connsiteX653" fmla="*/ 1912384 w 2748374"/>
              <a:gd name="connsiteY653" fmla="*/ 4227465 h 4560459"/>
              <a:gd name="connsiteX654" fmla="*/ 1910631 w 2748374"/>
              <a:gd name="connsiteY654" fmla="*/ 4206433 h 4560459"/>
              <a:gd name="connsiteX655" fmla="*/ 1910631 w 2748374"/>
              <a:gd name="connsiteY655" fmla="*/ 4190660 h 4560459"/>
              <a:gd name="connsiteX656" fmla="*/ 1915889 w 2748374"/>
              <a:gd name="connsiteY656" fmla="*/ 4164371 h 4560459"/>
              <a:gd name="connsiteX657" fmla="*/ 1914137 w 2748374"/>
              <a:gd name="connsiteY657" fmla="*/ 4153855 h 4560459"/>
              <a:gd name="connsiteX658" fmla="*/ 1914137 w 2748374"/>
              <a:gd name="connsiteY658" fmla="*/ 4131072 h 4560459"/>
              <a:gd name="connsiteX659" fmla="*/ 1915889 w 2748374"/>
              <a:gd name="connsiteY659" fmla="*/ 4117051 h 4560459"/>
              <a:gd name="connsiteX660" fmla="*/ 1914137 w 2748374"/>
              <a:gd name="connsiteY660" fmla="*/ 4104783 h 4560459"/>
              <a:gd name="connsiteX661" fmla="*/ 1912384 w 2748374"/>
              <a:gd name="connsiteY661" fmla="*/ 4089009 h 4560459"/>
              <a:gd name="connsiteX662" fmla="*/ 1917642 w 2748374"/>
              <a:gd name="connsiteY662" fmla="*/ 4074988 h 4560459"/>
              <a:gd name="connsiteX663" fmla="*/ 1922899 w 2748374"/>
              <a:gd name="connsiteY663" fmla="*/ 4059215 h 4560459"/>
              <a:gd name="connsiteX664" fmla="*/ 1920271 w 2748374"/>
              <a:gd name="connsiteY664" fmla="*/ 4053957 h 4560459"/>
              <a:gd name="connsiteX665" fmla="*/ 1917642 w 2748374"/>
              <a:gd name="connsiteY665" fmla="*/ 4050452 h 4560459"/>
              <a:gd name="connsiteX666" fmla="*/ 1921147 w 2748374"/>
              <a:gd name="connsiteY666" fmla="*/ 4046947 h 4560459"/>
              <a:gd name="connsiteX667" fmla="*/ 1932539 w 2748374"/>
              <a:gd name="connsiteY667" fmla="*/ 4051328 h 4560459"/>
              <a:gd name="connsiteX668" fmla="*/ 1949189 w 2748374"/>
              <a:gd name="connsiteY668" fmla="*/ 4055710 h 4560459"/>
              <a:gd name="connsiteX669" fmla="*/ 1959704 w 2748374"/>
              <a:gd name="connsiteY669" fmla="*/ 4053081 h 4560459"/>
              <a:gd name="connsiteX670" fmla="*/ 1971096 w 2748374"/>
              <a:gd name="connsiteY670" fmla="*/ 4044318 h 4560459"/>
              <a:gd name="connsiteX671" fmla="*/ 1975477 w 2748374"/>
              <a:gd name="connsiteY671" fmla="*/ 4032926 h 4560459"/>
              <a:gd name="connsiteX672" fmla="*/ 1978983 w 2748374"/>
              <a:gd name="connsiteY672" fmla="*/ 4024163 h 4560459"/>
              <a:gd name="connsiteX673" fmla="*/ 1984241 w 2748374"/>
              <a:gd name="connsiteY673" fmla="*/ 4017153 h 4560459"/>
              <a:gd name="connsiteX674" fmla="*/ 1989498 w 2748374"/>
              <a:gd name="connsiteY674" fmla="*/ 4013647 h 4560459"/>
              <a:gd name="connsiteX675" fmla="*/ 1993003 w 2748374"/>
              <a:gd name="connsiteY675" fmla="*/ 4000503 h 4560459"/>
              <a:gd name="connsiteX676" fmla="*/ 1996509 w 2748374"/>
              <a:gd name="connsiteY676" fmla="*/ 3987358 h 4560459"/>
              <a:gd name="connsiteX677" fmla="*/ 1998261 w 2748374"/>
              <a:gd name="connsiteY677" fmla="*/ 3985606 h 4560459"/>
              <a:gd name="connsiteX678" fmla="*/ 2000014 w 2748374"/>
              <a:gd name="connsiteY678" fmla="*/ 3980348 h 4560459"/>
              <a:gd name="connsiteX679" fmla="*/ 2012282 w 2748374"/>
              <a:gd name="connsiteY679" fmla="*/ 3962822 h 4560459"/>
              <a:gd name="connsiteX680" fmla="*/ 2019293 w 2748374"/>
              <a:gd name="connsiteY680" fmla="*/ 3947049 h 4560459"/>
              <a:gd name="connsiteX681" fmla="*/ 2019293 w 2748374"/>
              <a:gd name="connsiteY681" fmla="*/ 3938286 h 4560459"/>
              <a:gd name="connsiteX682" fmla="*/ 2022798 w 2748374"/>
              <a:gd name="connsiteY682" fmla="*/ 3934780 h 4560459"/>
              <a:gd name="connsiteX683" fmla="*/ 2026303 w 2748374"/>
              <a:gd name="connsiteY683" fmla="*/ 3931275 h 4560459"/>
              <a:gd name="connsiteX684" fmla="*/ 2026303 w 2748374"/>
              <a:gd name="connsiteY684" fmla="*/ 3922512 h 4560459"/>
              <a:gd name="connsiteX685" fmla="*/ 2028055 w 2748374"/>
              <a:gd name="connsiteY685" fmla="*/ 3915502 h 4560459"/>
              <a:gd name="connsiteX686" fmla="*/ 2032437 w 2748374"/>
              <a:gd name="connsiteY686" fmla="*/ 3907615 h 4560459"/>
              <a:gd name="connsiteX687" fmla="*/ 2037695 w 2748374"/>
              <a:gd name="connsiteY687" fmla="*/ 3898852 h 4560459"/>
              <a:gd name="connsiteX688" fmla="*/ 2037695 w 2748374"/>
              <a:gd name="connsiteY688" fmla="*/ 3890089 h 4560459"/>
              <a:gd name="connsiteX689" fmla="*/ 2043829 w 2748374"/>
              <a:gd name="connsiteY689" fmla="*/ 3878697 h 4560459"/>
              <a:gd name="connsiteX690" fmla="*/ 2043829 w 2748374"/>
              <a:gd name="connsiteY690" fmla="*/ 3875192 h 4560459"/>
              <a:gd name="connsiteX691" fmla="*/ 2045581 w 2748374"/>
              <a:gd name="connsiteY691" fmla="*/ 3873439 h 4560459"/>
              <a:gd name="connsiteX692" fmla="*/ 2045581 w 2748374"/>
              <a:gd name="connsiteY692" fmla="*/ 3871687 h 4560459"/>
              <a:gd name="connsiteX693" fmla="*/ 2035066 w 2748374"/>
              <a:gd name="connsiteY693" fmla="*/ 3855913 h 4560459"/>
              <a:gd name="connsiteX694" fmla="*/ 2021045 w 2748374"/>
              <a:gd name="connsiteY694" fmla="*/ 3848027 h 4560459"/>
              <a:gd name="connsiteX695" fmla="*/ 2018416 w 2748374"/>
              <a:gd name="connsiteY695" fmla="*/ 3862048 h 4560459"/>
              <a:gd name="connsiteX696" fmla="*/ 2015787 w 2748374"/>
              <a:gd name="connsiteY696" fmla="*/ 3882202 h 4560459"/>
              <a:gd name="connsiteX697" fmla="*/ 2012282 w 2748374"/>
              <a:gd name="connsiteY697" fmla="*/ 3889213 h 4560459"/>
              <a:gd name="connsiteX698" fmla="*/ 2007024 w 2748374"/>
              <a:gd name="connsiteY698" fmla="*/ 3894471 h 4560459"/>
              <a:gd name="connsiteX699" fmla="*/ 1993003 w 2748374"/>
              <a:gd name="connsiteY699" fmla="*/ 3927770 h 4560459"/>
              <a:gd name="connsiteX700" fmla="*/ 1970220 w 2748374"/>
              <a:gd name="connsiteY700" fmla="*/ 3954059 h 4560459"/>
              <a:gd name="connsiteX701" fmla="*/ 1966714 w 2748374"/>
              <a:gd name="connsiteY701" fmla="*/ 3959317 h 4560459"/>
              <a:gd name="connsiteX702" fmla="*/ 1959704 w 2748374"/>
              <a:gd name="connsiteY702" fmla="*/ 3969832 h 4560459"/>
              <a:gd name="connsiteX703" fmla="*/ 1950065 w 2748374"/>
              <a:gd name="connsiteY703" fmla="*/ 3982977 h 4560459"/>
              <a:gd name="connsiteX704" fmla="*/ 1940425 w 2748374"/>
              <a:gd name="connsiteY704" fmla="*/ 3996121 h 4560459"/>
              <a:gd name="connsiteX705" fmla="*/ 1938673 w 2748374"/>
              <a:gd name="connsiteY705" fmla="*/ 3997874 h 4560459"/>
              <a:gd name="connsiteX706" fmla="*/ 1938673 w 2748374"/>
              <a:gd name="connsiteY706" fmla="*/ 3999627 h 4560459"/>
              <a:gd name="connsiteX707" fmla="*/ 1927281 w 2748374"/>
              <a:gd name="connsiteY707" fmla="*/ 4014524 h 4560459"/>
              <a:gd name="connsiteX708" fmla="*/ 1910631 w 2748374"/>
              <a:gd name="connsiteY708" fmla="*/ 4031173 h 4560459"/>
              <a:gd name="connsiteX709" fmla="*/ 1891353 w 2748374"/>
              <a:gd name="connsiteY709" fmla="*/ 4048699 h 4560459"/>
              <a:gd name="connsiteX710" fmla="*/ 1878208 w 2748374"/>
              <a:gd name="connsiteY710" fmla="*/ 4059215 h 4560459"/>
              <a:gd name="connsiteX711" fmla="*/ 1873827 w 2748374"/>
              <a:gd name="connsiteY711" fmla="*/ 4062720 h 4560459"/>
              <a:gd name="connsiteX712" fmla="*/ 1870321 w 2748374"/>
              <a:gd name="connsiteY712" fmla="*/ 4062720 h 4560459"/>
              <a:gd name="connsiteX713" fmla="*/ 1858053 w 2748374"/>
              <a:gd name="connsiteY713" fmla="*/ 4073236 h 4560459"/>
              <a:gd name="connsiteX714" fmla="*/ 1856301 w 2748374"/>
              <a:gd name="connsiteY714" fmla="*/ 4081999 h 4560459"/>
              <a:gd name="connsiteX715" fmla="*/ 1852795 w 2748374"/>
              <a:gd name="connsiteY715" fmla="*/ 4089009 h 4560459"/>
              <a:gd name="connsiteX716" fmla="*/ 1841404 w 2748374"/>
              <a:gd name="connsiteY716" fmla="*/ 4105659 h 4560459"/>
              <a:gd name="connsiteX717" fmla="*/ 1831764 w 2748374"/>
              <a:gd name="connsiteY717" fmla="*/ 4125814 h 4560459"/>
              <a:gd name="connsiteX718" fmla="*/ 1831764 w 2748374"/>
              <a:gd name="connsiteY718" fmla="*/ 4139835 h 4560459"/>
              <a:gd name="connsiteX719" fmla="*/ 1824754 w 2748374"/>
              <a:gd name="connsiteY719" fmla="*/ 4151227 h 4560459"/>
              <a:gd name="connsiteX720" fmla="*/ 1821249 w 2748374"/>
              <a:gd name="connsiteY720" fmla="*/ 4164371 h 4560459"/>
              <a:gd name="connsiteX721" fmla="*/ 1810733 w 2748374"/>
              <a:gd name="connsiteY721" fmla="*/ 4208186 h 4560459"/>
              <a:gd name="connsiteX722" fmla="*/ 1798465 w 2748374"/>
              <a:gd name="connsiteY722" fmla="*/ 4255506 h 4560459"/>
              <a:gd name="connsiteX723" fmla="*/ 1786197 w 2748374"/>
              <a:gd name="connsiteY723" fmla="*/ 4295816 h 4560459"/>
              <a:gd name="connsiteX724" fmla="*/ 1781815 w 2748374"/>
              <a:gd name="connsiteY724" fmla="*/ 4298445 h 4560459"/>
              <a:gd name="connsiteX725" fmla="*/ 1780939 w 2748374"/>
              <a:gd name="connsiteY725" fmla="*/ 4306332 h 4560459"/>
              <a:gd name="connsiteX726" fmla="*/ 1767794 w 2748374"/>
              <a:gd name="connsiteY726" fmla="*/ 4344012 h 4560459"/>
              <a:gd name="connsiteX727" fmla="*/ 1759908 w 2748374"/>
              <a:gd name="connsiteY727" fmla="*/ 4385199 h 4560459"/>
              <a:gd name="connsiteX728" fmla="*/ 1759908 w 2748374"/>
              <a:gd name="connsiteY728" fmla="*/ 4397467 h 4560459"/>
              <a:gd name="connsiteX729" fmla="*/ 1761660 w 2748374"/>
              <a:gd name="connsiteY729" fmla="*/ 4409735 h 4560459"/>
              <a:gd name="connsiteX730" fmla="*/ 1763413 w 2748374"/>
              <a:gd name="connsiteY730" fmla="*/ 4422003 h 4560459"/>
              <a:gd name="connsiteX731" fmla="*/ 1765166 w 2748374"/>
              <a:gd name="connsiteY731" fmla="*/ 4425508 h 4560459"/>
              <a:gd name="connsiteX732" fmla="*/ 1766042 w 2748374"/>
              <a:gd name="connsiteY732" fmla="*/ 4456179 h 4560459"/>
              <a:gd name="connsiteX733" fmla="*/ 1768671 w 2748374"/>
              <a:gd name="connsiteY733" fmla="*/ 4483344 h 4560459"/>
              <a:gd name="connsiteX734" fmla="*/ 1766918 w 2748374"/>
              <a:gd name="connsiteY734" fmla="*/ 4492107 h 4560459"/>
              <a:gd name="connsiteX735" fmla="*/ 1763413 w 2748374"/>
              <a:gd name="connsiteY735" fmla="*/ 4519273 h 4560459"/>
              <a:gd name="connsiteX736" fmla="*/ 1758155 w 2748374"/>
              <a:gd name="connsiteY736" fmla="*/ 4548190 h 4560459"/>
              <a:gd name="connsiteX737" fmla="*/ 1749392 w 2748374"/>
              <a:gd name="connsiteY737" fmla="*/ 4555201 h 4560459"/>
              <a:gd name="connsiteX738" fmla="*/ 1746763 w 2748374"/>
              <a:gd name="connsiteY738" fmla="*/ 4559582 h 4560459"/>
              <a:gd name="connsiteX739" fmla="*/ 1745011 w 2748374"/>
              <a:gd name="connsiteY739" fmla="*/ 4560459 h 4560459"/>
              <a:gd name="connsiteX740" fmla="*/ 1740629 w 2748374"/>
              <a:gd name="connsiteY740" fmla="*/ 4551696 h 4560459"/>
              <a:gd name="connsiteX741" fmla="*/ 1711711 w 2748374"/>
              <a:gd name="connsiteY741" fmla="*/ 4495612 h 4560459"/>
              <a:gd name="connsiteX742" fmla="*/ 1684546 w 2748374"/>
              <a:gd name="connsiteY742" fmla="*/ 4441282 h 4560459"/>
              <a:gd name="connsiteX743" fmla="*/ 1677535 w 2748374"/>
              <a:gd name="connsiteY743" fmla="*/ 4420251 h 4560459"/>
              <a:gd name="connsiteX744" fmla="*/ 1675783 w 2748374"/>
              <a:gd name="connsiteY744" fmla="*/ 4399219 h 4560459"/>
              <a:gd name="connsiteX745" fmla="*/ 1677535 w 2748374"/>
              <a:gd name="connsiteY745" fmla="*/ 4393085 h 4560459"/>
              <a:gd name="connsiteX746" fmla="*/ 1679288 w 2748374"/>
              <a:gd name="connsiteY746" fmla="*/ 4386951 h 4560459"/>
              <a:gd name="connsiteX747" fmla="*/ 1677535 w 2748374"/>
              <a:gd name="connsiteY747" fmla="*/ 4379941 h 4560459"/>
              <a:gd name="connsiteX748" fmla="*/ 1677535 w 2748374"/>
              <a:gd name="connsiteY748" fmla="*/ 4360662 h 4560459"/>
              <a:gd name="connsiteX749" fmla="*/ 1684546 w 2748374"/>
              <a:gd name="connsiteY749" fmla="*/ 4315095 h 4560459"/>
              <a:gd name="connsiteX750" fmla="*/ 1696814 w 2748374"/>
              <a:gd name="connsiteY750" fmla="*/ 4269527 h 4560459"/>
              <a:gd name="connsiteX751" fmla="*/ 1696814 w 2748374"/>
              <a:gd name="connsiteY751" fmla="*/ 4266022 h 4560459"/>
              <a:gd name="connsiteX752" fmla="*/ 1698567 w 2748374"/>
              <a:gd name="connsiteY752" fmla="*/ 4252001 h 4560459"/>
              <a:gd name="connsiteX753" fmla="*/ 1700319 w 2748374"/>
              <a:gd name="connsiteY753" fmla="*/ 4242362 h 4560459"/>
              <a:gd name="connsiteX754" fmla="*/ 1702948 w 2748374"/>
              <a:gd name="connsiteY754" fmla="*/ 4233599 h 4560459"/>
              <a:gd name="connsiteX755" fmla="*/ 1705577 w 2748374"/>
              <a:gd name="connsiteY755" fmla="*/ 4225712 h 4560459"/>
              <a:gd name="connsiteX756" fmla="*/ 1710835 w 2748374"/>
              <a:gd name="connsiteY756" fmla="*/ 4188031 h 4560459"/>
              <a:gd name="connsiteX757" fmla="*/ 1716093 w 2748374"/>
              <a:gd name="connsiteY757" fmla="*/ 4150350 h 4560459"/>
              <a:gd name="connsiteX758" fmla="*/ 1709082 w 2748374"/>
              <a:gd name="connsiteY758" fmla="*/ 4139835 h 4560459"/>
              <a:gd name="connsiteX759" fmla="*/ 1698567 w 2748374"/>
              <a:gd name="connsiteY759" fmla="*/ 4139835 h 4560459"/>
              <a:gd name="connsiteX760" fmla="*/ 1647741 w 2748374"/>
              <a:gd name="connsiteY760" fmla="*/ 4152103 h 4560459"/>
              <a:gd name="connsiteX761" fmla="*/ 1638102 w 2748374"/>
              <a:gd name="connsiteY761" fmla="*/ 4156484 h 4560459"/>
              <a:gd name="connsiteX762" fmla="*/ 1629339 w 2748374"/>
              <a:gd name="connsiteY762" fmla="*/ 4160866 h 4560459"/>
              <a:gd name="connsiteX763" fmla="*/ 1626710 w 2748374"/>
              <a:gd name="connsiteY763" fmla="*/ 4155608 h 4560459"/>
              <a:gd name="connsiteX764" fmla="*/ 1598668 w 2748374"/>
              <a:gd name="connsiteY764" fmla="*/ 4167876 h 4560459"/>
              <a:gd name="connsiteX765" fmla="*/ 1567122 w 2748374"/>
              <a:gd name="connsiteY765" fmla="*/ 4178392 h 4560459"/>
              <a:gd name="connsiteX766" fmla="*/ 1541709 w 2748374"/>
              <a:gd name="connsiteY766" fmla="*/ 4174010 h 4560459"/>
              <a:gd name="connsiteX767" fmla="*/ 1526812 w 2748374"/>
              <a:gd name="connsiteY767" fmla="*/ 4155608 h 4560459"/>
              <a:gd name="connsiteX768" fmla="*/ 1523307 w 2748374"/>
              <a:gd name="connsiteY768" fmla="*/ 4153855 h 4560459"/>
              <a:gd name="connsiteX769" fmla="*/ 1518925 w 2748374"/>
              <a:gd name="connsiteY769" fmla="*/ 4149474 h 4560459"/>
              <a:gd name="connsiteX770" fmla="*/ 1516296 w 2748374"/>
              <a:gd name="connsiteY770" fmla="*/ 4141587 h 4560459"/>
              <a:gd name="connsiteX771" fmla="*/ 1516296 w 2748374"/>
              <a:gd name="connsiteY771" fmla="*/ 4132824 h 4560459"/>
              <a:gd name="connsiteX772" fmla="*/ 1518049 w 2748374"/>
              <a:gd name="connsiteY772" fmla="*/ 4126690 h 4560459"/>
              <a:gd name="connsiteX773" fmla="*/ 1521554 w 2748374"/>
              <a:gd name="connsiteY773" fmla="*/ 4122309 h 4560459"/>
              <a:gd name="connsiteX774" fmla="*/ 1525059 w 2748374"/>
              <a:gd name="connsiteY774" fmla="*/ 4091638 h 4560459"/>
              <a:gd name="connsiteX775" fmla="*/ 1532070 w 2748374"/>
              <a:gd name="connsiteY775" fmla="*/ 4064473 h 4560459"/>
              <a:gd name="connsiteX776" fmla="*/ 1537327 w 2748374"/>
              <a:gd name="connsiteY776" fmla="*/ 4050452 h 4560459"/>
              <a:gd name="connsiteX777" fmla="*/ 1546090 w 2748374"/>
              <a:gd name="connsiteY777" fmla="*/ 4038184 h 4560459"/>
              <a:gd name="connsiteX778" fmla="*/ 1554853 w 2748374"/>
              <a:gd name="connsiteY778" fmla="*/ 4017153 h 4560459"/>
              <a:gd name="connsiteX779" fmla="*/ 1567122 w 2748374"/>
              <a:gd name="connsiteY779" fmla="*/ 3995245 h 4560459"/>
              <a:gd name="connsiteX780" fmla="*/ 1580266 w 2748374"/>
              <a:gd name="connsiteY780" fmla="*/ 3979472 h 4560459"/>
              <a:gd name="connsiteX781" fmla="*/ 1593411 w 2748374"/>
              <a:gd name="connsiteY781" fmla="*/ 3962822 h 4560459"/>
              <a:gd name="connsiteX782" fmla="*/ 1595163 w 2748374"/>
              <a:gd name="connsiteY782" fmla="*/ 3961069 h 4560459"/>
              <a:gd name="connsiteX783" fmla="*/ 1618823 w 2748374"/>
              <a:gd name="connsiteY783" fmla="*/ 3946172 h 4560459"/>
              <a:gd name="connsiteX784" fmla="*/ 1638978 w 2748374"/>
              <a:gd name="connsiteY784" fmla="*/ 3927770 h 4560459"/>
              <a:gd name="connsiteX785" fmla="*/ 1677535 w 2748374"/>
              <a:gd name="connsiteY785" fmla="*/ 3890965 h 4560459"/>
              <a:gd name="connsiteX786" fmla="*/ 1695061 w 2748374"/>
              <a:gd name="connsiteY786" fmla="*/ 3859419 h 4560459"/>
              <a:gd name="connsiteX787" fmla="*/ 1710835 w 2748374"/>
              <a:gd name="connsiteY787" fmla="*/ 3834882 h 4560459"/>
              <a:gd name="connsiteX788" fmla="*/ 1723103 w 2748374"/>
              <a:gd name="connsiteY788" fmla="*/ 3808593 h 4560459"/>
              <a:gd name="connsiteX789" fmla="*/ 1723103 w 2748374"/>
              <a:gd name="connsiteY789" fmla="*/ 3806841 h 4560459"/>
              <a:gd name="connsiteX790" fmla="*/ 1721350 w 2748374"/>
              <a:gd name="connsiteY790" fmla="*/ 3801583 h 4560459"/>
              <a:gd name="connsiteX791" fmla="*/ 1714340 w 2748374"/>
              <a:gd name="connsiteY791" fmla="*/ 3801583 h 4560459"/>
              <a:gd name="connsiteX792" fmla="*/ 1689804 w 2748374"/>
              <a:gd name="connsiteY792" fmla="*/ 3806841 h 4560459"/>
              <a:gd name="connsiteX793" fmla="*/ 1667020 w 2748374"/>
              <a:gd name="connsiteY793" fmla="*/ 3815604 h 4560459"/>
              <a:gd name="connsiteX794" fmla="*/ 1652999 w 2748374"/>
              <a:gd name="connsiteY794" fmla="*/ 3813851 h 4560459"/>
              <a:gd name="connsiteX795" fmla="*/ 1642483 w 2748374"/>
              <a:gd name="connsiteY795" fmla="*/ 3803335 h 4560459"/>
              <a:gd name="connsiteX796" fmla="*/ 1638978 w 2748374"/>
              <a:gd name="connsiteY796" fmla="*/ 3801583 h 4560459"/>
              <a:gd name="connsiteX797" fmla="*/ 1633720 w 2748374"/>
              <a:gd name="connsiteY797" fmla="*/ 3798078 h 4560459"/>
              <a:gd name="connsiteX798" fmla="*/ 1631968 w 2748374"/>
              <a:gd name="connsiteY798" fmla="*/ 3796325 h 4560459"/>
              <a:gd name="connsiteX799" fmla="*/ 1630215 w 2748374"/>
              <a:gd name="connsiteY799" fmla="*/ 3773541 h 4560459"/>
              <a:gd name="connsiteX800" fmla="*/ 1639855 w 2748374"/>
              <a:gd name="connsiteY800" fmla="*/ 3724468 h 4560459"/>
              <a:gd name="connsiteX801" fmla="*/ 1667020 w 2748374"/>
              <a:gd name="connsiteY801" fmla="*/ 3684159 h 4560459"/>
              <a:gd name="connsiteX802" fmla="*/ 1672278 w 2748374"/>
              <a:gd name="connsiteY802" fmla="*/ 3678901 h 4560459"/>
              <a:gd name="connsiteX803" fmla="*/ 1681041 w 2748374"/>
              <a:gd name="connsiteY803" fmla="*/ 3673643 h 4560459"/>
              <a:gd name="connsiteX804" fmla="*/ 1691556 w 2748374"/>
              <a:gd name="connsiteY804" fmla="*/ 3654364 h 4560459"/>
              <a:gd name="connsiteX805" fmla="*/ 1705577 w 2748374"/>
              <a:gd name="connsiteY805" fmla="*/ 3640344 h 4560459"/>
              <a:gd name="connsiteX806" fmla="*/ 1716093 w 2748374"/>
              <a:gd name="connsiteY806" fmla="*/ 3635086 h 4560459"/>
              <a:gd name="connsiteX807" fmla="*/ 1724856 w 2748374"/>
              <a:gd name="connsiteY807" fmla="*/ 3631581 h 4560459"/>
              <a:gd name="connsiteX808" fmla="*/ 1742382 w 2748374"/>
              <a:gd name="connsiteY808" fmla="*/ 3614055 h 4560459"/>
              <a:gd name="connsiteX809" fmla="*/ 1756403 w 2748374"/>
              <a:gd name="connsiteY809" fmla="*/ 3594776 h 4560459"/>
              <a:gd name="connsiteX810" fmla="*/ 1756403 w 2748374"/>
              <a:gd name="connsiteY810" fmla="*/ 3593023 h 4560459"/>
              <a:gd name="connsiteX811" fmla="*/ 1752897 w 2748374"/>
              <a:gd name="connsiteY811" fmla="*/ 3591271 h 4560459"/>
              <a:gd name="connsiteX812" fmla="*/ 1738000 w 2748374"/>
              <a:gd name="connsiteY812" fmla="*/ 3592147 h 4560459"/>
              <a:gd name="connsiteX813" fmla="*/ 1728361 w 2748374"/>
              <a:gd name="connsiteY813" fmla="*/ 3595652 h 4560459"/>
              <a:gd name="connsiteX814" fmla="*/ 1726608 w 2748374"/>
              <a:gd name="connsiteY814" fmla="*/ 3601786 h 4560459"/>
              <a:gd name="connsiteX815" fmla="*/ 1724856 w 2748374"/>
              <a:gd name="connsiteY815" fmla="*/ 3607921 h 4560459"/>
              <a:gd name="connsiteX816" fmla="*/ 1714340 w 2748374"/>
              <a:gd name="connsiteY816" fmla="*/ 3615807 h 4560459"/>
              <a:gd name="connsiteX817" fmla="*/ 1692433 w 2748374"/>
              <a:gd name="connsiteY817" fmla="*/ 3630704 h 4560459"/>
              <a:gd name="connsiteX818" fmla="*/ 1669649 w 2748374"/>
              <a:gd name="connsiteY818" fmla="*/ 3642973 h 4560459"/>
              <a:gd name="connsiteX819" fmla="*/ 1652999 w 2748374"/>
              <a:gd name="connsiteY819" fmla="*/ 3652612 h 4560459"/>
              <a:gd name="connsiteX820" fmla="*/ 1630215 w 2748374"/>
              <a:gd name="connsiteY820" fmla="*/ 3668385 h 4560459"/>
              <a:gd name="connsiteX821" fmla="*/ 1609184 w 2748374"/>
              <a:gd name="connsiteY821" fmla="*/ 3685911 h 4560459"/>
              <a:gd name="connsiteX822" fmla="*/ 1603926 w 2748374"/>
              <a:gd name="connsiteY822" fmla="*/ 3687664 h 4560459"/>
              <a:gd name="connsiteX823" fmla="*/ 1595163 w 2748374"/>
              <a:gd name="connsiteY823" fmla="*/ 3689416 h 4560459"/>
              <a:gd name="connsiteX824" fmla="*/ 1578514 w 2748374"/>
              <a:gd name="connsiteY824" fmla="*/ 3697303 h 4560459"/>
              <a:gd name="connsiteX825" fmla="*/ 1562740 w 2748374"/>
              <a:gd name="connsiteY825" fmla="*/ 3709571 h 4560459"/>
              <a:gd name="connsiteX826" fmla="*/ 1538204 w 2748374"/>
              <a:gd name="connsiteY826" fmla="*/ 3719211 h 4560459"/>
              <a:gd name="connsiteX827" fmla="*/ 1512791 w 2748374"/>
              <a:gd name="connsiteY827" fmla="*/ 3727974 h 4560459"/>
              <a:gd name="connsiteX828" fmla="*/ 1456708 w 2748374"/>
              <a:gd name="connsiteY828" fmla="*/ 3755139 h 4560459"/>
              <a:gd name="connsiteX829" fmla="*/ 1398872 w 2748374"/>
              <a:gd name="connsiteY829" fmla="*/ 3770036 h 4560459"/>
              <a:gd name="connsiteX830" fmla="*/ 1359439 w 2748374"/>
              <a:gd name="connsiteY830" fmla="*/ 3758644 h 4560459"/>
              <a:gd name="connsiteX831" fmla="*/ 1334026 w 2748374"/>
              <a:gd name="connsiteY831" fmla="*/ 3729726 h 4560459"/>
              <a:gd name="connsiteX832" fmla="*/ 1327892 w 2748374"/>
              <a:gd name="connsiteY832" fmla="*/ 3722716 h 4560459"/>
              <a:gd name="connsiteX833" fmla="*/ 1323510 w 2748374"/>
              <a:gd name="connsiteY833" fmla="*/ 3715705 h 4560459"/>
              <a:gd name="connsiteX834" fmla="*/ 1316500 w 2748374"/>
              <a:gd name="connsiteY834" fmla="*/ 3687664 h 4560459"/>
              <a:gd name="connsiteX835" fmla="*/ 1316500 w 2748374"/>
              <a:gd name="connsiteY835" fmla="*/ 3661375 h 4560459"/>
              <a:gd name="connsiteX836" fmla="*/ 1314747 w 2748374"/>
              <a:gd name="connsiteY836" fmla="*/ 3652612 h 4560459"/>
              <a:gd name="connsiteX837" fmla="*/ 1312995 w 2748374"/>
              <a:gd name="connsiteY837" fmla="*/ 3650859 h 4560459"/>
              <a:gd name="connsiteX838" fmla="*/ 1312995 w 2748374"/>
              <a:gd name="connsiteY838" fmla="*/ 3647354 h 4560459"/>
              <a:gd name="connsiteX839" fmla="*/ 1319732 w 2748374"/>
              <a:gd name="connsiteY839" fmla="*/ 3625458 h 4560459"/>
              <a:gd name="connsiteX840" fmla="*/ 1303239 w 2748374"/>
              <a:gd name="connsiteY840" fmla="*/ 3634529 h 4560459"/>
              <a:gd name="connsiteX841" fmla="*/ 1275198 w 2748374"/>
              <a:gd name="connsiteY841" fmla="*/ 3634529 h 4560459"/>
              <a:gd name="connsiteX842" fmla="*/ 1232259 w 2748374"/>
              <a:gd name="connsiteY842" fmla="*/ 3633653 h 4560459"/>
              <a:gd name="connsiteX843" fmla="*/ 1191073 w 2748374"/>
              <a:gd name="connsiteY843" fmla="*/ 3631024 h 4560459"/>
              <a:gd name="connsiteX844" fmla="*/ 1179681 w 2748374"/>
              <a:gd name="connsiteY844" fmla="*/ 3626642 h 4560459"/>
              <a:gd name="connsiteX845" fmla="*/ 1167413 w 2748374"/>
              <a:gd name="connsiteY845" fmla="*/ 3622261 h 4560459"/>
              <a:gd name="connsiteX846" fmla="*/ 1145505 w 2748374"/>
              <a:gd name="connsiteY846" fmla="*/ 3624890 h 4560459"/>
              <a:gd name="connsiteX847" fmla="*/ 1126227 w 2748374"/>
              <a:gd name="connsiteY847" fmla="*/ 3629271 h 4560459"/>
              <a:gd name="connsiteX848" fmla="*/ 1106072 w 2748374"/>
              <a:gd name="connsiteY848" fmla="*/ 3620508 h 4560459"/>
              <a:gd name="connsiteX849" fmla="*/ 1087669 w 2748374"/>
              <a:gd name="connsiteY849" fmla="*/ 3609993 h 4560459"/>
              <a:gd name="connsiteX850" fmla="*/ 1052617 w 2748374"/>
              <a:gd name="connsiteY850" fmla="*/ 3609993 h 4560459"/>
              <a:gd name="connsiteX851" fmla="*/ 1018442 w 2748374"/>
              <a:gd name="connsiteY851" fmla="*/ 3611745 h 4560459"/>
              <a:gd name="connsiteX852" fmla="*/ 982514 w 2748374"/>
              <a:gd name="connsiteY852" fmla="*/ 3613498 h 4560459"/>
              <a:gd name="connsiteX853" fmla="*/ 973751 w 2748374"/>
              <a:gd name="connsiteY853" fmla="*/ 3613498 h 4560459"/>
              <a:gd name="connsiteX854" fmla="*/ 965864 w 2748374"/>
              <a:gd name="connsiteY854" fmla="*/ 3611745 h 4560459"/>
              <a:gd name="connsiteX855" fmla="*/ 957977 w 2748374"/>
              <a:gd name="connsiteY855" fmla="*/ 3609993 h 4560459"/>
              <a:gd name="connsiteX856" fmla="*/ 936946 w 2748374"/>
              <a:gd name="connsiteY856" fmla="*/ 3615251 h 4560459"/>
              <a:gd name="connsiteX857" fmla="*/ 917667 w 2748374"/>
              <a:gd name="connsiteY857" fmla="*/ 3620508 h 4560459"/>
              <a:gd name="connsiteX858" fmla="*/ 902770 w 2748374"/>
              <a:gd name="connsiteY858" fmla="*/ 3618756 h 4560459"/>
              <a:gd name="connsiteX859" fmla="*/ 887873 w 2748374"/>
              <a:gd name="connsiteY859" fmla="*/ 3617003 h 4560459"/>
              <a:gd name="connsiteX860" fmla="*/ 882615 w 2748374"/>
              <a:gd name="connsiteY860" fmla="*/ 3617003 h 4560459"/>
              <a:gd name="connsiteX861" fmla="*/ 834419 w 2748374"/>
              <a:gd name="connsiteY861" fmla="*/ 3620508 h 4560459"/>
              <a:gd name="connsiteX862" fmla="*/ 786222 w 2748374"/>
              <a:gd name="connsiteY862" fmla="*/ 3625766 h 4560459"/>
              <a:gd name="connsiteX863" fmla="*/ 763439 w 2748374"/>
              <a:gd name="connsiteY863" fmla="*/ 3625766 h 4560459"/>
              <a:gd name="connsiteX864" fmla="*/ 728387 w 2748374"/>
              <a:gd name="connsiteY864" fmla="*/ 3625766 h 4560459"/>
              <a:gd name="connsiteX865" fmla="*/ 705603 w 2748374"/>
              <a:gd name="connsiteY865" fmla="*/ 3631024 h 4560459"/>
              <a:gd name="connsiteX866" fmla="*/ 686324 w 2748374"/>
              <a:gd name="connsiteY866" fmla="*/ 3638911 h 4560459"/>
              <a:gd name="connsiteX867" fmla="*/ 667046 w 2748374"/>
              <a:gd name="connsiteY867" fmla="*/ 3645045 h 4560459"/>
              <a:gd name="connsiteX868" fmla="*/ 629365 w 2748374"/>
              <a:gd name="connsiteY868" fmla="*/ 3649426 h 4560459"/>
              <a:gd name="connsiteX869" fmla="*/ 589931 w 2748374"/>
              <a:gd name="connsiteY869" fmla="*/ 3653808 h 4560459"/>
              <a:gd name="connsiteX870" fmla="*/ 578539 w 2748374"/>
              <a:gd name="connsiteY870" fmla="*/ 3658189 h 4560459"/>
              <a:gd name="connsiteX871" fmla="*/ 567147 w 2748374"/>
              <a:gd name="connsiteY871" fmla="*/ 3664323 h 4560459"/>
              <a:gd name="connsiteX872" fmla="*/ 541735 w 2748374"/>
              <a:gd name="connsiteY872" fmla="*/ 3670457 h 4560459"/>
              <a:gd name="connsiteX873" fmla="*/ 519827 w 2748374"/>
              <a:gd name="connsiteY873" fmla="*/ 3674839 h 4560459"/>
              <a:gd name="connsiteX874" fmla="*/ 489157 w 2748374"/>
              <a:gd name="connsiteY874" fmla="*/ 3691489 h 4560459"/>
              <a:gd name="connsiteX875" fmla="*/ 463744 w 2748374"/>
              <a:gd name="connsiteY875" fmla="*/ 3709891 h 4560459"/>
              <a:gd name="connsiteX876" fmla="*/ 444465 w 2748374"/>
              <a:gd name="connsiteY876" fmla="*/ 3709891 h 4560459"/>
              <a:gd name="connsiteX877" fmla="*/ 423434 w 2748374"/>
              <a:gd name="connsiteY877" fmla="*/ 3713396 h 4560459"/>
              <a:gd name="connsiteX878" fmla="*/ 416424 w 2748374"/>
              <a:gd name="connsiteY878" fmla="*/ 3716901 h 4560459"/>
              <a:gd name="connsiteX879" fmla="*/ 411166 w 2748374"/>
              <a:gd name="connsiteY879" fmla="*/ 3725664 h 4560459"/>
              <a:gd name="connsiteX880" fmla="*/ 407661 w 2748374"/>
              <a:gd name="connsiteY880" fmla="*/ 3725664 h 4560459"/>
              <a:gd name="connsiteX881" fmla="*/ 365598 w 2748374"/>
              <a:gd name="connsiteY881" fmla="*/ 3715149 h 4560459"/>
              <a:gd name="connsiteX882" fmla="*/ 326165 w 2748374"/>
              <a:gd name="connsiteY882" fmla="*/ 3696746 h 4560459"/>
              <a:gd name="connsiteX883" fmla="*/ 289360 w 2748374"/>
              <a:gd name="connsiteY883" fmla="*/ 3680973 h 4560459"/>
              <a:gd name="connsiteX884" fmla="*/ 255184 w 2748374"/>
              <a:gd name="connsiteY884" fmla="*/ 3661694 h 4560459"/>
              <a:gd name="connsiteX885" fmla="*/ 225390 w 2748374"/>
              <a:gd name="connsiteY885" fmla="*/ 3624890 h 4560459"/>
              <a:gd name="connsiteX886" fmla="*/ 195596 w 2748374"/>
              <a:gd name="connsiteY886" fmla="*/ 3576693 h 4560459"/>
              <a:gd name="connsiteX887" fmla="*/ 167554 w 2748374"/>
              <a:gd name="connsiteY887" fmla="*/ 3525868 h 4560459"/>
              <a:gd name="connsiteX888" fmla="*/ 150028 w 2748374"/>
              <a:gd name="connsiteY888" fmla="*/ 3485558 h 4560459"/>
              <a:gd name="connsiteX889" fmla="*/ 149152 w 2748374"/>
              <a:gd name="connsiteY889" fmla="*/ 3439114 h 4560459"/>
              <a:gd name="connsiteX890" fmla="*/ 143018 w 2748374"/>
              <a:gd name="connsiteY890" fmla="*/ 3390918 h 4560459"/>
              <a:gd name="connsiteX891" fmla="*/ 153534 w 2748374"/>
              <a:gd name="connsiteY891" fmla="*/ 3236689 h 4560459"/>
              <a:gd name="connsiteX892" fmla="*/ 162297 w 2748374"/>
              <a:gd name="connsiteY892" fmla="*/ 3084213 h 4560459"/>
              <a:gd name="connsiteX893" fmla="*/ 162297 w 2748374"/>
              <a:gd name="connsiteY893" fmla="*/ 3035140 h 4560459"/>
              <a:gd name="connsiteX894" fmla="*/ 158792 w 2748374"/>
              <a:gd name="connsiteY894" fmla="*/ 2987820 h 4560459"/>
              <a:gd name="connsiteX895" fmla="*/ 146523 w 2748374"/>
              <a:gd name="connsiteY895" fmla="*/ 2936994 h 4560459"/>
              <a:gd name="connsiteX896" fmla="*/ 141266 w 2748374"/>
              <a:gd name="connsiteY896" fmla="*/ 2886169 h 4560459"/>
              <a:gd name="connsiteX897" fmla="*/ 195596 w 2748374"/>
              <a:gd name="connsiteY897" fmla="*/ 2905448 h 4560459"/>
              <a:gd name="connsiteX898" fmla="*/ 237659 w 2748374"/>
              <a:gd name="connsiteY898" fmla="*/ 2949263 h 4560459"/>
              <a:gd name="connsiteX899" fmla="*/ 255184 w 2748374"/>
              <a:gd name="connsiteY899" fmla="*/ 2973799 h 4560459"/>
              <a:gd name="connsiteX900" fmla="*/ 266576 w 2748374"/>
              <a:gd name="connsiteY900" fmla="*/ 2993954 h 4560459"/>
              <a:gd name="connsiteX901" fmla="*/ 275339 w 2748374"/>
              <a:gd name="connsiteY901" fmla="*/ 3017614 h 4560459"/>
              <a:gd name="connsiteX902" fmla="*/ 290237 w 2748374"/>
              <a:gd name="connsiteY902" fmla="*/ 3043903 h 4560459"/>
              <a:gd name="connsiteX903" fmla="*/ 290237 w 2748374"/>
              <a:gd name="connsiteY903" fmla="*/ 3073697 h 4560459"/>
              <a:gd name="connsiteX904" fmla="*/ 284979 w 2748374"/>
              <a:gd name="connsiteY904" fmla="*/ 3163080 h 4560459"/>
              <a:gd name="connsiteX905" fmla="*/ 277968 w 2748374"/>
              <a:gd name="connsiteY905" fmla="*/ 3255968 h 4560459"/>
              <a:gd name="connsiteX906" fmla="*/ 274463 w 2748374"/>
              <a:gd name="connsiteY906" fmla="*/ 3329577 h 4560459"/>
              <a:gd name="connsiteX907" fmla="*/ 262195 w 2748374"/>
              <a:gd name="connsiteY907" fmla="*/ 3404939 h 4560459"/>
              <a:gd name="connsiteX908" fmla="*/ 262195 w 2748374"/>
              <a:gd name="connsiteY908" fmla="*/ 3501332 h 4560459"/>
              <a:gd name="connsiteX909" fmla="*/ 265700 w 2748374"/>
              <a:gd name="connsiteY909" fmla="*/ 3527621 h 4560459"/>
              <a:gd name="connsiteX910" fmla="*/ 265700 w 2748374"/>
              <a:gd name="connsiteY910" fmla="*/ 3548652 h 4560459"/>
              <a:gd name="connsiteX911" fmla="*/ 279721 w 2748374"/>
              <a:gd name="connsiteY911" fmla="*/ 3564425 h 4560459"/>
              <a:gd name="connsiteX912" fmla="*/ 300752 w 2748374"/>
              <a:gd name="connsiteY912" fmla="*/ 3576693 h 4560459"/>
              <a:gd name="connsiteX913" fmla="*/ 302505 w 2748374"/>
              <a:gd name="connsiteY913" fmla="*/ 3574941 h 4560459"/>
              <a:gd name="connsiteX914" fmla="*/ 349825 w 2748374"/>
              <a:gd name="connsiteY914" fmla="*/ 3563549 h 4560459"/>
              <a:gd name="connsiteX915" fmla="*/ 397145 w 2748374"/>
              <a:gd name="connsiteY915" fmla="*/ 3562673 h 4560459"/>
              <a:gd name="connsiteX916" fmla="*/ 452352 w 2748374"/>
              <a:gd name="connsiteY916" fmla="*/ 3557415 h 4560459"/>
              <a:gd name="connsiteX917" fmla="*/ 505806 w 2748374"/>
              <a:gd name="connsiteY917" fmla="*/ 3548652 h 4560459"/>
              <a:gd name="connsiteX918" fmla="*/ 519827 w 2748374"/>
              <a:gd name="connsiteY918" fmla="*/ 3543394 h 4560459"/>
              <a:gd name="connsiteX919" fmla="*/ 546116 w 2748374"/>
              <a:gd name="connsiteY919" fmla="*/ 3536384 h 4560459"/>
              <a:gd name="connsiteX920" fmla="*/ 572405 w 2748374"/>
              <a:gd name="connsiteY920" fmla="*/ 3530249 h 4560459"/>
              <a:gd name="connsiteX921" fmla="*/ 589931 w 2748374"/>
              <a:gd name="connsiteY921" fmla="*/ 3524992 h 4560459"/>
              <a:gd name="connsiteX922" fmla="*/ 617973 w 2748374"/>
              <a:gd name="connsiteY922" fmla="*/ 3520610 h 4560459"/>
              <a:gd name="connsiteX923" fmla="*/ 646014 w 2748374"/>
              <a:gd name="connsiteY923" fmla="*/ 3517105 h 4560459"/>
              <a:gd name="connsiteX924" fmla="*/ 651272 w 2748374"/>
              <a:gd name="connsiteY924" fmla="*/ 3508342 h 4560459"/>
              <a:gd name="connsiteX925" fmla="*/ 661788 w 2748374"/>
              <a:gd name="connsiteY925" fmla="*/ 3508342 h 4560459"/>
              <a:gd name="connsiteX926" fmla="*/ 668798 w 2748374"/>
              <a:gd name="connsiteY926" fmla="*/ 3506589 h 4560459"/>
              <a:gd name="connsiteX927" fmla="*/ 670551 w 2748374"/>
              <a:gd name="connsiteY927" fmla="*/ 3501332 h 4560459"/>
              <a:gd name="connsiteX928" fmla="*/ 660035 w 2748374"/>
              <a:gd name="connsiteY928" fmla="*/ 3483806 h 4560459"/>
              <a:gd name="connsiteX929" fmla="*/ 649519 w 2748374"/>
              <a:gd name="connsiteY929" fmla="*/ 3464527 h 4560459"/>
              <a:gd name="connsiteX930" fmla="*/ 648643 w 2748374"/>
              <a:gd name="connsiteY930" fmla="*/ 3453135 h 4560459"/>
              <a:gd name="connsiteX931" fmla="*/ 646014 w 2748374"/>
              <a:gd name="connsiteY931" fmla="*/ 3431228 h 4560459"/>
              <a:gd name="connsiteX932" fmla="*/ 642509 w 2748374"/>
              <a:gd name="connsiteY932" fmla="*/ 3408444 h 4560459"/>
              <a:gd name="connsiteX933" fmla="*/ 642509 w 2748374"/>
              <a:gd name="connsiteY933" fmla="*/ 3387413 h 4560459"/>
              <a:gd name="connsiteX934" fmla="*/ 647767 w 2748374"/>
              <a:gd name="connsiteY934" fmla="*/ 3347103 h 4560459"/>
              <a:gd name="connsiteX935" fmla="*/ 658283 w 2748374"/>
              <a:gd name="connsiteY935" fmla="*/ 3308546 h 4560459"/>
              <a:gd name="connsiteX936" fmla="*/ 663540 w 2748374"/>
              <a:gd name="connsiteY936" fmla="*/ 3295401 h 4560459"/>
              <a:gd name="connsiteX937" fmla="*/ 670551 w 2748374"/>
              <a:gd name="connsiteY937" fmla="*/ 3285762 h 4560459"/>
              <a:gd name="connsiteX938" fmla="*/ 681943 w 2748374"/>
              <a:gd name="connsiteY938" fmla="*/ 3193750 h 4560459"/>
              <a:gd name="connsiteX939" fmla="*/ 686324 w 2748374"/>
              <a:gd name="connsiteY939" fmla="*/ 3099986 h 4560459"/>
              <a:gd name="connsiteX940" fmla="*/ 683695 w 2748374"/>
              <a:gd name="connsiteY940" fmla="*/ 3019367 h 4560459"/>
              <a:gd name="connsiteX941" fmla="*/ 670551 w 2748374"/>
              <a:gd name="connsiteY941" fmla="*/ 2940500 h 4560459"/>
              <a:gd name="connsiteX942" fmla="*/ 667922 w 2748374"/>
              <a:gd name="connsiteY942" fmla="*/ 2932613 h 4560459"/>
              <a:gd name="connsiteX943" fmla="*/ 660035 w 2748374"/>
              <a:gd name="connsiteY943" fmla="*/ 2928231 h 4560459"/>
              <a:gd name="connsiteX944" fmla="*/ 654777 w 2748374"/>
              <a:gd name="connsiteY944" fmla="*/ 2940500 h 4560459"/>
              <a:gd name="connsiteX945" fmla="*/ 654777 w 2748374"/>
              <a:gd name="connsiteY945" fmla="*/ 2958026 h 4560459"/>
              <a:gd name="connsiteX946" fmla="*/ 660035 w 2748374"/>
              <a:gd name="connsiteY946" fmla="*/ 2981686 h 4560459"/>
              <a:gd name="connsiteX947" fmla="*/ 665293 w 2748374"/>
              <a:gd name="connsiteY947" fmla="*/ 3003593 h 4560459"/>
              <a:gd name="connsiteX948" fmla="*/ 665293 w 2748374"/>
              <a:gd name="connsiteY948" fmla="*/ 3005346 h 4560459"/>
              <a:gd name="connsiteX949" fmla="*/ 644262 w 2748374"/>
              <a:gd name="connsiteY949" fmla="*/ 3076326 h 4560459"/>
              <a:gd name="connsiteX950" fmla="*/ 626736 w 2748374"/>
              <a:gd name="connsiteY950" fmla="*/ 3152564 h 4560459"/>
              <a:gd name="connsiteX951" fmla="*/ 624983 w 2748374"/>
              <a:gd name="connsiteY951" fmla="*/ 3177101 h 4560459"/>
              <a:gd name="connsiteX952" fmla="*/ 623231 w 2748374"/>
              <a:gd name="connsiteY952" fmla="*/ 3205142 h 4560459"/>
              <a:gd name="connsiteX953" fmla="*/ 579415 w 2748374"/>
              <a:gd name="connsiteY953" fmla="*/ 3287514 h 4560459"/>
              <a:gd name="connsiteX954" fmla="*/ 530343 w 2748374"/>
              <a:gd name="connsiteY954" fmla="*/ 3369887 h 4560459"/>
              <a:gd name="connsiteX955" fmla="*/ 521580 w 2748374"/>
              <a:gd name="connsiteY955" fmla="*/ 3382155 h 4560459"/>
              <a:gd name="connsiteX956" fmla="*/ 509312 w 2748374"/>
              <a:gd name="connsiteY956" fmla="*/ 3392670 h 4560459"/>
              <a:gd name="connsiteX957" fmla="*/ 502301 w 2748374"/>
              <a:gd name="connsiteY957" fmla="*/ 3392670 h 4560459"/>
              <a:gd name="connsiteX958" fmla="*/ 493538 w 2748374"/>
              <a:gd name="connsiteY958" fmla="*/ 3397928 h 4560459"/>
              <a:gd name="connsiteX959" fmla="*/ 471631 w 2748374"/>
              <a:gd name="connsiteY959" fmla="*/ 3414578 h 4560459"/>
              <a:gd name="connsiteX960" fmla="*/ 451476 w 2748374"/>
              <a:gd name="connsiteY960" fmla="*/ 3436485 h 4560459"/>
              <a:gd name="connsiteX961" fmla="*/ 430445 w 2748374"/>
              <a:gd name="connsiteY961" fmla="*/ 3455764 h 4560459"/>
              <a:gd name="connsiteX962" fmla="*/ 405908 w 2748374"/>
              <a:gd name="connsiteY962" fmla="*/ 3464527 h 4560459"/>
              <a:gd name="connsiteX963" fmla="*/ 370856 w 2748374"/>
              <a:gd name="connsiteY963" fmla="*/ 3460145 h 4560459"/>
              <a:gd name="connsiteX964" fmla="*/ 341062 w 2748374"/>
              <a:gd name="connsiteY964" fmla="*/ 3448754 h 4560459"/>
              <a:gd name="connsiteX965" fmla="*/ 327041 w 2748374"/>
              <a:gd name="connsiteY965" fmla="*/ 3433857 h 4560459"/>
              <a:gd name="connsiteX966" fmla="*/ 313020 w 2748374"/>
              <a:gd name="connsiteY966" fmla="*/ 3416331 h 4560459"/>
              <a:gd name="connsiteX967" fmla="*/ 299000 w 2748374"/>
              <a:gd name="connsiteY967" fmla="*/ 3394423 h 4560459"/>
              <a:gd name="connsiteX968" fmla="*/ 290237 w 2748374"/>
              <a:gd name="connsiteY968" fmla="*/ 3378650 h 4560459"/>
              <a:gd name="connsiteX969" fmla="*/ 290237 w 2748374"/>
              <a:gd name="connsiteY969" fmla="*/ 3292772 h 4560459"/>
              <a:gd name="connsiteX970" fmla="*/ 301628 w 2748374"/>
              <a:gd name="connsiteY970" fmla="*/ 3269988 h 4560459"/>
              <a:gd name="connsiteX971" fmla="*/ 318278 w 2748374"/>
              <a:gd name="connsiteY971" fmla="*/ 3236689 h 4560459"/>
              <a:gd name="connsiteX972" fmla="*/ 355083 w 2748374"/>
              <a:gd name="connsiteY972" fmla="*/ 3157822 h 4560459"/>
              <a:gd name="connsiteX973" fmla="*/ 362093 w 2748374"/>
              <a:gd name="connsiteY973" fmla="*/ 3119265 h 4560459"/>
              <a:gd name="connsiteX974" fmla="*/ 374361 w 2748374"/>
              <a:gd name="connsiteY974" fmla="*/ 3089471 h 4560459"/>
              <a:gd name="connsiteX975" fmla="*/ 379619 w 2748374"/>
              <a:gd name="connsiteY975" fmla="*/ 3052666 h 4560459"/>
              <a:gd name="connsiteX976" fmla="*/ 381372 w 2748374"/>
              <a:gd name="connsiteY976" fmla="*/ 3021119 h 4560459"/>
              <a:gd name="connsiteX977" fmla="*/ 374361 w 2748374"/>
              <a:gd name="connsiteY977" fmla="*/ 2977304 h 4560459"/>
              <a:gd name="connsiteX978" fmla="*/ 355083 w 2748374"/>
              <a:gd name="connsiteY978" fmla="*/ 2936994 h 4560459"/>
              <a:gd name="connsiteX979" fmla="*/ 349825 w 2748374"/>
              <a:gd name="connsiteY979" fmla="*/ 2928231 h 4560459"/>
              <a:gd name="connsiteX980" fmla="*/ 338433 w 2748374"/>
              <a:gd name="connsiteY980" fmla="*/ 2920345 h 4560459"/>
              <a:gd name="connsiteX981" fmla="*/ 330546 w 2748374"/>
              <a:gd name="connsiteY981" fmla="*/ 2912458 h 4560459"/>
              <a:gd name="connsiteX982" fmla="*/ 327041 w 2748374"/>
              <a:gd name="connsiteY982" fmla="*/ 2900190 h 4560459"/>
              <a:gd name="connsiteX983" fmla="*/ 319154 w 2748374"/>
              <a:gd name="connsiteY983" fmla="*/ 2883540 h 4560459"/>
              <a:gd name="connsiteX984" fmla="*/ 313897 w 2748374"/>
              <a:gd name="connsiteY984" fmla="*/ 2874777 h 4560459"/>
              <a:gd name="connsiteX985" fmla="*/ 311268 w 2748374"/>
              <a:gd name="connsiteY985" fmla="*/ 2859880 h 4560459"/>
              <a:gd name="connsiteX986" fmla="*/ 316526 w 2748374"/>
              <a:gd name="connsiteY986" fmla="*/ 2847612 h 4560459"/>
              <a:gd name="connsiteX987" fmla="*/ 323536 w 2748374"/>
              <a:gd name="connsiteY987" fmla="*/ 2840601 h 4560459"/>
              <a:gd name="connsiteX988" fmla="*/ 332299 w 2748374"/>
              <a:gd name="connsiteY988" fmla="*/ 2838849 h 4560459"/>
              <a:gd name="connsiteX989" fmla="*/ 346320 w 2748374"/>
              <a:gd name="connsiteY989" fmla="*/ 2838849 h 4560459"/>
              <a:gd name="connsiteX990" fmla="*/ 353330 w 2748374"/>
              <a:gd name="connsiteY990" fmla="*/ 2840601 h 4560459"/>
              <a:gd name="connsiteX991" fmla="*/ 398898 w 2748374"/>
              <a:gd name="connsiteY991" fmla="*/ 2844107 h 4560459"/>
              <a:gd name="connsiteX992" fmla="*/ 430445 w 2748374"/>
              <a:gd name="connsiteY992" fmla="*/ 2850241 h 4560459"/>
              <a:gd name="connsiteX993" fmla="*/ 454981 w 2748374"/>
              <a:gd name="connsiteY993" fmla="*/ 2866890 h 4560459"/>
              <a:gd name="connsiteX994" fmla="*/ 483023 w 2748374"/>
              <a:gd name="connsiteY994" fmla="*/ 2901942 h 4560459"/>
              <a:gd name="connsiteX995" fmla="*/ 504054 w 2748374"/>
              <a:gd name="connsiteY995" fmla="*/ 2928231 h 4560459"/>
              <a:gd name="connsiteX996" fmla="*/ 516322 w 2748374"/>
              <a:gd name="connsiteY996" fmla="*/ 2963283 h 4560459"/>
              <a:gd name="connsiteX997" fmla="*/ 511064 w 2748374"/>
              <a:gd name="connsiteY997" fmla="*/ 2974675 h 4560459"/>
              <a:gd name="connsiteX998" fmla="*/ 505806 w 2748374"/>
              <a:gd name="connsiteY998" fmla="*/ 2987820 h 4560459"/>
              <a:gd name="connsiteX999" fmla="*/ 481270 w 2748374"/>
              <a:gd name="connsiteY999" fmla="*/ 3054419 h 4560459"/>
              <a:gd name="connsiteX1000" fmla="*/ 446218 w 2748374"/>
              <a:gd name="connsiteY1000" fmla="*/ 3117512 h 4560459"/>
              <a:gd name="connsiteX1001" fmla="*/ 430445 w 2748374"/>
              <a:gd name="connsiteY1001" fmla="*/ 3147306 h 4560459"/>
              <a:gd name="connsiteX1002" fmla="*/ 418176 w 2748374"/>
              <a:gd name="connsiteY1002" fmla="*/ 3173595 h 4560459"/>
              <a:gd name="connsiteX1003" fmla="*/ 376990 w 2748374"/>
              <a:gd name="connsiteY1003" fmla="*/ 3228802 h 4560459"/>
              <a:gd name="connsiteX1004" fmla="*/ 351577 w 2748374"/>
              <a:gd name="connsiteY1004" fmla="*/ 3291020 h 4560459"/>
              <a:gd name="connsiteX1005" fmla="*/ 360340 w 2748374"/>
              <a:gd name="connsiteY1005" fmla="*/ 3310298 h 4560459"/>
              <a:gd name="connsiteX1006" fmla="*/ 386630 w 2748374"/>
              <a:gd name="connsiteY1006" fmla="*/ 3315556 h 4560459"/>
              <a:gd name="connsiteX1007" fmla="*/ 414671 w 2748374"/>
              <a:gd name="connsiteY1007" fmla="*/ 3304164 h 4560459"/>
              <a:gd name="connsiteX1008" fmla="*/ 440084 w 2748374"/>
              <a:gd name="connsiteY1008" fmla="*/ 3276123 h 4560459"/>
              <a:gd name="connsiteX1009" fmla="*/ 463744 w 2748374"/>
              <a:gd name="connsiteY1009" fmla="*/ 3245452 h 4560459"/>
              <a:gd name="connsiteX1010" fmla="*/ 486528 w 2748374"/>
              <a:gd name="connsiteY1010" fmla="*/ 3220916 h 4560459"/>
              <a:gd name="connsiteX1011" fmla="*/ 530343 w 2748374"/>
              <a:gd name="connsiteY1011" fmla="*/ 3143801 h 4560459"/>
              <a:gd name="connsiteX1012" fmla="*/ 532095 w 2748374"/>
              <a:gd name="connsiteY1012" fmla="*/ 3138543 h 4560459"/>
              <a:gd name="connsiteX1013" fmla="*/ 533848 w 2748374"/>
              <a:gd name="connsiteY1013" fmla="*/ 3133286 h 4560459"/>
              <a:gd name="connsiteX1014" fmla="*/ 546116 w 2748374"/>
              <a:gd name="connsiteY1014" fmla="*/ 3112254 h 4560459"/>
              <a:gd name="connsiteX1015" fmla="*/ 558384 w 2748374"/>
              <a:gd name="connsiteY1015" fmla="*/ 3092976 h 4560459"/>
              <a:gd name="connsiteX1016" fmla="*/ 563642 w 2748374"/>
              <a:gd name="connsiteY1016" fmla="*/ 3067563 h 4560459"/>
              <a:gd name="connsiteX1017" fmla="*/ 570652 w 2748374"/>
              <a:gd name="connsiteY1017" fmla="*/ 3043903 h 4560459"/>
              <a:gd name="connsiteX1018" fmla="*/ 579415 w 2748374"/>
              <a:gd name="connsiteY1018" fmla="*/ 3021119 h 4560459"/>
              <a:gd name="connsiteX1019" fmla="*/ 589931 w 2748374"/>
              <a:gd name="connsiteY1019" fmla="*/ 2992201 h 4560459"/>
              <a:gd name="connsiteX1020" fmla="*/ 600447 w 2748374"/>
              <a:gd name="connsiteY1020" fmla="*/ 2965036 h 4560459"/>
              <a:gd name="connsiteX1021" fmla="*/ 602199 w 2748374"/>
              <a:gd name="connsiteY1021" fmla="*/ 2944005 h 4560459"/>
              <a:gd name="connsiteX1022" fmla="*/ 626736 w 2748374"/>
              <a:gd name="connsiteY1022" fmla="*/ 2849364 h 4560459"/>
              <a:gd name="connsiteX1023" fmla="*/ 630241 w 2748374"/>
              <a:gd name="connsiteY1023" fmla="*/ 2842354 h 4560459"/>
              <a:gd name="connsiteX1024" fmla="*/ 637251 w 2748374"/>
              <a:gd name="connsiteY1024" fmla="*/ 2842354 h 4560459"/>
              <a:gd name="connsiteX1025" fmla="*/ 640756 w 2748374"/>
              <a:gd name="connsiteY1025" fmla="*/ 2840601 h 4560459"/>
              <a:gd name="connsiteX1026" fmla="*/ 640756 w 2748374"/>
              <a:gd name="connsiteY1026" fmla="*/ 2858127 h 4560459"/>
              <a:gd name="connsiteX1027" fmla="*/ 651272 w 2748374"/>
              <a:gd name="connsiteY1027" fmla="*/ 2858127 h 4560459"/>
              <a:gd name="connsiteX1028" fmla="*/ 651272 w 2748374"/>
              <a:gd name="connsiteY1028" fmla="*/ 2821323 h 4560459"/>
              <a:gd name="connsiteX1029" fmla="*/ 658283 w 2748374"/>
              <a:gd name="connsiteY1029" fmla="*/ 2816065 h 4560459"/>
              <a:gd name="connsiteX1030" fmla="*/ 1063133 w 2748374"/>
              <a:gd name="connsiteY1030" fmla="*/ 2705651 h 4560459"/>
              <a:gd name="connsiteX1031" fmla="*/ 1102567 w 2748374"/>
              <a:gd name="connsiteY1031" fmla="*/ 2707404 h 4560459"/>
              <a:gd name="connsiteX1032" fmla="*/ 1143753 w 2748374"/>
              <a:gd name="connsiteY1032" fmla="*/ 2724930 h 4560459"/>
              <a:gd name="connsiteX1033" fmla="*/ 1157774 w 2748374"/>
              <a:gd name="connsiteY1033" fmla="*/ 2737198 h 4560459"/>
              <a:gd name="connsiteX1034" fmla="*/ 1166537 w 2748374"/>
              <a:gd name="connsiteY1034" fmla="*/ 2745961 h 4560459"/>
              <a:gd name="connsiteX1035" fmla="*/ 1166537 w 2748374"/>
              <a:gd name="connsiteY1035" fmla="*/ 2756477 h 4560459"/>
              <a:gd name="connsiteX1036" fmla="*/ 1159526 w 2748374"/>
              <a:gd name="connsiteY1036" fmla="*/ 2765240 h 4560459"/>
              <a:gd name="connsiteX1037" fmla="*/ 1147258 w 2748374"/>
              <a:gd name="connsiteY1037" fmla="*/ 2775755 h 4560459"/>
              <a:gd name="connsiteX1038" fmla="*/ 1116587 w 2748374"/>
              <a:gd name="connsiteY1038" fmla="*/ 2787147 h 4560459"/>
              <a:gd name="connsiteX1039" fmla="*/ 1075401 w 2748374"/>
              <a:gd name="connsiteY1039" fmla="*/ 2796786 h 4560459"/>
              <a:gd name="connsiteX1040" fmla="*/ 1036844 w 2748374"/>
              <a:gd name="connsiteY1040" fmla="*/ 2812560 h 4560459"/>
              <a:gd name="connsiteX1041" fmla="*/ 1022823 w 2748374"/>
              <a:gd name="connsiteY1041" fmla="*/ 2833591 h 4560459"/>
              <a:gd name="connsiteX1042" fmla="*/ 1022823 w 2748374"/>
              <a:gd name="connsiteY1042" fmla="*/ 2835344 h 4560459"/>
              <a:gd name="connsiteX1043" fmla="*/ 1022823 w 2748374"/>
              <a:gd name="connsiteY1043" fmla="*/ 2855499 h 4560459"/>
              <a:gd name="connsiteX1044" fmla="*/ 1026328 w 2748374"/>
              <a:gd name="connsiteY1044" fmla="*/ 2868643 h 4560459"/>
              <a:gd name="connsiteX1045" fmla="*/ 1035091 w 2748374"/>
              <a:gd name="connsiteY1045" fmla="*/ 2880911 h 4560459"/>
              <a:gd name="connsiteX1046" fmla="*/ 1049112 w 2748374"/>
              <a:gd name="connsiteY1046" fmla="*/ 2882664 h 4560459"/>
              <a:gd name="connsiteX1047" fmla="*/ 1061381 w 2748374"/>
              <a:gd name="connsiteY1047" fmla="*/ 2882664 h 4560459"/>
              <a:gd name="connsiteX1048" fmla="*/ 1070144 w 2748374"/>
              <a:gd name="connsiteY1048" fmla="*/ 2884416 h 4560459"/>
              <a:gd name="connsiteX1049" fmla="*/ 1113959 w 2748374"/>
              <a:gd name="connsiteY1049" fmla="*/ 2893179 h 4560459"/>
              <a:gd name="connsiteX1050" fmla="*/ 1138495 w 2748374"/>
              <a:gd name="connsiteY1050" fmla="*/ 2928231 h 4560459"/>
              <a:gd name="connsiteX1051" fmla="*/ 1117464 w 2748374"/>
              <a:gd name="connsiteY1051" fmla="*/ 2958026 h 4560459"/>
              <a:gd name="connsiteX1052" fmla="*/ 1080659 w 2748374"/>
              <a:gd name="connsiteY1052" fmla="*/ 2965036 h 4560459"/>
              <a:gd name="connsiteX1053" fmla="*/ 1070144 w 2748374"/>
              <a:gd name="connsiteY1053" fmla="*/ 2963283 h 4560459"/>
              <a:gd name="connsiteX1054" fmla="*/ 1061381 w 2748374"/>
              <a:gd name="connsiteY1054" fmla="*/ 2961531 h 4560459"/>
              <a:gd name="connsiteX1055" fmla="*/ 1036844 w 2748374"/>
              <a:gd name="connsiteY1055" fmla="*/ 2968541 h 4560459"/>
              <a:gd name="connsiteX1056" fmla="*/ 1026328 w 2748374"/>
              <a:gd name="connsiteY1056" fmla="*/ 2987820 h 4560459"/>
              <a:gd name="connsiteX1057" fmla="*/ 1026328 w 2748374"/>
              <a:gd name="connsiteY1057" fmla="*/ 3033387 h 4560459"/>
              <a:gd name="connsiteX1058" fmla="*/ 1033339 w 2748374"/>
              <a:gd name="connsiteY1058" fmla="*/ 3036893 h 4560459"/>
              <a:gd name="connsiteX1059" fmla="*/ 1043854 w 2748374"/>
              <a:gd name="connsiteY1059" fmla="*/ 3040398 h 4560459"/>
              <a:gd name="connsiteX1060" fmla="*/ 1062257 w 2748374"/>
              <a:gd name="connsiteY1060" fmla="*/ 3044779 h 4560459"/>
              <a:gd name="connsiteX1061" fmla="*/ 1084164 w 2748374"/>
              <a:gd name="connsiteY1061" fmla="*/ 3050913 h 4560459"/>
              <a:gd name="connsiteX1062" fmla="*/ 1099938 w 2748374"/>
              <a:gd name="connsiteY1062" fmla="*/ 3075450 h 4560459"/>
              <a:gd name="connsiteX1063" fmla="*/ 1099938 w 2748374"/>
              <a:gd name="connsiteY1063" fmla="*/ 3080708 h 4560459"/>
              <a:gd name="connsiteX1064" fmla="*/ 1069267 w 2748374"/>
              <a:gd name="connsiteY1064" fmla="*/ 3136791 h 4560459"/>
              <a:gd name="connsiteX1065" fmla="*/ 1022823 w 2748374"/>
              <a:gd name="connsiteY1065" fmla="*/ 3180606 h 4560459"/>
              <a:gd name="connsiteX1066" fmla="*/ 996534 w 2748374"/>
              <a:gd name="connsiteY1066" fmla="*/ 3187616 h 4560459"/>
              <a:gd name="connsiteX1067" fmla="*/ 982514 w 2748374"/>
              <a:gd name="connsiteY1067" fmla="*/ 3187616 h 4560459"/>
              <a:gd name="connsiteX1068" fmla="*/ 968493 w 2748374"/>
              <a:gd name="connsiteY1068" fmla="*/ 3194627 h 4560459"/>
              <a:gd name="connsiteX1069" fmla="*/ 943956 w 2748374"/>
              <a:gd name="connsiteY1069" fmla="*/ 3217410 h 4560459"/>
              <a:gd name="connsiteX1070" fmla="*/ 943956 w 2748374"/>
              <a:gd name="connsiteY1070" fmla="*/ 3226173 h 4560459"/>
              <a:gd name="connsiteX1071" fmla="*/ 950090 w 2748374"/>
              <a:gd name="connsiteY1071" fmla="*/ 3238442 h 4560459"/>
              <a:gd name="connsiteX1072" fmla="*/ 968493 w 2748374"/>
              <a:gd name="connsiteY1072" fmla="*/ 3240194 h 4560459"/>
              <a:gd name="connsiteX1073" fmla="*/ 1007926 w 2748374"/>
              <a:gd name="connsiteY1073" fmla="*/ 3231431 h 4560459"/>
              <a:gd name="connsiteX1074" fmla="*/ 1047360 w 2748374"/>
              <a:gd name="connsiteY1074" fmla="*/ 3217410 h 4560459"/>
              <a:gd name="connsiteX1075" fmla="*/ 1054370 w 2748374"/>
              <a:gd name="connsiteY1075" fmla="*/ 3217410 h 4560459"/>
              <a:gd name="connsiteX1076" fmla="*/ 1063133 w 2748374"/>
              <a:gd name="connsiteY1076" fmla="*/ 3217410 h 4560459"/>
              <a:gd name="connsiteX1077" fmla="*/ 1070144 w 2748374"/>
              <a:gd name="connsiteY1077" fmla="*/ 3210400 h 4560459"/>
              <a:gd name="connsiteX1078" fmla="*/ 1087669 w 2748374"/>
              <a:gd name="connsiteY1078" fmla="*/ 3201637 h 4560459"/>
              <a:gd name="connsiteX1079" fmla="*/ 1106948 w 2748374"/>
              <a:gd name="connsiteY1079" fmla="*/ 3201637 h 4560459"/>
              <a:gd name="connsiteX1080" fmla="*/ 1131485 w 2748374"/>
              <a:gd name="connsiteY1080" fmla="*/ 3205142 h 4560459"/>
              <a:gd name="connsiteX1081" fmla="*/ 1159526 w 2748374"/>
              <a:gd name="connsiteY1081" fmla="*/ 3210400 h 4560459"/>
              <a:gd name="connsiteX1082" fmla="*/ 1187568 w 2748374"/>
              <a:gd name="connsiteY1082" fmla="*/ 3229679 h 4560459"/>
              <a:gd name="connsiteX1083" fmla="*/ 1222620 w 2748374"/>
              <a:gd name="connsiteY1083" fmla="*/ 3245452 h 4560459"/>
              <a:gd name="connsiteX1084" fmla="*/ 1259424 w 2748374"/>
              <a:gd name="connsiteY1084" fmla="*/ 3266483 h 4560459"/>
              <a:gd name="connsiteX1085" fmla="*/ 1282208 w 2748374"/>
              <a:gd name="connsiteY1085" fmla="*/ 3303288 h 4560459"/>
              <a:gd name="connsiteX1086" fmla="*/ 1266435 w 2748374"/>
              <a:gd name="connsiteY1086" fmla="*/ 3319937 h 4560459"/>
              <a:gd name="connsiteX1087" fmla="*/ 1247156 w 2748374"/>
              <a:gd name="connsiteY1087" fmla="*/ 3336587 h 4560459"/>
              <a:gd name="connsiteX1088" fmla="*/ 1238393 w 2748374"/>
              <a:gd name="connsiteY1088" fmla="*/ 3336587 h 4560459"/>
              <a:gd name="connsiteX1089" fmla="*/ 1227878 w 2748374"/>
              <a:gd name="connsiteY1089" fmla="*/ 3341845 h 4560459"/>
              <a:gd name="connsiteX1090" fmla="*/ 1204217 w 2748374"/>
              <a:gd name="connsiteY1090" fmla="*/ 3335711 h 4560459"/>
              <a:gd name="connsiteX1091" fmla="*/ 1184063 w 2748374"/>
              <a:gd name="connsiteY1091" fmla="*/ 3329577 h 4560459"/>
              <a:gd name="connsiteX1092" fmla="*/ 1123598 w 2748374"/>
              <a:gd name="connsiteY1092" fmla="*/ 3348855 h 4560459"/>
              <a:gd name="connsiteX1093" fmla="*/ 1073649 w 2748374"/>
              <a:gd name="connsiteY1093" fmla="*/ 3385660 h 4560459"/>
              <a:gd name="connsiteX1094" fmla="*/ 1052617 w 2748374"/>
              <a:gd name="connsiteY1094" fmla="*/ 3399681 h 4560459"/>
              <a:gd name="connsiteX1095" fmla="*/ 1024576 w 2748374"/>
              <a:gd name="connsiteY1095" fmla="*/ 3413702 h 4560459"/>
              <a:gd name="connsiteX1096" fmla="*/ 993029 w 2748374"/>
              <a:gd name="connsiteY1096" fmla="*/ 3427722 h 4560459"/>
              <a:gd name="connsiteX1097" fmla="*/ 973751 w 2748374"/>
              <a:gd name="connsiteY1097" fmla="*/ 3432980 h 4560459"/>
              <a:gd name="connsiteX1098" fmla="*/ 952719 w 2748374"/>
              <a:gd name="connsiteY1098" fmla="*/ 3432980 h 4560459"/>
              <a:gd name="connsiteX1099" fmla="*/ 938699 w 2748374"/>
              <a:gd name="connsiteY1099" fmla="*/ 3424217 h 4560459"/>
              <a:gd name="connsiteX1100" fmla="*/ 943956 w 2748374"/>
              <a:gd name="connsiteY1100" fmla="*/ 3418959 h 4560459"/>
              <a:gd name="connsiteX1101" fmla="*/ 959730 w 2748374"/>
              <a:gd name="connsiteY1101" fmla="*/ 3412825 h 4560459"/>
              <a:gd name="connsiteX1102" fmla="*/ 977256 w 2748374"/>
              <a:gd name="connsiteY1102" fmla="*/ 3404939 h 4560459"/>
              <a:gd name="connsiteX1103" fmla="*/ 996534 w 2748374"/>
              <a:gd name="connsiteY1103" fmla="*/ 3385660 h 4560459"/>
              <a:gd name="connsiteX1104" fmla="*/ 1022823 w 2748374"/>
              <a:gd name="connsiteY1104" fmla="*/ 3362876 h 4560459"/>
              <a:gd name="connsiteX1105" fmla="*/ 1045607 w 2748374"/>
              <a:gd name="connsiteY1105" fmla="*/ 3340969 h 4560459"/>
              <a:gd name="connsiteX1106" fmla="*/ 1063133 w 2748374"/>
              <a:gd name="connsiteY1106" fmla="*/ 3320814 h 4560459"/>
              <a:gd name="connsiteX1107" fmla="*/ 1055246 w 2748374"/>
              <a:gd name="connsiteY1107" fmla="*/ 3311174 h 4560459"/>
              <a:gd name="connsiteX1108" fmla="*/ 1043854 w 2748374"/>
              <a:gd name="connsiteY1108" fmla="*/ 3310298 h 4560459"/>
              <a:gd name="connsiteX1109" fmla="*/ 957977 w 2748374"/>
              <a:gd name="connsiteY1109" fmla="*/ 3326072 h 4560459"/>
              <a:gd name="connsiteX1110" fmla="*/ 873852 w 2748374"/>
              <a:gd name="connsiteY1110" fmla="*/ 3341845 h 4560459"/>
              <a:gd name="connsiteX1111" fmla="*/ 861584 w 2748374"/>
              <a:gd name="connsiteY1111" fmla="*/ 3341845 h 4560459"/>
              <a:gd name="connsiteX1112" fmla="*/ 821274 w 2748374"/>
              <a:gd name="connsiteY1112" fmla="*/ 3317309 h 4560459"/>
              <a:gd name="connsiteX1113" fmla="*/ 794985 w 2748374"/>
              <a:gd name="connsiteY1113" fmla="*/ 3285762 h 4560459"/>
              <a:gd name="connsiteX1114" fmla="*/ 802872 w 2748374"/>
              <a:gd name="connsiteY1114" fmla="*/ 3274370 h 4560459"/>
              <a:gd name="connsiteX1115" fmla="*/ 814264 w 2748374"/>
              <a:gd name="connsiteY1115" fmla="*/ 3266483 h 4560459"/>
              <a:gd name="connsiteX1116" fmla="*/ 835295 w 2748374"/>
              <a:gd name="connsiteY1116" fmla="*/ 3266483 h 4560459"/>
              <a:gd name="connsiteX1117" fmla="*/ 861584 w 2748374"/>
              <a:gd name="connsiteY1117" fmla="*/ 3265607 h 4560459"/>
              <a:gd name="connsiteX1118" fmla="*/ 879110 w 2748374"/>
              <a:gd name="connsiteY1118" fmla="*/ 3262978 h 4560459"/>
              <a:gd name="connsiteX1119" fmla="*/ 891378 w 2748374"/>
              <a:gd name="connsiteY1119" fmla="*/ 3252462 h 4560459"/>
              <a:gd name="connsiteX1120" fmla="*/ 894007 w 2748374"/>
              <a:gd name="connsiteY1120" fmla="*/ 3233184 h 4560459"/>
              <a:gd name="connsiteX1121" fmla="*/ 901894 w 2748374"/>
              <a:gd name="connsiteY1121" fmla="*/ 3206895 h 4560459"/>
              <a:gd name="connsiteX1122" fmla="*/ 900141 w 2748374"/>
              <a:gd name="connsiteY1122" fmla="*/ 3194627 h 4560459"/>
              <a:gd name="connsiteX1123" fmla="*/ 898389 w 2748374"/>
              <a:gd name="connsiteY1123" fmla="*/ 3182358 h 4560459"/>
              <a:gd name="connsiteX1124" fmla="*/ 910657 w 2748374"/>
              <a:gd name="connsiteY1124" fmla="*/ 3142049 h 4560459"/>
              <a:gd name="connsiteX1125" fmla="*/ 921173 w 2748374"/>
              <a:gd name="connsiteY1125" fmla="*/ 3098234 h 4560459"/>
              <a:gd name="connsiteX1126" fmla="*/ 913286 w 2748374"/>
              <a:gd name="connsiteY1126" fmla="*/ 3090347 h 4560459"/>
              <a:gd name="connsiteX1127" fmla="*/ 896636 w 2748374"/>
              <a:gd name="connsiteY1127" fmla="*/ 3084213 h 4560459"/>
              <a:gd name="connsiteX1128" fmla="*/ 877357 w 2748374"/>
              <a:gd name="connsiteY1128" fmla="*/ 3080708 h 4560459"/>
              <a:gd name="connsiteX1129" fmla="*/ 866842 w 2748374"/>
              <a:gd name="connsiteY1129" fmla="*/ 3077202 h 4560459"/>
              <a:gd name="connsiteX1130" fmla="*/ 896636 w 2748374"/>
              <a:gd name="connsiteY1130" fmla="*/ 3066687 h 4560459"/>
              <a:gd name="connsiteX1131" fmla="*/ 928183 w 2748374"/>
              <a:gd name="connsiteY1131" fmla="*/ 3057924 h 4560459"/>
              <a:gd name="connsiteX1132" fmla="*/ 935193 w 2748374"/>
              <a:gd name="connsiteY1132" fmla="*/ 3046532 h 4560459"/>
              <a:gd name="connsiteX1133" fmla="*/ 940451 w 2748374"/>
              <a:gd name="connsiteY1133" fmla="*/ 3018490 h 4560459"/>
              <a:gd name="connsiteX1134" fmla="*/ 947461 w 2748374"/>
              <a:gd name="connsiteY1134" fmla="*/ 2993078 h 4560459"/>
              <a:gd name="connsiteX1135" fmla="*/ 933441 w 2748374"/>
              <a:gd name="connsiteY1135" fmla="*/ 2980809 h 4560459"/>
              <a:gd name="connsiteX1136" fmla="*/ 897512 w 2748374"/>
              <a:gd name="connsiteY1136" fmla="*/ 2984315 h 4560459"/>
              <a:gd name="connsiteX1137" fmla="*/ 863337 w 2748374"/>
              <a:gd name="connsiteY1137" fmla="*/ 2987820 h 4560459"/>
              <a:gd name="connsiteX1138" fmla="*/ 849316 w 2748374"/>
              <a:gd name="connsiteY1138" fmla="*/ 2986067 h 4560459"/>
              <a:gd name="connsiteX1139" fmla="*/ 828285 w 2748374"/>
              <a:gd name="connsiteY1139" fmla="*/ 2982562 h 4560459"/>
              <a:gd name="connsiteX1140" fmla="*/ 810759 w 2748374"/>
              <a:gd name="connsiteY1140" fmla="*/ 2975552 h 4560459"/>
              <a:gd name="connsiteX1141" fmla="*/ 801119 w 2748374"/>
              <a:gd name="connsiteY1141" fmla="*/ 2964160 h 4560459"/>
              <a:gd name="connsiteX1142" fmla="*/ 817769 w 2748374"/>
              <a:gd name="connsiteY1142" fmla="*/ 2954520 h 4560459"/>
              <a:gd name="connsiteX1143" fmla="*/ 853697 w 2748374"/>
              <a:gd name="connsiteY1143" fmla="*/ 2940500 h 4560459"/>
              <a:gd name="connsiteX1144" fmla="*/ 893131 w 2748374"/>
              <a:gd name="connsiteY1144" fmla="*/ 2929108 h 4560459"/>
              <a:gd name="connsiteX1145" fmla="*/ 919420 w 2748374"/>
              <a:gd name="connsiteY1145" fmla="*/ 2921221 h 4560459"/>
              <a:gd name="connsiteX1146" fmla="*/ 929936 w 2748374"/>
              <a:gd name="connsiteY1146" fmla="*/ 2912458 h 4560459"/>
              <a:gd name="connsiteX1147" fmla="*/ 935193 w 2748374"/>
              <a:gd name="connsiteY1147" fmla="*/ 2905448 h 4560459"/>
              <a:gd name="connsiteX1148" fmla="*/ 935193 w 2748374"/>
              <a:gd name="connsiteY1148" fmla="*/ 2893179 h 4560459"/>
              <a:gd name="connsiteX1149" fmla="*/ 932564 w 2748374"/>
              <a:gd name="connsiteY1149" fmla="*/ 2868643 h 4560459"/>
              <a:gd name="connsiteX1150" fmla="*/ 931688 w 2748374"/>
              <a:gd name="connsiteY1150" fmla="*/ 2842354 h 4560459"/>
              <a:gd name="connsiteX1151" fmla="*/ 928183 w 2748374"/>
              <a:gd name="connsiteY1151" fmla="*/ 2838849 h 4560459"/>
              <a:gd name="connsiteX1152" fmla="*/ 900141 w 2748374"/>
              <a:gd name="connsiteY1152" fmla="*/ 2844983 h 4560459"/>
              <a:gd name="connsiteX1153" fmla="*/ 875605 w 2748374"/>
              <a:gd name="connsiteY1153" fmla="*/ 2858127 h 4560459"/>
              <a:gd name="connsiteX1154" fmla="*/ 839677 w 2748374"/>
              <a:gd name="connsiteY1154" fmla="*/ 2863385 h 4560459"/>
              <a:gd name="connsiteX1155" fmla="*/ 810759 w 2748374"/>
              <a:gd name="connsiteY1155" fmla="*/ 2865138 h 4560459"/>
              <a:gd name="connsiteX1156" fmla="*/ 786222 w 2748374"/>
              <a:gd name="connsiteY1156" fmla="*/ 2859880 h 4560459"/>
              <a:gd name="connsiteX1157" fmla="*/ 766944 w 2748374"/>
              <a:gd name="connsiteY1157" fmla="*/ 2845859 h 4560459"/>
              <a:gd name="connsiteX1158" fmla="*/ 751170 w 2748374"/>
              <a:gd name="connsiteY1158" fmla="*/ 2830962 h 4560459"/>
              <a:gd name="connsiteX1159" fmla="*/ 731892 w 2748374"/>
              <a:gd name="connsiteY1159" fmla="*/ 2821323 h 4560459"/>
              <a:gd name="connsiteX1160" fmla="*/ 765191 w 2748374"/>
              <a:gd name="connsiteY1160" fmla="*/ 2816065 h 4560459"/>
              <a:gd name="connsiteX1161" fmla="*/ 798490 w 2748374"/>
              <a:gd name="connsiteY1161" fmla="*/ 2805549 h 4560459"/>
              <a:gd name="connsiteX1162" fmla="*/ 849316 w 2748374"/>
              <a:gd name="connsiteY1162" fmla="*/ 2789776 h 4560459"/>
              <a:gd name="connsiteX1163" fmla="*/ 898389 w 2748374"/>
              <a:gd name="connsiteY1163" fmla="*/ 2772250 h 4560459"/>
              <a:gd name="connsiteX1164" fmla="*/ 977256 w 2748374"/>
              <a:gd name="connsiteY1164" fmla="*/ 2728435 h 4560459"/>
              <a:gd name="connsiteX1165" fmla="*/ 1063133 w 2748374"/>
              <a:gd name="connsiteY1165" fmla="*/ 2705651 h 4560459"/>
              <a:gd name="connsiteX1166" fmla="*/ 521580 w 2748374"/>
              <a:gd name="connsiteY1166" fmla="*/ 2646063 h 4560459"/>
              <a:gd name="connsiteX1167" fmla="*/ 557508 w 2748374"/>
              <a:gd name="connsiteY1167" fmla="*/ 2649568 h 4560459"/>
              <a:gd name="connsiteX1168" fmla="*/ 610962 w 2748374"/>
              <a:gd name="connsiteY1168" fmla="*/ 2660084 h 4560459"/>
              <a:gd name="connsiteX1169" fmla="*/ 660911 w 2748374"/>
              <a:gd name="connsiteY1169" fmla="*/ 2681991 h 4560459"/>
              <a:gd name="connsiteX1170" fmla="*/ 682819 w 2748374"/>
              <a:gd name="connsiteY1170" fmla="*/ 2708280 h 4560459"/>
              <a:gd name="connsiteX1171" fmla="*/ 667046 w 2748374"/>
              <a:gd name="connsiteY1171" fmla="*/ 2731940 h 4560459"/>
              <a:gd name="connsiteX1172" fmla="*/ 631117 w 2748374"/>
              <a:gd name="connsiteY1172" fmla="*/ 2741580 h 4560459"/>
              <a:gd name="connsiteX1173" fmla="*/ 589931 w 2748374"/>
              <a:gd name="connsiteY1173" fmla="*/ 2745961 h 4560459"/>
              <a:gd name="connsiteX1174" fmla="*/ 561889 w 2748374"/>
              <a:gd name="connsiteY1174" fmla="*/ 2745961 h 4560459"/>
              <a:gd name="connsiteX1175" fmla="*/ 528590 w 2748374"/>
              <a:gd name="connsiteY1175" fmla="*/ 2749466 h 4560459"/>
              <a:gd name="connsiteX1176" fmla="*/ 495291 w 2748374"/>
              <a:gd name="connsiteY1176" fmla="*/ 2752971 h 4560459"/>
              <a:gd name="connsiteX1177" fmla="*/ 461991 w 2748374"/>
              <a:gd name="connsiteY1177" fmla="*/ 2744208 h 4560459"/>
              <a:gd name="connsiteX1178" fmla="*/ 426939 w 2748374"/>
              <a:gd name="connsiteY1178" fmla="*/ 2728435 h 4560459"/>
              <a:gd name="connsiteX1179" fmla="*/ 415547 w 2748374"/>
              <a:gd name="connsiteY1179" fmla="*/ 2713538 h 4560459"/>
              <a:gd name="connsiteX1180" fmla="*/ 400650 w 2748374"/>
              <a:gd name="connsiteY1180" fmla="*/ 2705651 h 4560459"/>
              <a:gd name="connsiteX1181" fmla="*/ 453228 w 2748374"/>
              <a:gd name="connsiteY1181" fmla="*/ 2660084 h 4560459"/>
              <a:gd name="connsiteX1182" fmla="*/ 521580 w 2748374"/>
              <a:gd name="connsiteY1182" fmla="*/ 2646063 h 4560459"/>
              <a:gd name="connsiteX1183" fmla="*/ 926430 w 2748374"/>
              <a:gd name="connsiteY1183" fmla="*/ 2356883 h 4560459"/>
              <a:gd name="connsiteX1184" fmla="*/ 998287 w 2748374"/>
              <a:gd name="connsiteY1184" fmla="*/ 2356883 h 4560459"/>
              <a:gd name="connsiteX1185" fmla="*/ 1029834 w 2748374"/>
              <a:gd name="connsiteY1185" fmla="*/ 2370904 h 4560459"/>
              <a:gd name="connsiteX1186" fmla="*/ 1075401 w 2748374"/>
              <a:gd name="connsiteY1186" fmla="*/ 2386678 h 4560459"/>
              <a:gd name="connsiteX1187" fmla="*/ 1118340 w 2748374"/>
              <a:gd name="connsiteY1187" fmla="*/ 2405956 h 4560459"/>
              <a:gd name="connsiteX1188" fmla="*/ 1137619 w 2748374"/>
              <a:gd name="connsiteY1188" fmla="*/ 2435750 h 4560459"/>
              <a:gd name="connsiteX1189" fmla="*/ 1120969 w 2748374"/>
              <a:gd name="connsiteY1189" fmla="*/ 2459410 h 4560459"/>
              <a:gd name="connsiteX1190" fmla="*/ 1087669 w 2748374"/>
              <a:gd name="connsiteY1190" fmla="*/ 2472555 h 4560459"/>
              <a:gd name="connsiteX1191" fmla="*/ 1054370 w 2748374"/>
              <a:gd name="connsiteY1191" fmla="*/ 2481318 h 4560459"/>
              <a:gd name="connsiteX1192" fmla="*/ 1022823 w 2748374"/>
              <a:gd name="connsiteY1192" fmla="*/ 2493586 h 4560459"/>
              <a:gd name="connsiteX1193" fmla="*/ 1005297 w 2748374"/>
              <a:gd name="connsiteY1193" fmla="*/ 2493586 h 4560459"/>
              <a:gd name="connsiteX1194" fmla="*/ 984266 w 2748374"/>
              <a:gd name="connsiteY1194" fmla="*/ 2491834 h 4560459"/>
              <a:gd name="connsiteX1195" fmla="*/ 964988 w 2748374"/>
              <a:gd name="connsiteY1195" fmla="*/ 2488328 h 4560459"/>
              <a:gd name="connsiteX1196" fmla="*/ 920296 w 2748374"/>
              <a:gd name="connsiteY1196" fmla="*/ 2495339 h 4560459"/>
              <a:gd name="connsiteX1197" fmla="*/ 879110 w 2748374"/>
              <a:gd name="connsiteY1197" fmla="*/ 2504102 h 4560459"/>
              <a:gd name="connsiteX1198" fmla="*/ 879110 w 2748374"/>
              <a:gd name="connsiteY1198" fmla="*/ 2512865 h 4560459"/>
              <a:gd name="connsiteX1199" fmla="*/ 889626 w 2748374"/>
              <a:gd name="connsiteY1199" fmla="*/ 2532143 h 4560459"/>
              <a:gd name="connsiteX1200" fmla="*/ 898389 w 2748374"/>
              <a:gd name="connsiteY1200" fmla="*/ 2553175 h 4560459"/>
              <a:gd name="connsiteX1201" fmla="*/ 896636 w 2748374"/>
              <a:gd name="connsiteY1201" fmla="*/ 2574206 h 4560459"/>
              <a:gd name="connsiteX1202" fmla="*/ 907152 w 2748374"/>
              <a:gd name="connsiteY1202" fmla="*/ 2593484 h 4560459"/>
              <a:gd name="connsiteX1203" fmla="*/ 926430 w 2748374"/>
              <a:gd name="connsiteY1203" fmla="*/ 2589979 h 4560459"/>
              <a:gd name="connsiteX1204" fmla="*/ 945709 w 2748374"/>
              <a:gd name="connsiteY1204" fmla="*/ 2584721 h 4560459"/>
              <a:gd name="connsiteX1205" fmla="*/ 970245 w 2748374"/>
              <a:gd name="connsiteY1205" fmla="*/ 2589979 h 4560459"/>
              <a:gd name="connsiteX1206" fmla="*/ 1004421 w 2748374"/>
              <a:gd name="connsiteY1206" fmla="*/ 2599619 h 4560459"/>
              <a:gd name="connsiteX1207" fmla="*/ 1032463 w 2748374"/>
              <a:gd name="connsiteY1207" fmla="*/ 2616268 h 4560459"/>
              <a:gd name="connsiteX1208" fmla="*/ 1042978 w 2748374"/>
              <a:gd name="connsiteY1208" fmla="*/ 2638176 h 4560459"/>
              <a:gd name="connsiteX1209" fmla="*/ 1029834 w 2748374"/>
              <a:gd name="connsiteY1209" fmla="*/ 2656578 h 4560459"/>
              <a:gd name="connsiteX1210" fmla="*/ 1005297 w 2748374"/>
              <a:gd name="connsiteY1210" fmla="*/ 2668847 h 4560459"/>
              <a:gd name="connsiteX1211" fmla="*/ 984266 w 2748374"/>
              <a:gd name="connsiteY1211" fmla="*/ 2679362 h 4560459"/>
              <a:gd name="connsiteX1212" fmla="*/ 954472 w 2748374"/>
              <a:gd name="connsiteY1212" fmla="*/ 2681991 h 4560459"/>
              <a:gd name="connsiteX1213" fmla="*/ 926430 w 2748374"/>
              <a:gd name="connsiteY1213" fmla="*/ 2684620 h 4560459"/>
              <a:gd name="connsiteX1214" fmla="*/ 905399 w 2748374"/>
              <a:gd name="connsiteY1214" fmla="*/ 2667094 h 4560459"/>
              <a:gd name="connsiteX1215" fmla="*/ 882615 w 2748374"/>
              <a:gd name="connsiteY1215" fmla="*/ 2656578 h 4560459"/>
              <a:gd name="connsiteX1216" fmla="*/ 875605 w 2748374"/>
              <a:gd name="connsiteY1216" fmla="*/ 2661836 h 4560459"/>
              <a:gd name="connsiteX1217" fmla="*/ 870347 w 2748374"/>
              <a:gd name="connsiteY1217" fmla="*/ 2670599 h 4560459"/>
              <a:gd name="connsiteX1218" fmla="*/ 858955 w 2748374"/>
              <a:gd name="connsiteY1218" fmla="*/ 2687249 h 4560459"/>
              <a:gd name="connsiteX1219" fmla="*/ 851068 w 2748374"/>
              <a:gd name="connsiteY1219" fmla="*/ 2705651 h 4560459"/>
              <a:gd name="connsiteX1220" fmla="*/ 837048 w 2748374"/>
              <a:gd name="connsiteY1220" fmla="*/ 2714414 h 4560459"/>
              <a:gd name="connsiteX1221" fmla="*/ 809006 w 2748374"/>
              <a:gd name="connsiteY1221" fmla="*/ 2744208 h 4560459"/>
              <a:gd name="connsiteX1222" fmla="*/ 794985 w 2748374"/>
              <a:gd name="connsiteY1222" fmla="*/ 2761734 h 4560459"/>
              <a:gd name="connsiteX1223" fmla="*/ 789727 w 2748374"/>
              <a:gd name="connsiteY1223" fmla="*/ 2763487 h 4560459"/>
              <a:gd name="connsiteX1224" fmla="*/ 780964 w 2748374"/>
              <a:gd name="connsiteY1224" fmla="*/ 2765240 h 4560459"/>
              <a:gd name="connsiteX1225" fmla="*/ 773954 w 2748374"/>
              <a:gd name="connsiteY1225" fmla="*/ 2761734 h 4560459"/>
              <a:gd name="connsiteX1226" fmla="*/ 766944 w 2748374"/>
              <a:gd name="connsiteY1226" fmla="*/ 2756477 h 4560459"/>
              <a:gd name="connsiteX1227" fmla="*/ 738902 w 2748374"/>
              <a:gd name="connsiteY1227" fmla="*/ 2766992 h 4560459"/>
              <a:gd name="connsiteX1228" fmla="*/ 712613 w 2748374"/>
              <a:gd name="connsiteY1228" fmla="*/ 2775755 h 4560459"/>
              <a:gd name="connsiteX1229" fmla="*/ 698592 w 2748374"/>
              <a:gd name="connsiteY1229" fmla="*/ 2761734 h 4560459"/>
              <a:gd name="connsiteX1230" fmla="*/ 698592 w 2748374"/>
              <a:gd name="connsiteY1230" fmla="*/ 2756477 h 4560459"/>
              <a:gd name="connsiteX1231" fmla="*/ 739778 w 2748374"/>
              <a:gd name="connsiteY1231" fmla="*/ 2706528 h 4560459"/>
              <a:gd name="connsiteX1232" fmla="*/ 775707 w 2748374"/>
              <a:gd name="connsiteY1232" fmla="*/ 2646063 h 4560459"/>
              <a:gd name="connsiteX1233" fmla="*/ 786222 w 2748374"/>
              <a:gd name="connsiteY1233" fmla="*/ 2602247 h 4560459"/>
              <a:gd name="connsiteX1234" fmla="*/ 794985 w 2748374"/>
              <a:gd name="connsiteY1234" fmla="*/ 2575958 h 4560459"/>
              <a:gd name="connsiteX1235" fmla="*/ 791480 w 2748374"/>
              <a:gd name="connsiteY1235" fmla="*/ 2549669 h 4560459"/>
              <a:gd name="connsiteX1236" fmla="*/ 719624 w 2748374"/>
              <a:gd name="connsiteY1236" fmla="*/ 2549669 h 4560459"/>
              <a:gd name="connsiteX1237" fmla="*/ 660035 w 2748374"/>
              <a:gd name="connsiteY1237" fmla="*/ 2570701 h 4560459"/>
              <a:gd name="connsiteX1238" fmla="*/ 598694 w 2748374"/>
              <a:gd name="connsiteY1238" fmla="*/ 2579464 h 4560459"/>
              <a:gd name="connsiteX1239" fmla="*/ 589931 w 2748374"/>
              <a:gd name="connsiteY1239" fmla="*/ 2579464 h 4560459"/>
              <a:gd name="connsiteX1240" fmla="*/ 582921 w 2748374"/>
              <a:gd name="connsiteY1240" fmla="*/ 2581216 h 4560459"/>
              <a:gd name="connsiteX1241" fmla="*/ 574158 w 2748374"/>
              <a:gd name="connsiteY1241" fmla="*/ 2584721 h 4560459"/>
              <a:gd name="connsiteX1242" fmla="*/ 566271 w 2748374"/>
              <a:gd name="connsiteY1242" fmla="*/ 2582969 h 4560459"/>
              <a:gd name="connsiteX1243" fmla="*/ 563642 w 2748374"/>
              <a:gd name="connsiteY1243" fmla="*/ 2581216 h 4560459"/>
              <a:gd name="connsiteX1244" fmla="*/ 561889 w 2748374"/>
              <a:gd name="connsiteY1244" fmla="*/ 2581216 h 4560459"/>
              <a:gd name="connsiteX1245" fmla="*/ 555755 w 2748374"/>
              <a:gd name="connsiteY1245" fmla="*/ 2582969 h 4560459"/>
              <a:gd name="connsiteX1246" fmla="*/ 553127 w 2748374"/>
              <a:gd name="connsiteY1246" fmla="*/ 2584721 h 4560459"/>
              <a:gd name="connsiteX1247" fmla="*/ 509312 w 2748374"/>
              <a:gd name="connsiteY1247" fmla="*/ 2581216 h 4560459"/>
              <a:gd name="connsiteX1248" fmla="*/ 502301 w 2748374"/>
              <a:gd name="connsiteY1248" fmla="*/ 2575958 h 4560459"/>
              <a:gd name="connsiteX1249" fmla="*/ 456733 w 2748374"/>
              <a:gd name="connsiteY1249" fmla="*/ 2575958 h 4560459"/>
              <a:gd name="connsiteX1250" fmla="*/ 440084 w 2748374"/>
              <a:gd name="connsiteY1250" fmla="*/ 2560185 h 4560459"/>
              <a:gd name="connsiteX1251" fmla="*/ 418176 w 2748374"/>
              <a:gd name="connsiteY1251" fmla="*/ 2549669 h 4560459"/>
              <a:gd name="connsiteX1252" fmla="*/ 372609 w 2748374"/>
              <a:gd name="connsiteY1252" fmla="*/ 2507607 h 4560459"/>
              <a:gd name="connsiteX1253" fmla="*/ 349825 w 2748374"/>
              <a:gd name="connsiteY1253" fmla="*/ 2456782 h 4560459"/>
              <a:gd name="connsiteX1254" fmla="*/ 342814 w 2748374"/>
              <a:gd name="connsiteY1254" fmla="*/ 2433998 h 4560459"/>
              <a:gd name="connsiteX1255" fmla="*/ 339309 w 2748374"/>
              <a:gd name="connsiteY1255" fmla="*/ 2409461 h 4560459"/>
              <a:gd name="connsiteX1256" fmla="*/ 365598 w 2748374"/>
              <a:gd name="connsiteY1256" fmla="*/ 2418224 h 4560459"/>
              <a:gd name="connsiteX1257" fmla="*/ 386630 w 2748374"/>
              <a:gd name="connsiteY1257" fmla="*/ 2428740 h 4560459"/>
              <a:gd name="connsiteX1258" fmla="*/ 452352 w 2748374"/>
              <a:gd name="connsiteY1258" fmla="*/ 2455029 h 4560459"/>
              <a:gd name="connsiteX1259" fmla="*/ 523332 w 2748374"/>
              <a:gd name="connsiteY1259" fmla="*/ 2467297 h 4560459"/>
              <a:gd name="connsiteX1260" fmla="*/ 546116 w 2748374"/>
              <a:gd name="connsiteY1260" fmla="*/ 2462039 h 4560459"/>
              <a:gd name="connsiteX1261" fmla="*/ 567147 w 2748374"/>
              <a:gd name="connsiteY1261" fmla="*/ 2456782 h 4560459"/>
              <a:gd name="connsiteX1262" fmla="*/ 593436 w 2748374"/>
              <a:gd name="connsiteY1262" fmla="*/ 2456782 h 4560459"/>
              <a:gd name="connsiteX1263" fmla="*/ 667922 w 2748374"/>
              <a:gd name="connsiteY1263" fmla="*/ 2434874 h 4560459"/>
              <a:gd name="connsiteX1264" fmla="*/ 742407 w 2748374"/>
              <a:gd name="connsiteY1264" fmla="*/ 2407709 h 4560459"/>
              <a:gd name="connsiteX1265" fmla="*/ 751170 w 2748374"/>
              <a:gd name="connsiteY1265" fmla="*/ 2402451 h 4560459"/>
              <a:gd name="connsiteX1266" fmla="*/ 761686 w 2748374"/>
              <a:gd name="connsiteY1266" fmla="*/ 2398946 h 4560459"/>
              <a:gd name="connsiteX1267" fmla="*/ 789727 w 2748374"/>
              <a:gd name="connsiteY1267" fmla="*/ 2384925 h 4560459"/>
              <a:gd name="connsiteX1268" fmla="*/ 817769 w 2748374"/>
              <a:gd name="connsiteY1268" fmla="*/ 2370904 h 4560459"/>
              <a:gd name="connsiteX1269" fmla="*/ 870347 w 2748374"/>
              <a:gd name="connsiteY1269" fmla="*/ 2370904 h 4560459"/>
              <a:gd name="connsiteX1270" fmla="*/ 896636 w 2748374"/>
              <a:gd name="connsiteY1270" fmla="*/ 2363894 h 4560459"/>
              <a:gd name="connsiteX1271" fmla="*/ 926430 w 2748374"/>
              <a:gd name="connsiteY1271" fmla="*/ 2356883 h 4560459"/>
              <a:gd name="connsiteX1272" fmla="*/ 1187039 w 2748374"/>
              <a:gd name="connsiteY1272" fmla="*/ 2328022 h 4560459"/>
              <a:gd name="connsiteX1273" fmla="*/ 1201060 w 2748374"/>
              <a:gd name="connsiteY1273" fmla="*/ 2329774 h 4560459"/>
              <a:gd name="connsiteX1274" fmla="*/ 1220338 w 2748374"/>
              <a:gd name="connsiteY1274" fmla="*/ 2350806 h 4560459"/>
              <a:gd name="connsiteX1275" fmla="*/ 1243122 w 2748374"/>
              <a:gd name="connsiteY1275" fmla="*/ 2363074 h 4560459"/>
              <a:gd name="connsiteX1276" fmla="*/ 1299206 w 2748374"/>
              <a:gd name="connsiteY1276" fmla="*/ 2347300 h 4560459"/>
              <a:gd name="connsiteX1277" fmla="*/ 1304463 w 2748374"/>
              <a:gd name="connsiteY1277" fmla="*/ 2341166 h 4560459"/>
              <a:gd name="connsiteX1278" fmla="*/ 1313226 w 2748374"/>
              <a:gd name="connsiteY1278" fmla="*/ 2340290 h 4560459"/>
              <a:gd name="connsiteX1279" fmla="*/ 1307969 w 2748374"/>
              <a:gd name="connsiteY1279" fmla="*/ 2352558 h 4560459"/>
              <a:gd name="connsiteX1280" fmla="*/ 1313226 w 2748374"/>
              <a:gd name="connsiteY1280" fmla="*/ 2352558 h 4560459"/>
              <a:gd name="connsiteX1281" fmla="*/ 1316732 w 2748374"/>
              <a:gd name="connsiteY1281" fmla="*/ 2354311 h 4560459"/>
              <a:gd name="connsiteX1282" fmla="*/ 1318484 w 2748374"/>
              <a:gd name="connsiteY1282" fmla="*/ 2356063 h 4560459"/>
              <a:gd name="connsiteX1283" fmla="*/ 1318484 w 2748374"/>
              <a:gd name="connsiteY1283" fmla="*/ 2373589 h 4560459"/>
              <a:gd name="connsiteX1284" fmla="*/ 1299206 w 2748374"/>
              <a:gd name="connsiteY1284" fmla="*/ 2387610 h 4560459"/>
              <a:gd name="connsiteX1285" fmla="*/ 1297453 w 2748374"/>
              <a:gd name="connsiteY1285" fmla="*/ 2392868 h 4560459"/>
              <a:gd name="connsiteX1286" fmla="*/ 1295700 w 2748374"/>
              <a:gd name="connsiteY1286" fmla="*/ 2402507 h 4560459"/>
              <a:gd name="connsiteX1287" fmla="*/ 1299206 w 2748374"/>
              <a:gd name="connsiteY1287" fmla="*/ 2405136 h 4560459"/>
              <a:gd name="connsiteX1288" fmla="*/ 1306216 w 2748374"/>
              <a:gd name="connsiteY1288" fmla="*/ 2405136 h 4560459"/>
              <a:gd name="connsiteX1289" fmla="*/ 1336010 w 2748374"/>
              <a:gd name="connsiteY1289" fmla="*/ 2389363 h 4560459"/>
              <a:gd name="connsiteX1290" fmla="*/ 1357041 w 2748374"/>
              <a:gd name="connsiteY1290" fmla="*/ 2373589 h 4560459"/>
              <a:gd name="connsiteX1291" fmla="*/ 1360547 w 2748374"/>
              <a:gd name="connsiteY1291" fmla="*/ 2379724 h 4560459"/>
              <a:gd name="connsiteX1292" fmla="*/ 1350907 w 2748374"/>
              <a:gd name="connsiteY1292" fmla="*/ 2397250 h 4560459"/>
              <a:gd name="connsiteX1293" fmla="*/ 1336010 w 2748374"/>
              <a:gd name="connsiteY1293" fmla="*/ 2408641 h 4560459"/>
              <a:gd name="connsiteX1294" fmla="*/ 1336010 w 2748374"/>
              <a:gd name="connsiteY1294" fmla="*/ 2412147 h 4560459"/>
              <a:gd name="connsiteX1295" fmla="*/ 1337763 w 2748374"/>
              <a:gd name="connsiteY1295" fmla="*/ 2418281 h 4560459"/>
              <a:gd name="connsiteX1296" fmla="*/ 1339515 w 2748374"/>
              <a:gd name="connsiteY1296" fmla="*/ 2427044 h 4560459"/>
              <a:gd name="connsiteX1297" fmla="*/ 1336886 w 2748374"/>
              <a:gd name="connsiteY1297" fmla="*/ 2431425 h 4560459"/>
              <a:gd name="connsiteX1298" fmla="*/ 1334258 w 2748374"/>
              <a:gd name="connsiteY1298" fmla="*/ 2434930 h 4560459"/>
              <a:gd name="connsiteX1299" fmla="*/ 1334258 w 2748374"/>
              <a:gd name="connsiteY1299" fmla="*/ 2440188 h 4560459"/>
              <a:gd name="connsiteX1300" fmla="*/ 1307092 w 2748374"/>
              <a:gd name="connsiteY1300" fmla="*/ 2484880 h 4560459"/>
              <a:gd name="connsiteX1301" fmla="*/ 1267659 w 2748374"/>
              <a:gd name="connsiteY1301" fmla="*/ 2517303 h 4560459"/>
              <a:gd name="connsiteX1302" fmla="*/ 1257143 w 2748374"/>
              <a:gd name="connsiteY1302" fmla="*/ 2517303 h 4560459"/>
              <a:gd name="connsiteX1303" fmla="*/ 1230854 w 2748374"/>
              <a:gd name="connsiteY1303" fmla="*/ 2510292 h 4560459"/>
              <a:gd name="connsiteX1304" fmla="*/ 1215081 w 2748374"/>
              <a:gd name="connsiteY1304" fmla="*/ 2492766 h 4560459"/>
              <a:gd name="connsiteX1305" fmla="*/ 1195802 w 2748374"/>
              <a:gd name="connsiteY1305" fmla="*/ 2476993 h 4560459"/>
              <a:gd name="connsiteX1306" fmla="*/ 1182658 w 2748374"/>
              <a:gd name="connsiteY1306" fmla="*/ 2456838 h 4560459"/>
              <a:gd name="connsiteX1307" fmla="*/ 1176524 w 2748374"/>
              <a:gd name="connsiteY1307" fmla="*/ 2434930 h 4560459"/>
              <a:gd name="connsiteX1308" fmla="*/ 1176524 w 2748374"/>
              <a:gd name="connsiteY1308" fmla="*/ 2429673 h 4560459"/>
              <a:gd name="connsiteX1309" fmla="*/ 1178276 w 2748374"/>
              <a:gd name="connsiteY1309" fmla="*/ 2426167 h 4560459"/>
              <a:gd name="connsiteX1310" fmla="*/ 1178276 w 2748374"/>
              <a:gd name="connsiteY1310" fmla="*/ 2424415 h 4560459"/>
              <a:gd name="connsiteX1311" fmla="*/ 1176524 w 2748374"/>
              <a:gd name="connsiteY1311" fmla="*/ 2420910 h 4560459"/>
              <a:gd name="connsiteX1312" fmla="*/ 1176524 w 2748374"/>
              <a:gd name="connsiteY1312" fmla="*/ 2417404 h 4560459"/>
              <a:gd name="connsiteX1313" fmla="*/ 1173018 w 2748374"/>
              <a:gd name="connsiteY1313" fmla="*/ 2413023 h 4560459"/>
              <a:gd name="connsiteX1314" fmla="*/ 1171266 w 2748374"/>
              <a:gd name="connsiteY1314" fmla="*/ 2401631 h 4560459"/>
              <a:gd name="connsiteX1315" fmla="*/ 1169513 w 2748374"/>
              <a:gd name="connsiteY1315" fmla="*/ 2392868 h 4560459"/>
              <a:gd name="connsiteX1316" fmla="*/ 1166008 w 2748374"/>
              <a:gd name="connsiteY1316" fmla="*/ 2385858 h 4560459"/>
              <a:gd name="connsiteX1317" fmla="*/ 1162503 w 2748374"/>
              <a:gd name="connsiteY1317" fmla="*/ 2373589 h 4560459"/>
              <a:gd name="connsiteX1318" fmla="*/ 1168637 w 2748374"/>
              <a:gd name="connsiteY1318" fmla="*/ 2346424 h 4560459"/>
              <a:gd name="connsiteX1319" fmla="*/ 1187039 w 2748374"/>
              <a:gd name="connsiteY1319" fmla="*/ 2328022 h 4560459"/>
              <a:gd name="connsiteX1320" fmla="*/ 1698798 w 2748374"/>
              <a:gd name="connsiteY1320" fmla="*/ 2128225 h 4560459"/>
              <a:gd name="connsiteX1321" fmla="*/ 1707561 w 2748374"/>
              <a:gd name="connsiteY1321" fmla="*/ 2128225 h 4560459"/>
              <a:gd name="connsiteX1322" fmla="*/ 1719829 w 2748374"/>
              <a:gd name="connsiteY1322" fmla="*/ 2129978 h 4560459"/>
              <a:gd name="connsiteX1323" fmla="*/ 1742613 w 2748374"/>
              <a:gd name="connsiteY1323" fmla="*/ 2145751 h 4560459"/>
              <a:gd name="connsiteX1324" fmla="*/ 1752253 w 2748374"/>
              <a:gd name="connsiteY1324" fmla="*/ 2147504 h 4560459"/>
              <a:gd name="connsiteX1325" fmla="*/ 1763644 w 2748374"/>
              <a:gd name="connsiteY1325" fmla="*/ 2151009 h 4560459"/>
              <a:gd name="connsiteX1326" fmla="*/ 1765397 w 2748374"/>
              <a:gd name="connsiteY1326" fmla="*/ 2154514 h 4560459"/>
              <a:gd name="connsiteX1327" fmla="*/ 1767150 w 2748374"/>
              <a:gd name="connsiteY1327" fmla="*/ 2156267 h 4560459"/>
              <a:gd name="connsiteX1328" fmla="*/ 1788181 w 2748374"/>
              <a:gd name="connsiteY1328" fmla="*/ 2170288 h 4560459"/>
              <a:gd name="connsiteX1329" fmla="*/ 1802202 w 2748374"/>
              <a:gd name="connsiteY1329" fmla="*/ 2196577 h 4560459"/>
              <a:gd name="connsiteX1330" fmla="*/ 1802202 w 2748374"/>
              <a:gd name="connsiteY1330" fmla="*/ 2198329 h 4560459"/>
              <a:gd name="connsiteX1331" fmla="*/ 1801325 w 2748374"/>
              <a:gd name="connsiteY1331" fmla="*/ 2214103 h 4560459"/>
              <a:gd name="connsiteX1332" fmla="*/ 1799573 w 2748374"/>
              <a:gd name="connsiteY1332" fmla="*/ 2241268 h 4560459"/>
              <a:gd name="connsiteX1333" fmla="*/ 1795191 w 2748374"/>
              <a:gd name="connsiteY1333" fmla="*/ 2264928 h 4560459"/>
              <a:gd name="connsiteX1334" fmla="*/ 1786428 w 2748374"/>
              <a:gd name="connsiteY1334" fmla="*/ 2277196 h 4560459"/>
              <a:gd name="connsiteX1335" fmla="*/ 1780294 w 2748374"/>
              <a:gd name="connsiteY1335" fmla="*/ 2275444 h 4560459"/>
              <a:gd name="connsiteX1336" fmla="*/ 1775913 w 2748374"/>
              <a:gd name="connsiteY1336" fmla="*/ 2273691 h 4560459"/>
              <a:gd name="connsiteX1337" fmla="*/ 1774160 w 2748374"/>
              <a:gd name="connsiteY1337" fmla="*/ 2273691 h 4560459"/>
              <a:gd name="connsiteX1338" fmla="*/ 1768902 w 2748374"/>
              <a:gd name="connsiteY1338" fmla="*/ 2275444 h 4560459"/>
              <a:gd name="connsiteX1339" fmla="*/ 1756634 w 2748374"/>
              <a:gd name="connsiteY1339" fmla="*/ 2275444 h 4560459"/>
              <a:gd name="connsiteX1340" fmla="*/ 1745242 w 2748374"/>
              <a:gd name="connsiteY1340" fmla="*/ 2280702 h 4560459"/>
              <a:gd name="connsiteX1341" fmla="*/ 1739108 w 2748374"/>
              <a:gd name="connsiteY1341" fmla="*/ 2285959 h 4560459"/>
              <a:gd name="connsiteX1342" fmla="*/ 1725087 w 2748374"/>
              <a:gd name="connsiteY1342" fmla="*/ 2278949 h 4560459"/>
              <a:gd name="connsiteX1343" fmla="*/ 1712819 w 2748374"/>
              <a:gd name="connsiteY1343" fmla="*/ 2271939 h 4560459"/>
              <a:gd name="connsiteX1344" fmla="*/ 1711066 w 2748374"/>
              <a:gd name="connsiteY1344" fmla="*/ 2271939 h 4560459"/>
              <a:gd name="connsiteX1345" fmla="*/ 1709314 w 2748374"/>
              <a:gd name="connsiteY1345" fmla="*/ 2273691 h 4560459"/>
              <a:gd name="connsiteX1346" fmla="*/ 1707561 w 2748374"/>
              <a:gd name="connsiteY1346" fmla="*/ 2273691 h 4560459"/>
              <a:gd name="connsiteX1347" fmla="*/ 1693540 w 2748374"/>
              <a:gd name="connsiteY1347" fmla="*/ 2270186 h 4560459"/>
              <a:gd name="connsiteX1348" fmla="*/ 1686530 w 2748374"/>
              <a:gd name="connsiteY1348" fmla="*/ 2261423 h 4560459"/>
              <a:gd name="connsiteX1349" fmla="*/ 1677767 w 2748374"/>
              <a:gd name="connsiteY1349" fmla="*/ 2261423 h 4560459"/>
              <a:gd name="connsiteX1350" fmla="*/ 1671633 w 2748374"/>
              <a:gd name="connsiteY1350" fmla="*/ 2260547 h 4560459"/>
              <a:gd name="connsiteX1351" fmla="*/ 1670757 w 2748374"/>
              <a:gd name="connsiteY1351" fmla="*/ 2257918 h 4560459"/>
              <a:gd name="connsiteX1352" fmla="*/ 1669004 w 2748374"/>
              <a:gd name="connsiteY1352" fmla="*/ 2257918 h 4560459"/>
              <a:gd name="connsiteX1353" fmla="*/ 1667251 w 2748374"/>
              <a:gd name="connsiteY1353" fmla="*/ 2256165 h 4560459"/>
              <a:gd name="connsiteX1354" fmla="*/ 1647973 w 2748374"/>
              <a:gd name="connsiteY1354" fmla="*/ 2250907 h 4560459"/>
              <a:gd name="connsiteX1355" fmla="*/ 1628694 w 2748374"/>
              <a:gd name="connsiteY1355" fmla="*/ 2247402 h 4560459"/>
              <a:gd name="connsiteX1356" fmla="*/ 1609416 w 2748374"/>
              <a:gd name="connsiteY1356" fmla="*/ 2250907 h 4560459"/>
              <a:gd name="connsiteX1357" fmla="*/ 1593642 w 2748374"/>
              <a:gd name="connsiteY1357" fmla="*/ 2256165 h 4560459"/>
              <a:gd name="connsiteX1358" fmla="*/ 1588384 w 2748374"/>
              <a:gd name="connsiteY1358" fmla="*/ 2263176 h 4560459"/>
              <a:gd name="connsiteX1359" fmla="*/ 1584879 w 2748374"/>
              <a:gd name="connsiteY1359" fmla="*/ 2273691 h 4560459"/>
              <a:gd name="connsiteX1360" fmla="*/ 1572611 w 2748374"/>
              <a:gd name="connsiteY1360" fmla="*/ 2285959 h 4560459"/>
              <a:gd name="connsiteX1361" fmla="*/ 1563848 w 2748374"/>
              <a:gd name="connsiteY1361" fmla="*/ 2301733 h 4560459"/>
              <a:gd name="connsiteX1362" fmla="*/ 1562095 w 2748374"/>
              <a:gd name="connsiteY1362" fmla="*/ 2308743 h 4560459"/>
              <a:gd name="connsiteX1363" fmla="*/ 1562095 w 2748374"/>
              <a:gd name="connsiteY1363" fmla="*/ 2314001 h 4560459"/>
              <a:gd name="connsiteX1364" fmla="*/ 1555961 w 2748374"/>
              <a:gd name="connsiteY1364" fmla="*/ 2322764 h 4560459"/>
              <a:gd name="connsiteX1365" fmla="*/ 1555085 w 2748374"/>
              <a:gd name="connsiteY1365" fmla="*/ 2333280 h 4560459"/>
              <a:gd name="connsiteX1366" fmla="*/ 1551580 w 2748374"/>
              <a:gd name="connsiteY1366" fmla="*/ 2356940 h 4560459"/>
              <a:gd name="connsiteX1367" fmla="*/ 1534054 w 2748374"/>
              <a:gd name="connsiteY1367" fmla="*/ 2377095 h 4560459"/>
              <a:gd name="connsiteX1368" fmla="*/ 1528796 w 2748374"/>
              <a:gd name="connsiteY1368" fmla="*/ 2379724 h 4560459"/>
              <a:gd name="connsiteX1369" fmla="*/ 1527043 w 2748374"/>
              <a:gd name="connsiteY1369" fmla="*/ 2381476 h 4560459"/>
              <a:gd name="connsiteX1370" fmla="*/ 1523538 w 2748374"/>
              <a:gd name="connsiteY1370" fmla="*/ 2382352 h 4560459"/>
              <a:gd name="connsiteX1371" fmla="*/ 1500754 w 2748374"/>
              <a:gd name="connsiteY1371" fmla="*/ 2373589 h 4560459"/>
              <a:gd name="connsiteX1372" fmla="*/ 1484981 w 2748374"/>
              <a:gd name="connsiteY1372" fmla="*/ 2359569 h 4560459"/>
              <a:gd name="connsiteX1373" fmla="*/ 1460445 w 2748374"/>
              <a:gd name="connsiteY1373" fmla="*/ 2338537 h 4560459"/>
              <a:gd name="connsiteX1374" fmla="*/ 1448176 w 2748374"/>
              <a:gd name="connsiteY1374" fmla="*/ 2312248 h 4560459"/>
              <a:gd name="connsiteX1375" fmla="*/ 1442042 w 2748374"/>
              <a:gd name="connsiteY1375" fmla="*/ 2295599 h 4560459"/>
              <a:gd name="connsiteX1376" fmla="*/ 1434156 w 2748374"/>
              <a:gd name="connsiteY1376" fmla="*/ 2284207 h 4560459"/>
              <a:gd name="connsiteX1377" fmla="*/ 1434156 w 2748374"/>
              <a:gd name="connsiteY1377" fmla="*/ 2261423 h 4560459"/>
              <a:gd name="connsiteX1378" fmla="*/ 1430650 w 2748374"/>
              <a:gd name="connsiteY1378" fmla="*/ 2259670 h 4560459"/>
              <a:gd name="connsiteX1379" fmla="*/ 1430650 w 2748374"/>
              <a:gd name="connsiteY1379" fmla="*/ 2238639 h 4560459"/>
              <a:gd name="connsiteX1380" fmla="*/ 1438537 w 2748374"/>
              <a:gd name="connsiteY1380" fmla="*/ 2225495 h 4560459"/>
              <a:gd name="connsiteX1381" fmla="*/ 1453434 w 2748374"/>
              <a:gd name="connsiteY1381" fmla="*/ 2221113 h 4560459"/>
              <a:gd name="connsiteX1382" fmla="*/ 1474465 w 2748374"/>
              <a:gd name="connsiteY1382" fmla="*/ 2230753 h 4560459"/>
              <a:gd name="connsiteX1383" fmla="*/ 1499002 w 2748374"/>
              <a:gd name="connsiteY1383" fmla="*/ 2238639 h 4560459"/>
              <a:gd name="connsiteX1384" fmla="*/ 1512146 w 2748374"/>
              <a:gd name="connsiteY1384" fmla="*/ 2232505 h 4560459"/>
              <a:gd name="connsiteX1385" fmla="*/ 1534930 w 2748374"/>
              <a:gd name="connsiteY1385" fmla="*/ 2221989 h 4560459"/>
              <a:gd name="connsiteX1386" fmla="*/ 1556838 w 2748374"/>
              <a:gd name="connsiteY1386" fmla="*/ 2208845 h 4560459"/>
              <a:gd name="connsiteX1387" fmla="*/ 1571735 w 2748374"/>
              <a:gd name="connsiteY1387" fmla="*/ 2199206 h 4560459"/>
              <a:gd name="connsiteX1388" fmla="*/ 1580498 w 2748374"/>
              <a:gd name="connsiteY1388" fmla="*/ 2187814 h 4560459"/>
              <a:gd name="connsiteX1389" fmla="*/ 1588384 w 2748374"/>
              <a:gd name="connsiteY1389" fmla="*/ 2180803 h 4560459"/>
              <a:gd name="connsiteX1390" fmla="*/ 1595395 w 2748374"/>
              <a:gd name="connsiteY1390" fmla="*/ 2179051 h 4560459"/>
              <a:gd name="connsiteX1391" fmla="*/ 1602405 w 2748374"/>
              <a:gd name="connsiteY1391" fmla="*/ 2179051 h 4560459"/>
              <a:gd name="connsiteX1392" fmla="*/ 1609416 w 2748374"/>
              <a:gd name="connsiteY1392" fmla="*/ 2170288 h 4560459"/>
              <a:gd name="connsiteX1393" fmla="*/ 1612921 w 2748374"/>
              <a:gd name="connsiteY1393" fmla="*/ 2168535 h 4560459"/>
              <a:gd name="connsiteX1394" fmla="*/ 1633952 w 2748374"/>
              <a:gd name="connsiteY1394" fmla="*/ 2158020 h 4560459"/>
              <a:gd name="connsiteX1395" fmla="*/ 1654983 w 2748374"/>
              <a:gd name="connsiteY1395" fmla="*/ 2142246 h 4560459"/>
              <a:gd name="connsiteX1396" fmla="*/ 1677767 w 2748374"/>
              <a:gd name="connsiteY1396" fmla="*/ 2135236 h 4560459"/>
              <a:gd name="connsiteX1397" fmla="*/ 1698798 w 2748374"/>
              <a:gd name="connsiteY1397" fmla="*/ 2128225 h 4560459"/>
              <a:gd name="connsiteX1398" fmla="*/ 1600653 w 2748374"/>
              <a:gd name="connsiteY1398" fmla="*/ 1909150 h 4560459"/>
              <a:gd name="connsiteX1399" fmla="*/ 1595395 w 2748374"/>
              <a:gd name="connsiteY1399" fmla="*/ 1910903 h 4560459"/>
              <a:gd name="connsiteX1400" fmla="*/ 1577869 w 2748374"/>
              <a:gd name="connsiteY1400" fmla="*/ 1926676 h 4560459"/>
              <a:gd name="connsiteX1401" fmla="*/ 1572611 w 2748374"/>
              <a:gd name="connsiteY1401" fmla="*/ 1937192 h 4560459"/>
              <a:gd name="connsiteX1402" fmla="*/ 1565601 w 2748374"/>
              <a:gd name="connsiteY1402" fmla="*/ 1945955 h 4560459"/>
              <a:gd name="connsiteX1403" fmla="*/ 1549827 w 2748374"/>
              <a:gd name="connsiteY1403" fmla="*/ 1968739 h 4560459"/>
              <a:gd name="connsiteX1404" fmla="*/ 1537559 w 2748374"/>
              <a:gd name="connsiteY1404" fmla="*/ 1991523 h 4560459"/>
              <a:gd name="connsiteX1405" fmla="*/ 1567353 w 2748374"/>
              <a:gd name="connsiteY1405" fmla="*/ 1991523 h 4560459"/>
              <a:gd name="connsiteX1406" fmla="*/ 1584879 w 2748374"/>
              <a:gd name="connsiteY1406" fmla="*/ 1984512 h 4560459"/>
              <a:gd name="connsiteX1407" fmla="*/ 1607663 w 2748374"/>
              <a:gd name="connsiteY1407" fmla="*/ 1973997 h 4560459"/>
              <a:gd name="connsiteX1408" fmla="*/ 1627818 w 2748374"/>
              <a:gd name="connsiteY1408" fmla="*/ 1960852 h 4560459"/>
              <a:gd name="connsiteX1409" fmla="*/ 1639210 w 2748374"/>
              <a:gd name="connsiteY1409" fmla="*/ 1947708 h 4560459"/>
              <a:gd name="connsiteX1410" fmla="*/ 1628694 w 2748374"/>
              <a:gd name="connsiteY1410" fmla="*/ 1931058 h 4560459"/>
              <a:gd name="connsiteX1411" fmla="*/ 1613797 w 2748374"/>
              <a:gd name="connsiteY1411" fmla="*/ 1920542 h 4560459"/>
              <a:gd name="connsiteX1412" fmla="*/ 1607663 w 2748374"/>
              <a:gd name="connsiteY1412" fmla="*/ 1911779 h 4560459"/>
              <a:gd name="connsiteX1413" fmla="*/ 1600653 w 2748374"/>
              <a:gd name="connsiteY1413" fmla="*/ 1909150 h 4560459"/>
              <a:gd name="connsiteX1414" fmla="*/ 1740861 w 2748374"/>
              <a:gd name="connsiteY1414" fmla="*/ 1523578 h 4560459"/>
              <a:gd name="connsiteX1415" fmla="*/ 1749624 w 2748374"/>
              <a:gd name="connsiteY1415" fmla="*/ 1523578 h 4560459"/>
              <a:gd name="connsiteX1416" fmla="*/ 1760139 w 2748374"/>
              <a:gd name="connsiteY1416" fmla="*/ 1528836 h 4560459"/>
              <a:gd name="connsiteX1417" fmla="*/ 1795191 w 2748374"/>
              <a:gd name="connsiteY1417" fmla="*/ 1528836 h 4560459"/>
              <a:gd name="connsiteX1418" fmla="*/ 1811841 w 2748374"/>
              <a:gd name="connsiteY1418" fmla="*/ 1534094 h 4560459"/>
              <a:gd name="connsiteX1419" fmla="*/ 1833748 w 2748374"/>
              <a:gd name="connsiteY1419" fmla="*/ 1544610 h 4560459"/>
              <a:gd name="connsiteX1420" fmla="*/ 1837254 w 2748374"/>
              <a:gd name="connsiteY1420" fmla="*/ 1546362 h 4560459"/>
              <a:gd name="connsiteX1421" fmla="*/ 1858285 w 2748374"/>
              <a:gd name="connsiteY1421" fmla="*/ 1569146 h 4560459"/>
              <a:gd name="connsiteX1422" fmla="*/ 1861790 w 2748374"/>
              <a:gd name="connsiteY1422" fmla="*/ 1577909 h 4560459"/>
              <a:gd name="connsiteX1423" fmla="*/ 1861790 w 2748374"/>
              <a:gd name="connsiteY1423" fmla="*/ 1584919 h 4560459"/>
              <a:gd name="connsiteX1424" fmla="*/ 1853027 w 2748374"/>
              <a:gd name="connsiteY1424" fmla="*/ 1623477 h 4560459"/>
              <a:gd name="connsiteX1425" fmla="*/ 1831996 w 2748374"/>
              <a:gd name="connsiteY1425" fmla="*/ 1656776 h 4560459"/>
              <a:gd name="connsiteX1426" fmla="*/ 1826738 w 2748374"/>
              <a:gd name="connsiteY1426" fmla="*/ 1660281 h 4560459"/>
              <a:gd name="connsiteX1427" fmla="*/ 1826738 w 2748374"/>
              <a:gd name="connsiteY1427" fmla="*/ 1663786 h 4560459"/>
              <a:gd name="connsiteX1428" fmla="*/ 1824985 w 2748374"/>
              <a:gd name="connsiteY1428" fmla="*/ 1665539 h 4560459"/>
              <a:gd name="connsiteX1429" fmla="*/ 1804831 w 2748374"/>
              <a:gd name="connsiteY1429" fmla="*/ 1683941 h 4560459"/>
              <a:gd name="connsiteX1430" fmla="*/ 1786428 w 2748374"/>
              <a:gd name="connsiteY1430" fmla="*/ 1703220 h 4560459"/>
              <a:gd name="connsiteX1431" fmla="*/ 1767150 w 2748374"/>
              <a:gd name="connsiteY1431" fmla="*/ 1721622 h 4560459"/>
              <a:gd name="connsiteX1432" fmla="*/ 1747871 w 2748374"/>
              <a:gd name="connsiteY1432" fmla="*/ 1740901 h 4560459"/>
              <a:gd name="connsiteX1433" fmla="*/ 1702303 w 2748374"/>
              <a:gd name="connsiteY1433" fmla="*/ 1784716 h 4560459"/>
              <a:gd name="connsiteX1434" fmla="*/ 1660241 w 2748374"/>
              <a:gd name="connsiteY1434" fmla="*/ 1832036 h 4560459"/>
              <a:gd name="connsiteX1435" fmla="*/ 1648849 w 2748374"/>
              <a:gd name="connsiteY1435" fmla="*/ 1845181 h 4560459"/>
              <a:gd name="connsiteX1436" fmla="*/ 1639210 w 2748374"/>
              <a:gd name="connsiteY1436" fmla="*/ 1858325 h 4560459"/>
              <a:gd name="connsiteX1437" fmla="*/ 1651478 w 2748374"/>
              <a:gd name="connsiteY1437" fmla="*/ 1858325 h 4560459"/>
              <a:gd name="connsiteX1438" fmla="*/ 1667251 w 2748374"/>
              <a:gd name="connsiteY1438" fmla="*/ 1860078 h 4560459"/>
              <a:gd name="connsiteX1439" fmla="*/ 1670757 w 2748374"/>
              <a:gd name="connsiteY1439" fmla="*/ 1860078 h 4560459"/>
              <a:gd name="connsiteX1440" fmla="*/ 1672509 w 2748374"/>
              <a:gd name="connsiteY1440" fmla="*/ 1858325 h 4560459"/>
              <a:gd name="connsiteX1441" fmla="*/ 1677767 w 2748374"/>
              <a:gd name="connsiteY1441" fmla="*/ 1858325 h 4560459"/>
              <a:gd name="connsiteX1442" fmla="*/ 1689159 w 2748374"/>
              <a:gd name="connsiteY1442" fmla="*/ 1860954 h 4560459"/>
              <a:gd name="connsiteX1443" fmla="*/ 1700551 w 2748374"/>
              <a:gd name="connsiteY1443" fmla="*/ 1865335 h 4560459"/>
              <a:gd name="connsiteX1444" fmla="*/ 1730345 w 2748374"/>
              <a:gd name="connsiteY1444" fmla="*/ 1871469 h 4560459"/>
              <a:gd name="connsiteX1445" fmla="*/ 1767150 w 2748374"/>
              <a:gd name="connsiteY1445" fmla="*/ 1888119 h 4560459"/>
              <a:gd name="connsiteX1446" fmla="*/ 1797820 w 2748374"/>
              <a:gd name="connsiteY1446" fmla="*/ 1911779 h 4560459"/>
              <a:gd name="connsiteX1447" fmla="*/ 1812717 w 2748374"/>
              <a:gd name="connsiteY1447" fmla="*/ 1938945 h 4560459"/>
              <a:gd name="connsiteX1448" fmla="*/ 1809212 w 2748374"/>
              <a:gd name="connsiteY1448" fmla="*/ 1942450 h 4560459"/>
              <a:gd name="connsiteX1449" fmla="*/ 1809212 w 2748374"/>
              <a:gd name="connsiteY1449" fmla="*/ 1945955 h 4560459"/>
              <a:gd name="connsiteX1450" fmla="*/ 1797820 w 2748374"/>
              <a:gd name="connsiteY1450" fmla="*/ 1954718 h 4560459"/>
              <a:gd name="connsiteX1451" fmla="*/ 1784676 w 2748374"/>
              <a:gd name="connsiteY1451" fmla="*/ 1965234 h 4560459"/>
              <a:gd name="connsiteX1452" fmla="*/ 1747871 w 2748374"/>
              <a:gd name="connsiteY1452" fmla="*/ 1973997 h 4560459"/>
              <a:gd name="connsiteX1453" fmla="*/ 1737355 w 2748374"/>
              <a:gd name="connsiteY1453" fmla="*/ 1972244 h 4560459"/>
              <a:gd name="connsiteX1454" fmla="*/ 1728592 w 2748374"/>
              <a:gd name="connsiteY1454" fmla="*/ 1972244 h 4560459"/>
              <a:gd name="connsiteX1455" fmla="*/ 1723335 w 2748374"/>
              <a:gd name="connsiteY1455" fmla="*/ 1973997 h 4560459"/>
              <a:gd name="connsiteX1456" fmla="*/ 1717201 w 2748374"/>
              <a:gd name="connsiteY1456" fmla="*/ 1975749 h 4560459"/>
              <a:gd name="connsiteX1457" fmla="*/ 1708438 w 2748374"/>
              <a:gd name="connsiteY1457" fmla="*/ 1973120 h 4560459"/>
              <a:gd name="connsiteX1458" fmla="*/ 1700551 w 2748374"/>
              <a:gd name="connsiteY1458" fmla="*/ 1970491 h 4560459"/>
              <a:gd name="connsiteX1459" fmla="*/ 1691788 w 2748374"/>
              <a:gd name="connsiteY1459" fmla="*/ 1970491 h 4560459"/>
              <a:gd name="connsiteX1460" fmla="*/ 1684777 w 2748374"/>
              <a:gd name="connsiteY1460" fmla="*/ 1972244 h 4560459"/>
              <a:gd name="connsiteX1461" fmla="*/ 1683025 w 2748374"/>
              <a:gd name="connsiteY1461" fmla="*/ 1972244 h 4560459"/>
              <a:gd name="connsiteX1462" fmla="*/ 1679520 w 2748374"/>
              <a:gd name="connsiteY1462" fmla="*/ 1968739 h 4560459"/>
              <a:gd name="connsiteX1463" fmla="*/ 1670757 w 2748374"/>
              <a:gd name="connsiteY1463" fmla="*/ 1973997 h 4560459"/>
              <a:gd name="connsiteX1464" fmla="*/ 1658488 w 2748374"/>
              <a:gd name="connsiteY1464" fmla="*/ 1988017 h 4560459"/>
              <a:gd name="connsiteX1465" fmla="*/ 1646220 w 2748374"/>
              <a:gd name="connsiteY1465" fmla="*/ 2003791 h 4560459"/>
              <a:gd name="connsiteX1466" fmla="*/ 1640962 w 2748374"/>
              <a:gd name="connsiteY1466" fmla="*/ 2014306 h 4560459"/>
              <a:gd name="connsiteX1467" fmla="*/ 1660241 w 2748374"/>
              <a:gd name="connsiteY1467" fmla="*/ 2014306 h 4560459"/>
              <a:gd name="connsiteX1468" fmla="*/ 1663746 w 2748374"/>
              <a:gd name="connsiteY1468" fmla="*/ 2019564 h 4560459"/>
              <a:gd name="connsiteX1469" fmla="*/ 1663746 w 2748374"/>
              <a:gd name="connsiteY1469" fmla="*/ 2021317 h 4560459"/>
              <a:gd name="connsiteX1470" fmla="*/ 1649725 w 2748374"/>
              <a:gd name="connsiteY1470" fmla="*/ 2034461 h 4560459"/>
              <a:gd name="connsiteX1471" fmla="*/ 1619931 w 2748374"/>
              <a:gd name="connsiteY1471" fmla="*/ 2058121 h 4560459"/>
              <a:gd name="connsiteX1472" fmla="*/ 1584879 w 2748374"/>
              <a:gd name="connsiteY1472" fmla="*/ 2079153 h 4560459"/>
              <a:gd name="connsiteX1473" fmla="*/ 1562095 w 2748374"/>
              <a:gd name="connsiteY1473" fmla="*/ 2093173 h 4560459"/>
              <a:gd name="connsiteX1474" fmla="*/ 1534054 w 2748374"/>
              <a:gd name="connsiteY1474" fmla="*/ 2101936 h 4560459"/>
              <a:gd name="connsiteX1475" fmla="*/ 1528796 w 2748374"/>
              <a:gd name="connsiteY1475" fmla="*/ 2105442 h 4560459"/>
              <a:gd name="connsiteX1476" fmla="*/ 1517404 w 2748374"/>
              <a:gd name="connsiteY1476" fmla="*/ 2108947 h 4560459"/>
              <a:gd name="connsiteX1477" fmla="*/ 1506012 w 2748374"/>
              <a:gd name="connsiteY1477" fmla="*/ 2117710 h 4560459"/>
              <a:gd name="connsiteX1478" fmla="*/ 1488486 w 2748374"/>
              <a:gd name="connsiteY1478" fmla="*/ 2127349 h 4560459"/>
              <a:gd name="connsiteX1479" fmla="*/ 1479723 w 2748374"/>
              <a:gd name="connsiteY1479" fmla="*/ 2130854 h 4560459"/>
              <a:gd name="connsiteX1480" fmla="*/ 1474465 w 2748374"/>
              <a:gd name="connsiteY1480" fmla="*/ 2136988 h 4560459"/>
              <a:gd name="connsiteX1481" fmla="*/ 1443795 w 2748374"/>
              <a:gd name="connsiteY1481" fmla="*/ 2161525 h 4560459"/>
              <a:gd name="connsiteX1482" fmla="*/ 1407867 w 2748374"/>
              <a:gd name="connsiteY1482" fmla="*/ 2177298 h 4560459"/>
              <a:gd name="connsiteX1483" fmla="*/ 1399104 w 2748374"/>
              <a:gd name="connsiteY1483" fmla="*/ 2166783 h 4560459"/>
              <a:gd name="connsiteX1484" fmla="*/ 1392093 w 2748374"/>
              <a:gd name="connsiteY1484" fmla="*/ 2147504 h 4560459"/>
              <a:gd name="connsiteX1485" fmla="*/ 1388588 w 2748374"/>
              <a:gd name="connsiteY1485" fmla="*/ 2124720 h 4560459"/>
              <a:gd name="connsiteX1486" fmla="*/ 1385083 w 2748374"/>
              <a:gd name="connsiteY1486" fmla="*/ 2110699 h 4560459"/>
              <a:gd name="connsiteX1487" fmla="*/ 1385083 w 2748374"/>
              <a:gd name="connsiteY1487" fmla="*/ 2107194 h 4560459"/>
              <a:gd name="connsiteX1488" fmla="*/ 1392970 w 2748374"/>
              <a:gd name="connsiteY1488" fmla="*/ 2101936 h 4560459"/>
              <a:gd name="connsiteX1489" fmla="*/ 1393846 w 2748374"/>
              <a:gd name="connsiteY1489" fmla="*/ 2087916 h 4560459"/>
              <a:gd name="connsiteX1490" fmla="*/ 1395598 w 2748374"/>
              <a:gd name="connsiteY1490" fmla="*/ 2072142 h 4560459"/>
              <a:gd name="connsiteX1491" fmla="*/ 1400856 w 2748374"/>
              <a:gd name="connsiteY1491" fmla="*/ 2059874 h 4560459"/>
              <a:gd name="connsiteX1492" fmla="*/ 1407867 w 2748374"/>
              <a:gd name="connsiteY1492" fmla="*/ 2047606 h 4560459"/>
              <a:gd name="connsiteX1493" fmla="*/ 1409619 w 2748374"/>
              <a:gd name="connsiteY1493" fmla="*/ 2034461 h 4560459"/>
              <a:gd name="connsiteX1494" fmla="*/ 1411372 w 2748374"/>
              <a:gd name="connsiteY1494" fmla="*/ 2023946 h 4560459"/>
              <a:gd name="connsiteX1495" fmla="*/ 1418382 w 2748374"/>
              <a:gd name="connsiteY1495" fmla="*/ 2009049 h 4560459"/>
              <a:gd name="connsiteX1496" fmla="*/ 1428898 w 2748374"/>
              <a:gd name="connsiteY1496" fmla="*/ 2000286 h 4560459"/>
              <a:gd name="connsiteX1497" fmla="*/ 1441166 w 2748374"/>
              <a:gd name="connsiteY1497" fmla="*/ 1981007 h 4560459"/>
              <a:gd name="connsiteX1498" fmla="*/ 1458692 w 2748374"/>
              <a:gd name="connsiteY1498" fmla="*/ 1963481 h 4560459"/>
              <a:gd name="connsiteX1499" fmla="*/ 1460445 w 2748374"/>
              <a:gd name="connsiteY1499" fmla="*/ 1963481 h 4560459"/>
              <a:gd name="connsiteX1500" fmla="*/ 1465702 w 2748374"/>
              <a:gd name="connsiteY1500" fmla="*/ 1961728 h 4560459"/>
              <a:gd name="connsiteX1501" fmla="*/ 1470960 w 2748374"/>
              <a:gd name="connsiteY1501" fmla="*/ 1952089 h 4560459"/>
              <a:gd name="connsiteX1502" fmla="*/ 1474465 w 2748374"/>
              <a:gd name="connsiteY1502" fmla="*/ 1944202 h 4560459"/>
              <a:gd name="connsiteX1503" fmla="*/ 1479723 w 2748374"/>
              <a:gd name="connsiteY1503" fmla="*/ 1937192 h 4560459"/>
              <a:gd name="connsiteX1504" fmla="*/ 1486734 w 2748374"/>
              <a:gd name="connsiteY1504" fmla="*/ 1932811 h 4560459"/>
              <a:gd name="connsiteX1505" fmla="*/ 1490239 w 2748374"/>
              <a:gd name="connsiteY1505" fmla="*/ 1926676 h 4560459"/>
              <a:gd name="connsiteX1506" fmla="*/ 1491991 w 2748374"/>
              <a:gd name="connsiteY1506" fmla="*/ 1919666 h 4560459"/>
              <a:gd name="connsiteX1507" fmla="*/ 1516528 w 2748374"/>
              <a:gd name="connsiteY1507" fmla="*/ 1885490 h 4560459"/>
              <a:gd name="connsiteX1508" fmla="*/ 1542817 w 2748374"/>
              <a:gd name="connsiteY1508" fmla="*/ 1853067 h 4560459"/>
              <a:gd name="connsiteX1509" fmla="*/ 1548075 w 2748374"/>
              <a:gd name="connsiteY1509" fmla="*/ 1843428 h 4560459"/>
              <a:gd name="connsiteX1510" fmla="*/ 1555085 w 2748374"/>
              <a:gd name="connsiteY1510" fmla="*/ 1833789 h 4560459"/>
              <a:gd name="connsiteX1511" fmla="*/ 1583127 w 2748374"/>
              <a:gd name="connsiteY1511" fmla="*/ 1795231 h 4560459"/>
              <a:gd name="connsiteX1512" fmla="*/ 1609416 w 2748374"/>
              <a:gd name="connsiteY1512" fmla="*/ 1756674 h 4560459"/>
              <a:gd name="connsiteX1513" fmla="*/ 1619931 w 2748374"/>
              <a:gd name="connsiteY1513" fmla="*/ 1746159 h 4560459"/>
              <a:gd name="connsiteX1514" fmla="*/ 1626942 w 2748374"/>
              <a:gd name="connsiteY1514" fmla="*/ 1733014 h 4560459"/>
              <a:gd name="connsiteX1515" fmla="*/ 1633952 w 2748374"/>
              <a:gd name="connsiteY1515" fmla="*/ 1719870 h 4560459"/>
              <a:gd name="connsiteX1516" fmla="*/ 1665499 w 2748374"/>
              <a:gd name="connsiteY1516" fmla="*/ 1669044 h 4560459"/>
              <a:gd name="connsiteX1517" fmla="*/ 1670757 w 2748374"/>
              <a:gd name="connsiteY1517" fmla="*/ 1658529 h 4560459"/>
              <a:gd name="connsiteX1518" fmla="*/ 1677767 w 2748374"/>
              <a:gd name="connsiteY1518" fmla="*/ 1646260 h 4560459"/>
              <a:gd name="connsiteX1519" fmla="*/ 1682149 w 2748374"/>
              <a:gd name="connsiteY1519" fmla="*/ 1634869 h 4560459"/>
              <a:gd name="connsiteX1520" fmla="*/ 1686530 w 2748374"/>
              <a:gd name="connsiteY1520" fmla="*/ 1625229 h 4560459"/>
              <a:gd name="connsiteX1521" fmla="*/ 1686530 w 2748374"/>
              <a:gd name="connsiteY1521" fmla="*/ 1611208 h 4560459"/>
              <a:gd name="connsiteX1522" fmla="*/ 1674262 w 2748374"/>
              <a:gd name="connsiteY1522" fmla="*/ 1586672 h 4560459"/>
              <a:gd name="connsiteX1523" fmla="*/ 1665499 w 2748374"/>
              <a:gd name="connsiteY1523" fmla="*/ 1576156 h 4560459"/>
              <a:gd name="connsiteX1524" fmla="*/ 1679520 w 2748374"/>
              <a:gd name="connsiteY1524" fmla="*/ 1546362 h 4560459"/>
              <a:gd name="connsiteX1525" fmla="*/ 1705809 w 2748374"/>
              <a:gd name="connsiteY1525" fmla="*/ 1528836 h 4560459"/>
              <a:gd name="connsiteX1526" fmla="*/ 1732098 w 2748374"/>
              <a:gd name="connsiteY1526" fmla="*/ 1528836 h 4560459"/>
              <a:gd name="connsiteX1527" fmla="*/ 1740861 w 2748374"/>
              <a:gd name="connsiteY1527" fmla="*/ 1523578 h 4560459"/>
              <a:gd name="connsiteX1528" fmla="*/ 2000245 w 2748374"/>
              <a:gd name="connsiteY1528" fmla="*/ 1267699 h 4560459"/>
              <a:gd name="connsiteX1529" fmla="*/ 2024782 w 2748374"/>
              <a:gd name="connsiteY1529" fmla="*/ 1279967 h 4560459"/>
              <a:gd name="connsiteX1530" fmla="*/ 2030040 w 2748374"/>
              <a:gd name="connsiteY1530" fmla="*/ 1313266 h 4560459"/>
              <a:gd name="connsiteX1531" fmla="*/ 2028287 w 2748374"/>
              <a:gd name="connsiteY1531" fmla="*/ 1348318 h 4560459"/>
              <a:gd name="connsiteX1532" fmla="*/ 2037926 w 2748374"/>
              <a:gd name="connsiteY1532" fmla="*/ 1364968 h 4560459"/>
              <a:gd name="connsiteX1533" fmla="*/ 2059834 w 2748374"/>
              <a:gd name="connsiteY1533" fmla="*/ 1357081 h 4560459"/>
              <a:gd name="connsiteX1534" fmla="*/ 2079112 w 2748374"/>
              <a:gd name="connsiteY1534" fmla="*/ 1344813 h 4560459"/>
              <a:gd name="connsiteX1535" fmla="*/ 2084370 w 2748374"/>
              <a:gd name="connsiteY1535" fmla="*/ 1339555 h 4560459"/>
              <a:gd name="connsiteX1536" fmla="*/ 2091381 w 2748374"/>
              <a:gd name="connsiteY1536" fmla="*/ 1346566 h 4560459"/>
              <a:gd name="connsiteX1537" fmla="*/ 2094886 w 2748374"/>
              <a:gd name="connsiteY1537" fmla="*/ 1346566 h 4560459"/>
              <a:gd name="connsiteX1538" fmla="*/ 2103649 w 2748374"/>
              <a:gd name="connsiteY1538" fmla="*/ 1341308 h 4560459"/>
              <a:gd name="connsiteX1539" fmla="*/ 2127309 w 2748374"/>
              <a:gd name="connsiteY1539" fmla="*/ 1326411 h 4560459"/>
              <a:gd name="connsiteX1540" fmla="*/ 2154474 w 2748374"/>
              <a:gd name="connsiteY1540" fmla="*/ 1320277 h 4560459"/>
              <a:gd name="connsiteX1541" fmla="*/ 2162361 w 2748374"/>
              <a:gd name="connsiteY1541" fmla="*/ 1322029 h 4560459"/>
              <a:gd name="connsiteX1542" fmla="*/ 2172000 w 2748374"/>
              <a:gd name="connsiteY1542" fmla="*/ 1325535 h 4560459"/>
              <a:gd name="connsiteX1543" fmla="*/ 2193908 w 2748374"/>
              <a:gd name="connsiteY1543" fmla="*/ 1322029 h 4560459"/>
              <a:gd name="connsiteX1544" fmla="*/ 2217568 w 2748374"/>
              <a:gd name="connsiteY1544" fmla="*/ 1320277 h 4560459"/>
              <a:gd name="connsiteX1545" fmla="*/ 2228084 w 2748374"/>
              <a:gd name="connsiteY1545" fmla="*/ 1316772 h 4560459"/>
              <a:gd name="connsiteX1546" fmla="*/ 2235970 w 2748374"/>
              <a:gd name="connsiteY1546" fmla="*/ 1317648 h 4560459"/>
              <a:gd name="connsiteX1547" fmla="*/ 2243857 w 2748374"/>
              <a:gd name="connsiteY1547" fmla="*/ 1318524 h 4560459"/>
              <a:gd name="connsiteX1548" fmla="*/ 2266641 w 2748374"/>
              <a:gd name="connsiteY1548" fmla="*/ 1341308 h 4560459"/>
              <a:gd name="connsiteX1549" fmla="*/ 2274527 w 2748374"/>
              <a:gd name="connsiteY1549" fmla="*/ 1347442 h 4560459"/>
              <a:gd name="connsiteX1550" fmla="*/ 2288548 w 2748374"/>
              <a:gd name="connsiteY1550" fmla="*/ 1352700 h 4560459"/>
              <a:gd name="connsiteX1551" fmla="*/ 2302569 w 2748374"/>
              <a:gd name="connsiteY1551" fmla="*/ 1363215 h 4560459"/>
              <a:gd name="connsiteX1552" fmla="*/ 2311332 w 2748374"/>
              <a:gd name="connsiteY1552" fmla="*/ 1376360 h 4560459"/>
              <a:gd name="connsiteX1553" fmla="*/ 2317466 w 2748374"/>
              <a:gd name="connsiteY1553" fmla="*/ 1386876 h 4560459"/>
              <a:gd name="connsiteX1554" fmla="*/ 2317466 w 2748374"/>
              <a:gd name="connsiteY1554" fmla="*/ 1407907 h 4560459"/>
              <a:gd name="connsiteX1555" fmla="*/ 2319219 w 2748374"/>
              <a:gd name="connsiteY1555" fmla="*/ 1427185 h 4560459"/>
              <a:gd name="connsiteX1556" fmla="*/ 2322724 w 2748374"/>
              <a:gd name="connsiteY1556" fmla="*/ 1444711 h 4560459"/>
              <a:gd name="connsiteX1557" fmla="*/ 2320095 w 2748374"/>
              <a:gd name="connsiteY1557" fmla="*/ 1457856 h 4560459"/>
              <a:gd name="connsiteX1558" fmla="*/ 2313961 w 2748374"/>
              <a:gd name="connsiteY1558" fmla="*/ 1471000 h 4560459"/>
              <a:gd name="connsiteX1559" fmla="*/ 2310456 w 2748374"/>
              <a:gd name="connsiteY1559" fmla="*/ 1486774 h 4560459"/>
              <a:gd name="connsiteX1560" fmla="*/ 2310456 w 2748374"/>
              <a:gd name="connsiteY1560" fmla="*/ 1502547 h 4560459"/>
              <a:gd name="connsiteX1561" fmla="*/ 2306951 w 2748374"/>
              <a:gd name="connsiteY1561" fmla="*/ 1507805 h 4560459"/>
              <a:gd name="connsiteX1562" fmla="*/ 2305198 w 2748374"/>
              <a:gd name="connsiteY1562" fmla="*/ 1511310 h 4560459"/>
              <a:gd name="connsiteX1563" fmla="*/ 2287672 w 2748374"/>
              <a:gd name="connsiteY1563" fmla="*/ 1560383 h 4560459"/>
              <a:gd name="connsiteX1564" fmla="*/ 2268393 w 2748374"/>
              <a:gd name="connsiteY1564" fmla="*/ 1605951 h 4560459"/>
              <a:gd name="connsiteX1565" fmla="*/ 2260507 w 2748374"/>
              <a:gd name="connsiteY1565" fmla="*/ 1630487 h 4560459"/>
              <a:gd name="connsiteX1566" fmla="*/ 2250867 w 2748374"/>
              <a:gd name="connsiteY1566" fmla="*/ 1658529 h 4560459"/>
              <a:gd name="connsiteX1567" fmla="*/ 2243857 w 2748374"/>
              <a:gd name="connsiteY1567" fmla="*/ 1672549 h 4560459"/>
              <a:gd name="connsiteX1568" fmla="*/ 2236847 w 2748374"/>
              <a:gd name="connsiteY1568" fmla="*/ 1686570 h 4560459"/>
              <a:gd name="connsiteX1569" fmla="*/ 2231589 w 2748374"/>
              <a:gd name="connsiteY1569" fmla="*/ 1698838 h 4560459"/>
              <a:gd name="connsiteX1570" fmla="*/ 2228084 w 2748374"/>
              <a:gd name="connsiteY1570" fmla="*/ 1711107 h 4560459"/>
              <a:gd name="connsiteX1571" fmla="*/ 2213186 w 2748374"/>
              <a:gd name="connsiteY1571" fmla="*/ 1732138 h 4560459"/>
              <a:gd name="connsiteX1572" fmla="*/ 2205300 w 2748374"/>
              <a:gd name="connsiteY1572" fmla="*/ 1754922 h 4560459"/>
              <a:gd name="connsiteX1573" fmla="*/ 2214939 w 2748374"/>
              <a:gd name="connsiteY1573" fmla="*/ 1761056 h 4560459"/>
              <a:gd name="connsiteX1574" fmla="*/ 2228084 w 2748374"/>
              <a:gd name="connsiteY1574" fmla="*/ 1761932 h 4560459"/>
              <a:gd name="connsiteX1575" fmla="*/ 2245609 w 2748374"/>
              <a:gd name="connsiteY1575" fmla="*/ 1760179 h 4560459"/>
              <a:gd name="connsiteX1576" fmla="*/ 2270146 w 2748374"/>
              <a:gd name="connsiteY1576" fmla="*/ 1760179 h 4560459"/>
              <a:gd name="connsiteX1577" fmla="*/ 2281538 w 2748374"/>
              <a:gd name="connsiteY1577" fmla="*/ 1761932 h 4560459"/>
              <a:gd name="connsiteX1578" fmla="*/ 2294682 w 2748374"/>
              <a:gd name="connsiteY1578" fmla="*/ 1760179 h 4560459"/>
              <a:gd name="connsiteX1579" fmla="*/ 2308703 w 2748374"/>
              <a:gd name="connsiteY1579" fmla="*/ 1760179 h 4560459"/>
              <a:gd name="connsiteX1580" fmla="*/ 2315714 w 2748374"/>
              <a:gd name="connsiteY1580" fmla="*/ 1761932 h 4560459"/>
              <a:gd name="connsiteX1581" fmla="*/ 2366539 w 2748374"/>
              <a:gd name="connsiteY1581" fmla="*/ 1761932 h 4560459"/>
              <a:gd name="connsiteX1582" fmla="*/ 2368292 w 2748374"/>
              <a:gd name="connsiteY1582" fmla="*/ 1760179 h 4560459"/>
              <a:gd name="connsiteX1583" fmla="*/ 2387570 w 2748374"/>
              <a:gd name="connsiteY1583" fmla="*/ 1760179 h 4560459"/>
              <a:gd name="connsiteX1584" fmla="*/ 2398086 w 2748374"/>
              <a:gd name="connsiteY1584" fmla="*/ 1761932 h 4560459"/>
              <a:gd name="connsiteX1585" fmla="*/ 2416488 w 2748374"/>
              <a:gd name="connsiteY1585" fmla="*/ 1757550 h 4560459"/>
              <a:gd name="connsiteX1586" fmla="*/ 2434890 w 2748374"/>
              <a:gd name="connsiteY1586" fmla="*/ 1756674 h 4560459"/>
              <a:gd name="connsiteX1587" fmla="*/ 2449787 w 2748374"/>
              <a:gd name="connsiteY1587" fmla="*/ 1764561 h 4560459"/>
              <a:gd name="connsiteX1588" fmla="*/ 2461179 w 2748374"/>
              <a:gd name="connsiteY1588" fmla="*/ 1774200 h 4560459"/>
              <a:gd name="connsiteX1589" fmla="*/ 2476076 w 2748374"/>
              <a:gd name="connsiteY1589" fmla="*/ 1772448 h 4560459"/>
              <a:gd name="connsiteX1590" fmla="*/ 2492726 w 2748374"/>
              <a:gd name="connsiteY1590" fmla="*/ 1770695 h 4560459"/>
              <a:gd name="connsiteX1591" fmla="*/ 2503242 w 2748374"/>
              <a:gd name="connsiteY1591" fmla="*/ 1770695 h 4560459"/>
              <a:gd name="connsiteX1592" fmla="*/ 2513757 w 2748374"/>
              <a:gd name="connsiteY1592" fmla="*/ 1775953 h 4560459"/>
              <a:gd name="connsiteX1593" fmla="*/ 2561077 w 2748374"/>
              <a:gd name="connsiteY1593" fmla="*/ 1793479 h 4560459"/>
              <a:gd name="connsiteX1594" fmla="*/ 2564583 w 2748374"/>
              <a:gd name="connsiteY1594" fmla="*/ 1793479 h 4560459"/>
              <a:gd name="connsiteX1595" fmla="*/ 2568088 w 2748374"/>
              <a:gd name="connsiteY1595" fmla="*/ 1791726 h 4560459"/>
              <a:gd name="connsiteX1596" fmla="*/ 2575098 w 2748374"/>
              <a:gd name="connsiteY1596" fmla="*/ 1791726 h 4560459"/>
              <a:gd name="connsiteX1597" fmla="*/ 2599635 w 2748374"/>
              <a:gd name="connsiteY1597" fmla="*/ 1806623 h 4560459"/>
              <a:gd name="connsiteX1598" fmla="*/ 2619790 w 2748374"/>
              <a:gd name="connsiteY1598" fmla="*/ 1819768 h 4560459"/>
              <a:gd name="connsiteX1599" fmla="*/ 2629429 w 2748374"/>
              <a:gd name="connsiteY1599" fmla="*/ 1838170 h 4560459"/>
              <a:gd name="connsiteX1600" fmla="*/ 2634687 w 2748374"/>
              <a:gd name="connsiteY1600" fmla="*/ 1857449 h 4560459"/>
              <a:gd name="connsiteX1601" fmla="*/ 2630305 w 2748374"/>
              <a:gd name="connsiteY1601" fmla="*/ 1866212 h 4560459"/>
              <a:gd name="connsiteX1602" fmla="*/ 2618913 w 2748374"/>
              <a:gd name="connsiteY1602" fmla="*/ 1870593 h 4560459"/>
              <a:gd name="connsiteX1603" fmla="*/ 2603140 w 2748374"/>
              <a:gd name="connsiteY1603" fmla="*/ 1889872 h 4560459"/>
              <a:gd name="connsiteX1604" fmla="*/ 2580356 w 2748374"/>
              <a:gd name="connsiteY1604" fmla="*/ 1898635 h 4560459"/>
              <a:gd name="connsiteX1605" fmla="*/ 2559325 w 2748374"/>
              <a:gd name="connsiteY1605" fmla="*/ 1914408 h 4560459"/>
              <a:gd name="connsiteX1606" fmla="*/ 2538294 w 2748374"/>
              <a:gd name="connsiteY1606" fmla="*/ 1924924 h 4560459"/>
              <a:gd name="connsiteX1607" fmla="*/ 2531283 w 2748374"/>
              <a:gd name="connsiteY1607" fmla="*/ 1916161 h 4560459"/>
              <a:gd name="connsiteX1608" fmla="*/ 2515510 w 2748374"/>
              <a:gd name="connsiteY1608" fmla="*/ 1916161 h 4560459"/>
              <a:gd name="connsiteX1609" fmla="*/ 2510252 w 2748374"/>
              <a:gd name="connsiteY1609" fmla="*/ 1923171 h 4560459"/>
              <a:gd name="connsiteX1610" fmla="*/ 2503242 w 2748374"/>
              <a:gd name="connsiteY1610" fmla="*/ 1926676 h 4560459"/>
              <a:gd name="connsiteX1611" fmla="*/ 2490974 w 2748374"/>
              <a:gd name="connsiteY1611" fmla="*/ 1931934 h 4560459"/>
              <a:gd name="connsiteX1612" fmla="*/ 2483963 w 2748374"/>
              <a:gd name="connsiteY1612" fmla="*/ 1931934 h 4560459"/>
              <a:gd name="connsiteX1613" fmla="*/ 2472571 w 2748374"/>
              <a:gd name="connsiteY1613" fmla="*/ 1934563 h 4560459"/>
              <a:gd name="connsiteX1614" fmla="*/ 2457674 w 2748374"/>
              <a:gd name="connsiteY1614" fmla="*/ 1947708 h 4560459"/>
              <a:gd name="connsiteX1615" fmla="*/ 2434890 w 2748374"/>
              <a:gd name="connsiteY1615" fmla="*/ 1956471 h 4560459"/>
              <a:gd name="connsiteX1616" fmla="*/ 2429633 w 2748374"/>
              <a:gd name="connsiteY1616" fmla="*/ 1952965 h 4560459"/>
              <a:gd name="connsiteX1617" fmla="*/ 2422622 w 2748374"/>
              <a:gd name="connsiteY1617" fmla="*/ 1951213 h 4560459"/>
              <a:gd name="connsiteX1618" fmla="*/ 2410354 w 2748374"/>
              <a:gd name="connsiteY1618" fmla="*/ 1954718 h 4560459"/>
              <a:gd name="connsiteX1619" fmla="*/ 2398086 w 2748374"/>
              <a:gd name="connsiteY1619" fmla="*/ 1961728 h 4560459"/>
              <a:gd name="connsiteX1620" fmla="*/ 2388446 w 2748374"/>
              <a:gd name="connsiteY1620" fmla="*/ 1959100 h 4560459"/>
              <a:gd name="connsiteX1621" fmla="*/ 2377055 w 2748374"/>
              <a:gd name="connsiteY1621" fmla="*/ 1956471 h 4560459"/>
              <a:gd name="connsiteX1622" fmla="*/ 2373549 w 2748374"/>
              <a:gd name="connsiteY1622" fmla="*/ 1954718 h 4560459"/>
              <a:gd name="connsiteX1623" fmla="*/ 2371797 w 2748374"/>
              <a:gd name="connsiteY1623" fmla="*/ 1952965 h 4560459"/>
              <a:gd name="connsiteX1624" fmla="*/ 2360405 w 2748374"/>
              <a:gd name="connsiteY1624" fmla="*/ 1956471 h 4560459"/>
              <a:gd name="connsiteX1625" fmla="*/ 2354271 w 2748374"/>
              <a:gd name="connsiteY1625" fmla="*/ 1961728 h 4560459"/>
              <a:gd name="connsiteX1626" fmla="*/ 2349013 w 2748374"/>
              <a:gd name="connsiteY1626" fmla="*/ 1958223 h 4560459"/>
              <a:gd name="connsiteX1627" fmla="*/ 2368292 w 2748374"/>
              <a:gd name="connsiteY1627" fmla="*/ 1938945 h 4560459"/>
              <a:gd name="connsiteX1628" fmla="*/ 2368292 w 2748374"/>
              <a:gd name="connsiteY1628" fmla="*/ 1931934 h 4560459"/>
              <a:gd name="connsiteX1629" fmla="*/ 2368292 w 2748374"/>
              <a:gd name="connsiteY1629" fmla="*/ 1926676 h 4560459"/>
              <a:gd name="connsiteX1630" fmla="*/ 2360405 w 2748374"/>
              <a:gd name="connsiteY1630" fmla="*/ 1930182 h 4560459"/>
              <a:gd name="connsiteX1631" fmla="*/ 2352518 w 2748374"/>
              <a:gd name="connsiteY1631" fmla="*/ 1933687 h 4560459"/>
              <a:gd name="connsiteX1632" fmla="*/ 2352518 w 2748374"/>
              <a:gd name="connsiteY1632" fmla="*/ 1930182 h 4560459"/>
              <a:gd name="connsiteX1633" fmla="*/ 2343755 w 2748374"/>
              <a:gd name="connsiteY1633" fmla="*/ 1933687 h 4560459"/>
              <a:gd name="connsiteX1634" fmla="*/ 2336745 w 2748374"/>
              <a:gd name="connsiteY1634" fmla="*/ 1938945 h 4560459"/>
              <a:gd name="connsiteX1635" fmla="*/ 2334992 w 2748374"/>
              <a:gd name="connsiteY1635" fmla="*/ 1938945 h 4560459"/>
              <a:gd name="connsiteX1636" fmla="*/ 2329734 w 2748374"/>
              <a:gd name="connsiteY1636" fmla="*/ 1937192 h 4560459"/>
              <a:gd name="connsiteX1637" fmla="*/ 2327982 w 2748374"/>
              <a:gd name="connsiteY1637" fmla="*/ 1937192 h 4560459"/>
              <a:gd name="connsiteX1638" fmla="*/ 2320971 w 2748374"/>
              <a:gd name="connsiteY1638" fmla="*/ 1942450 h 4560459"/>
              <a:gd name="connsiteX1639" fmla="*/ 2319219 w 2748374"/>
              <a:gd name="connsiteY1639" fmla="*/ 1942450 h 4560459"/>
              <a:gd name="connsiteX1640" fmla="*/ 2317466 w 2748374"/>
              <a:gd name="connsiteY1640" fmla="*/ 1938945 h 4560459"/>
              <a:gd name="connsiteX1641" fmla="*/ 2317466 w 2748374"/>
              <a:gd name="connsiteY1641" fmla="*/ 1937192 h 4560459"/>
              <a:gd name="connsiteX1642" fmla="*/ 2334992 w 2748374"/>
              <a:gd name="connsiteY1642" fmla="*/ 1924924 h 4560459"/>
              <a:gd name="connsiteX1643" fmla="*/ 2356023 w 2748374"/>
              <a:gd name="connsiteY1643" fmla="*/ 1910903 h 4560459"/>
              <a:gd name="connsiteX1644" fmla="*/ 2357776 w 2748374"/>
              <a:gd name="connsiteY1644" fmla="*/ 1909150 h 4560459"/>
              <a:gd name="connsiteX1645" fmla="*/ 2361281 w 2748374"/>
              <a:gd name="connsiteY1645" fmla="*/ 1909150 h 4560459"/>
              <a:gd name="connsiteX1646" fmla="*/ 2361281 w 2748374"/>
              <a:gd name="connsiteY1646" fmla="*/ 1900387 h 4560459"/>
              <a:gd name="connsiteX1647" fmla="*/ 2366539 w 2748374"/>
              <a:gd name="connsiteY1647" fmla="*/ 1886367 h 4560459"/>
              <a:gd name="connsiteX1648" fmla="*/ 2378807 w 2748374"/>
              <a:gd name="connsiteY1648" fmla="*/ 1874098 h 4560459"/>
              <a:gd name="connsiteX1649" fmla="*/ 2379683 w 2748374"/>
              <a:gd name="connsiteY1649" fmla="*/ 1858325 h 4560459"/>
              <a:gd name="connsiteX1650" fmla="*/ 2384065 w 2748374"/>
              <a:gd name="connsiteY1650" fmla="*/ 1840799 h 4560459"/>
              <a:gd name="connsiteX1651" fmla="*/ 2382312 w 2748374"/>
              <a:gd name="connsiteY1651" fmla="*/ 1833789 h 4560459"/>
              <a:gd name="connsiteX1652" fmla="*/ 2371797 w 2748374"/>
              <a:gd name="connsiteY1652" fmla="*/ 1833789 h 4560459"/>
              <a:gd name="connsiteX1653" fmla="*/ 2364786 w 2748374"/>
              <a:gd name="connsiteY1653" fmla="*/ 1835541 h 4560459"/>
              <a:gd name="connsiteX1654" fmla="*/ 2359529 w 2748374"/>
              <a:gd name="connsiteY1654" fmla="*/ 1832912 h 4560459"/>
              <a:gd name="connsiteX1655" fmla="*/ 2355147 w 2748374"/>
              <a:gd name="connsiteY1655" fmla="*/ 1829407 h 4560459"/>
              <a:gd name="connsiteX1656" fmla="*/ 2343755 w 2748374"/>
              <a:gd name="connsiteY1656" fmla="*/ 1828531 h 4560459"/>
              <a:gd name="connsiteX1657" fmla="*/ 2322724 w 2748374"/>
              <a:gd name="connsiteY1657" fmla="*/ 1828531 h 4560459"/>
              <a:gd name="connsiteX1658" fmla="*/ 2313961 w 2748374"/>
              <a:gd name="connsiteY1658" fmla="*/ 1830283 h 4560459"/>
              <a:gd name="connsiteX1659" fmla="*/ 2294682 w 2748374"/>
              <a:gd name="connsiteY1659" fmla="*/ 1826778 h 4560459"/>
              <a:gd name="connsiteX1660" fmla="*/ 2277156 w 2748374"/>
              <a:gd name="connsiteY1660" fmla="*/ 1823273 h 4560459"/>
              <a:gd name="connsiteX1661" fmla="*/ 2268393 w 2748374"/>
              <a:gd name="connsiteY1661" fmla="*/ 1823273 h 4560459"/>
              <a:gd name="connsiteX1662" fmla="*/ 2266641 w 2748374"/>
              <a:gd name="connsiteY1662" fmla="*/ 1826778 h 4560459"/>
              <a:gd name="connsiteX1663" fmla="*/ 2263135 w 2748374"/>
              <a:gd name="connsiteY1663" fmla="*/ 1826778 h 4560459"/>
              <a:gd name="connsiteX1664" fmla="*/ 2249115 w 2748374"/>
              <a:gd name="connsiteY1664" fmla="*/ 1823273 h 4560459"/>
              <a:gd name="connsiteX1665" fmla="*/ 2214063 w 2748374"/>
              <a:gd name="connsiteY1665" fmla="*/ 1823273 h 4560459"/>
              <a:gd name="connsiteX1666" fmla="*/ 2203547 w 2748374"/>
              <a:gd name="connsiteY1666" fmla="*/ 1826778 h 4560459"/>
              <a:gd name="connsiteX1667" fmla="*/ 2187774 w 2748374"/>
              <a:gd name="connsiteY1667" fmla="*/ 1826778 h 4560459"/>
              <a:gd name="connsiteX1668" fmla="*/ 2170248 w 2748374"/>
              <a:gd name="connsiteY1668" fmla="*/ 1828531 h 4560459"/>
              <a:gd name="connsiteX1669" fmla="*/ 2164990 w 2748374"/>
              <a:gd name="connsiteY1669" fmla="*/ 1830283 h 4560459"/>
              <a:gd name="connsiteX1670" fmla="*/ 2155351 w 2748374"/>
              <a:gd name="connsiteY1670" fmla="*/ 1845181 h 4560459"/>
              <a:gd name="connsiteX1671" fmla="*/ 2145711 w 2748374"/>
              <a:gd name="connsiteY1671" fmla="*/ 1861830 h 4560459"/>
              <a:gd name="connsiteX1672" fmla="*/ 2128185 w 2748374"/>
              <a:gd name="connsiteY1672" fmla="*/ 1893377 h 4560459"/>
              <a:gd name="connsiteX1673" fmla="*/ 2112412 w 2748374"/>
              <a:gd name="connsiteY1673" fmla="*/ 1924924 h 4560459"/>
              <a:gd name="connsiteX1674" fmla="*/ 2110659 w 2748374"/>
              <a:gd name="connsiteY1674" fmla="*/ 1928429 h 4560459"/>
              <a:gd name="connsiteX1675" fmla="*/ 2108907 w 2748374"/>
              <a:gd name="connsiteY1675" fmla="*/ 1933687 h 4560459"/>
              <a:gd name="connsiteX1676" fmla="*/ 2089628 w 2748374"/>
              <a:gd name="connsiteY1676" fmla="*/ 1974873 h 4560459"/>
              <a:gd name="connsiteX1677" fmla="*/ 2077360 w 2748374"/>
              <a:gd name="connsiteY1677" fmla="*/ 2016059 h 4560459"/>
              <a:gd name="connsiteX1678" fmla="*/ 2079112 w 2748374"/>
              <a:gd name="connsiteY1678" fmla="*/ 2016059 h 4560459"/>
              <a:gd name="connsiteX1679" fmla="*/ 2084370 w 2748374"/>
              <a:gd name="connsiteY1679" fmla="*/ 2012554 h 4560459"/>
              <a:gd name="connsiteX1680" fmla="*/ 2090504 w 2748374"/>
              <a:gd name="connsiteY1680" fmla="*/ 2008172 h 4560459"/>
              <a:gd name="connsiteX1681" fmla="*/ 2102773 w 2748374"/>
              <a:gd name="connsiteY1681" fmla="*/ 2006420 h 4560459"/>
              <a:gd name="connsiteX1682" fmla="*/ 2115917 w 2748374"/>
              <a:gd name="connsiteY1682" fmla="*/ 2003791 h 4560459"/>
              <a:gd name="connsiteX1683" fmla="*/ 2126433 w 2748374"/>
              <a:gd name="connsiteY1683" fmla="*/ 2000286 h 4560459"/>
              <a:gd name="connsiteX1684" fmla="*/ 2136948 w 2748374"/>
              <a:gd name="connsiteY1684" fmla="*/ 1996780 h 4560459"/>
              <a:gd name="connsiteX1685" fmla="*/ 2147464 w 2748374"/>
              <a:gd name="connsiteY1685" fmla="*/ 1996780 h 4560459"/>
              <a:gd name="connsiteX1686" fmla="*/ 2152722 w 2748374"/>
              <a:gd name="connsiteY1686" fmla="*/ 2000286 h 4560459"/>
              <a:gd name="connsiteX1687" fmla="*/ 2161485 w 2748374"/>
              <a:gd name="connsiteY1687" fmla="*/ 1996780 h 4560459"/>
              <a:gd name="connsiteX1688" fmla="*/ 2167619 w 2748374"/>
              <a:gd name="connsiteY1688" fmla="*/ 1994152 h 4560459"/>
              <a:gd name="connsiteX1689" fmla="*/ 2184268 w 2748374"/>
              <a:gd name="connsiteY1689" fmla="*/ 2000286 h 4560459"/>
              <a:gd name="connsiteX1690" fmla="*/ 2214063 w 2748374"/>
              <a:gd name="connsiteY1690" fmla="*/ 2003791 h 4560459"/>
              <a:gd name="connsiteX1691" fmla="*/ 2229836 w 2748374"/>
              <a:gd name="connsiteY1691" fmla="*/ 2010801 h 4560459"/>
              <a:gd name="connsiteX1692" fmla="*/ 2232465 w 2748374"/>
              <a:gd name="connsiteY1692" fmla="*/ 2012554 h 4560459"/>
              <a:gd name="connsiteX1693" fmla="*/ 2236847 w 2748374"/>
              <a:gd name="connsiteY1693" fmla="*/ 2015183 h 4560459"/>
              <a:gd name="connsiteX1694" fmla="*/ 2256125 w 2748374"/>
              <a:gd name="connsiteY1694" fmla="*/ 2024822 h 4560459"/>
              <a:gd name="connsiteX1695" fmla="*/ 2275404 w 2748374"/>
              <a:gd name="connsiteY1695" fmla="*/ 2033585 h 4560459"/>
              <a:gd name="connsiteX1696" fmla="*/ 2282414 w 2748374"/>
              <a:gd name="connsiteY1696" fmla="*/ 2045853 h 4560459"/>
              <a:gd name="connsiteX1697" fmla="*/ 2285919 w 2748374"/>
              <a:gd name="connsiteY1697" fmla="*/ 2061627 h 4560459"/>
              <a:gd name="connsiteX1698" fmla="*/ 2285919 w 2748374"/>
              <a:gd name="connsiteY1698" fmla="*/ 2065132 h 4560459"/>
              <a:gd name="connsiteX1699" fmla="*/ 2289425 w 2748374"/>
              <a:gd name="connsiteY1699" fmla="*/ 2066884 h 4560459"/>
              <a:gd name="connsiteX1700" fmla="*/ 2289425 w 2748374"/>
              <a:gd name="connsiteY1700" fmla="*/ 2072142 h 4560459"/>
              <a:gd name="connsiteX1701" fmla="*/ 2288548 w 2748374"/>
              <a:gd name="connsiteY1701" fmla="*/ 2088792 h 4560459"/>
              <a:gd name="connsiteX1702" fmla="*/ 2285919 w 2748374"/>
              <a:gd name="connsiteY1702" fmla="*/ 2105442 h 4560459"/>
              <a:gd name="connsiteX1703" fmla="*/ 2274527 w 2748374"/>
              <a:gd name="connsiteY1703" fmla="*/ 2122091 h 4560459"/>
              <a:gd name="connsiteX1704" fmla="*/ 2263135 w 2748374"/>
              <a:gd name="connsiteY1704" fmla="*/ 2140494 h 4560459"/>
              <a:gd name="connsiteX1705" fmla="*/ 2241228 w 2748374"/>
              <a:gd name="connsiteY1705" fmla="*/ 2142246 h 4560459"/>
              <a:gd name="connsiteX1706" fmla="*/ 2222826 w 2748374"/>
              <a:gd name="connsiteY1706" fmla="*/ 2145751 h 4560459"/>
              <a:gd name="connsiteX1707" fmla="*/ 2219321 w 2748374"/>
              <a:gd name="connsiteY1707" fmla="*/ 2145751 h 4560459"/>
              <a:gd name="connsiteX1708" fmla="*/ 2191279 w 2748374"/>
              <a:gd name="connsiteY1708" fmla="*/ 2150133 h 4560459"/>
              <a:gd name="connsiteX1709" fmla="*/ 2175505 w 2748374"/>
              <a:gd name="connsiteY1709" fmla="*/ 2168535 h 4560459"/>
              <a:gd name="connsiteX1710" fmla="*/ 2175505 w 2748374"/>
              <a:gd name="connsiteY1710" fmla="*/ 2187814 h 4560459"/>
              <a:gd name="connsiteX1711" fmla="*/ 2180763 w 2748374"/>
              <a:gd name="connsiteY1711" fmla="*/ 2203587 h 4560459"/>
              <a:gd name="connsiteX1712" fmla="*/ 2180763 w 2748374"/>
              <a:gd name="connsiteY1712" fmla="*/ 2205340 h 4560459"/>
              <a:gd name="connsiteX1713" fmla="*/ 2179011 w 2748374"/>
              <a:gd name="connsiteY1713" fmla="*/ 2212350 h 4560459"/>
              <a:gd name="connsiteX1714" fmla="*/ 2179011 w 2748374"/>
              <a:gd name="connsiteY1714" fmla="*/ 2226371 h 4560459"/>
              <a:gd name="connsiteX1715" fmla="*/ 2180763 w 2748374"/>
              <a:gd name="connsiteY1715" fmla="*/ 2236010 h 4560459"/>
              <a:gd name="connsiteX1716" fmla="*/ 2179011 w 2748374"/>
              <a:gd name="connsiteY1716" fmla="*/ 2250907 h 4560459"/>
              <a:gd name="connsiteX1717" fmla="*/ 2179011 w 2748374"/>
              <a:gd name="connsiteY1717" fmla="*/ 2266681 h 4560459"/>
              <a:gd name="connsiteX1718" fmla="*/ 2180763 w 2748374"/>
              <a:gd name="connsiteY1718" fmla="*/ 2271939 h 4560459"/>
              <a:gd name="connsiteX1719" fmla="*/ 2180763 w 2748374"/>
              <a:gd name="connsiteY1719" fmla="*/ 2284207 h 4560459"/>
              <a:gd name="connsiteX1720" fmla="*/ 2179011 w 2748374"/>
              <a:gd name="connsiteY1720" fmla="*/ 2296475 h 4560459"/>
              <a:gd name="connsiteX1721" fmla="*/ 2179011 w 2748374"/>
              <a:gd name="connsiteY1721" fmla="*/ 2315754 h 4560459"/>
              <a:gd name="connsiteX1722" fmla="*/ 2179887 w 2748374"/>
              <a:gd name="connsiteY1722" fmla="*/ 2327146 h 4560459"/>
              <a:gd name="connsiteX1723" fmla="*/ 2184268 w 2748374"/>
              <a:gd name="connsiteY1723" fmla="*/ 2343795 h 4560459"/>
              <a:gd name="connsiteX1724" fmla="*/ 2187774 w 2748374"/>
              <a:gd name="connsiteY1724" fmla="*/ 2347300 h 4560459"/>
              <a:gd name="connsiteX1725" fmla="*/ 2189526 w 2748374"/>
              <a:gd name="connsiteY1725" fmla="*/ 2347300 h 4560459"/>
              <a:gd name="connsiteX1726" fmla="*/ 2201794 w 2748374"/>
              <a:gd name="connsiteY1726" fmla="*/ 2366579 h 4560459"/>
              <a:gd name="connsiteX1727" fmla="*/ 2201794 w 2748374"/>
              <a:gd name="connsiteY1727" fmla="*/ 2387610 h 4560459"/>
              <a:gd name="connsiteX1728" fmla="*/ 2211434 w 2748374"/>
              <a:gd name="connsiteY1728" fmla="*/ 2399878 h 4560459"/>
              <a:gd name="connsiteX1729" fmla="*/ 2216692 w 2748374"/>
              <a:gd name="connsiteY1729" fmla="*/ 2413023 h 4560459"/>
              <a:gd name="connsiteX1730" fmla="*/ 2214063 w 2748374"/>
              <a:gd name="connsiteY1730" fmla="*/ 2415652 h 4560459"/>
              <a:gd name="connsiteX1731" fmla="*/ 2214063 w 2748374"/>
              <a:gd name="connsiteY1731" fmla="*/ 2420910 h 4560459"/>
              <a:gd name="connsiteX1732" fmla="*/ 2219321 w 2748374"/>
              <a:gd name="connsiteY1732" fmla="*/ 2431425 h 4560459"/>
              <a:gd name="connsiteX1733" fmla="*/ 2228084 w 2748374"/>
              <a:gd name="connsiteY1733" fmla="*/ 2440188 h 4560459"/>
              <a:gd name="connsiteX1734" fmla="*/ 2233341 w 2748374"/>
              <a:gd name="connsiteY1734" fmla="*/ 2454209 h 4560459"/>
              <a:gd name="connsiteX1735" fmla="*/ 2240352 w 2748374"/>
              <a:gd name="connsiteY1735" fmla="*/ 2469982 h 4560459"/>
              <a:gd name="connsiteX1736" fmla="*/ 2243857 w 2748374"/>
              <a:gd name="connsiteY1736" fmla="*/ 2473488 h 4560459"/>
              <a:gd name="connsiteX1737" fmla="*/ 2256125 w 2748374"/>
              <a:gd name="connsiteY1737" fmla="*/ 2496271 h 4560459"/>
              <a:gd name="connsiteX1738" fmla="*/ 2259630 w 2748374"/>
              <a:gd name="connsiteY1738" fmla="*/ 2524313 h 4560459"/>
              <a:gd name="connsiteX1739" fmla="*/ 2259630 w 2748374"/>
              <a:gd name="connsiteY1739" fmla="*/ 2526066 h 4560459"/>
              <a:gd name="connsiteX1740" fmla="*/ 2257878 w 2748374"/>
              <a:gd name="connsiteY1740" fmla="*/ 2529571 h 4560459"/>
              <a:gd name="connsiteX1741" fmla="*/ 2262259 w 2748374"/>
              <a:gd name="connsiteY1741" fmla="*/ 2544468 h 4560459"/>
              <a:gd name="connsiteX1742" fmla="*/ 2270146 w 2748374"/>
              <a:gd name="connsiteY1742" fmla="*/ 2562870 h 4560459"/>
              <a:gd name="connsiteX1743" fmla="*/ 2275404 w 2748374"/>
              <a:gd name="connsiteY1743" fmla="*/ 2583025 h 4560459"/>
              <a:gd name="connsiteX1744" fmla="*/ 2277156 w 2748374"/>
              <a:gd name="connsiteY1744" fmla="*/ 2604933 h 4560459"/>
              <a:gd name="connsiteX1745" fmla="*/ 2275404 w 2748374"/>
              <a:gd name="connsiteY1745" fmla="*/ 2606685 h 4560459"/>
              <a:gd name="connsiteX1746" fmla="*/ 2271899 w 2748374"/>
              <a:gd name="connsiteY1746" fmla="*/ 2608438 h 4560459"/>
              <a:gd name="connsiteX1747" fmla="*/ 2271899 w 2748374"/>
              <a:gd name="connsiteY1747" fmla="*/ 2611943 h 4560459"/>
              <a:gd name="connsiteX1748" fmla="*/ 2270146 w 2748374"/>
              <a:gd name="connsiteY1748" fmla="*/ 2613696 h 4560459"/>
              <a:gd name="connsiteX1749" fmla="*/ 2271899 w 2748374"/>
              <a:gd name="connsiteY1749" fmla="*/ 2613696 h 4560459"/>
              <a:gd name="connsiteX1750" fmla="*/ 2281538 w 2748374"/>
              <a:gd name="connsiteY1750" fmla="*/ 2636480 h 4560459"/>
              <a:gd name="connsiteX1751" fmla="*/ 2285919 w 2748374"/>
              <a:gd name="connsiteY1751" fmla="*/ 2661016 h 4560459"/>
              <a:gd name="connsiteX1752" fmla="*/ 2267517 w 2748374"/>
              <a:gd name="connsiteY1752" fmla="*/ 2682047 h 4560459"/>
              <a:gd name="connsiteX1753" fmla="*/ 2236847 w 2748374"/>
              <a:gd name="connsiteY1753" fmla="*/ 2689058 h 4560459"/>
              <a:gd name="connsiteX1754" fmla="*/ 2221073 w 2748374"/>
              <a:gd name="connsiteY1754" fmla="*/ 2682047 h 4560459"/>
              <a:gd name="connsiteX1755" fmla="*/ 2205300 w 2748374"/>
              <a:gd name="connsiteY1755" fmla="*/ 2675037 h 4560459"/>
              <a:gd name="connsiteX1756" fmla="*/ 2200042 w 2748374"/>
              <a:gd name="connsiteY1756" fmla="*/ 2679418 h 4560459"/>
              <a:gd name="connsiteX1757" fmla="*/ 2193031 w 2748374"/>
              <a:gd name="connsiteY1757" fmla="*/ 2683800 h 4560459"/>
              <a:gd name="connsiteX1758" fmla="*/ 2170248 w 2748374"/>
              <a:gd name="connsiteY1758" fmla="*/ 2676790 h 4560459"/>
              <a:gd name="connsiteX1759" fmla="*/ 2150969 w 2748374"/>
              <a:gd name="connsiteY1759" fmla="*/ 2661016 h 4560459"/>
              <a:gd name="connsiteX1760" fmla="*/ 2147464 w 2748374"/>
              <a:gd name="connsiteY1760" fmla="*/ 2651377 h 4560459"/>
              <a:gd name="connsiteX1761" fmla="*/ 2142206 w 2748374"/>
              <a:gd name="connsiteY1761" fmla="*/ 2643490 h 4560459"/>
              <a:gd name="connsiteX1762" fmla="*/ 2142206 w 2748374"/>
              <a:gd name="connsiteY1762" fmla="*/ 2618953 h 4560459"/>
              <a:gd name="connsiteX1763" fmla="*/ 2136072 w 2748374"/>
              <a:gd name="connsiteY1763" fmla="*/ 2611067 h 4560459"/>
              <a:gd name="connsiteX1764" fmla="*/ 2129938 w 2748374"/>
              <a:gd name="connsiteY1764" fmla="*/ 2605809 h 4560459"/>
              <a:gd name="connsiteX1765" fmla="*/ 2131690 w 2748374"/>
              <a:gd name="connsiteY1765" fmla="*/ 2600551 h 4560459"/>
              <a:gd name="connsiteX1766" fmla="*/ 2133443 w 2748374"/>
              <a:gd name="connsiteY1766" fmla="*/ 2595293 h 4560459"/>
              <a:gd name="connsiteX1767" fmla="*/ 2124680 w 2748374"/>
              <a:gd name="connsiteY1767" fmla="*/ 2580396 h 4560459"/>
              <a:gd name="connsiteX1768" fmla="*/ 2113288 w 2748374"/>
              <a:gd name="connsiteY1768" fmla="*/ 2556736 h 4560459"/>
              <a:gd name="connsiteX1769" fmla="*/ 2108907 w 2748374"/>
              <a:gd name="connsiteY1769" fmla="*/ 2537458 h 4560459"/>
              <a:gd name="connsiteX1770" fmla="*/ 2103649 w 2748374"/>
              <a:gd name="connsiteY1770" fmla="*/ 2512045 h 4560459"/>
              <a:gd name="connsiteX1771" fmla="*/ 2103649 w 2748374"/>
              <a:gd name="connsiteY1771" fmla="*/ 2510292 h 4560459"/>
              <a:gd name="connsiteX1772" fmla="*/ 2105401 w 2748374"/>
              <a:gd name="connsiteY1772" fmla="*/ 2506787 h 4560459"/>
              <a:gd name="connsiteX1773" fmla="*/ 2107154 w 2748374"/>
              <a:gd name="connsiteY1773" fmla="*/ 2503282 h 4560459"/>
              <a:gd name="connsiteX1774" fmla="*/ 2107154 w 2748374"/>
              <a:gd name="connsiteY1774" fmla="*/ 2501529 h 4560459"/>
              <a:gd name="connsiteX1775" fmla="*/ 2105401 w 2748374"/>
              <a:gd name="connsiteY1775" fmla="*/ 2494519 h 4560459"/>
              <a:gd name="connsiteX1776" fmla="*/ 2105401 w 2748374"/>
              <a:gd name="connsiteY1776" fmla="*/ 2491014 h 4560459"/>
              <a:gd name="connsiteX1777" fmla="*/ 2108907 w 2748374"/>
              <a:gd name="connsiteY1777" fmla="*/ 2484880 h 4560459"/>
              <a:gd name="connsiteX1778" fmla="*/ 2112412 w 2748374"/>
              <a:gd name="connsiteY1778" fmla="*/ 2478745 h 4560459"/>
              <a:gd name="connsiteX1779" fmla="*/ 2112412 w 2748374"/>
              <a:gd name="connsiteY1779" fmla="*/ 2476993 h 4560459"/>
              <a:gd name="connsiteX1780" fmla="*/ 2101896 w 2748374"/>
              <a:gd name="connsiteY1780" fmla="*/ 2464725 h 4560459"/>
              <a:gd name="connsiteX1781" fmla="*/ 2093133 w 2748374"/>
              <a:gd name="connsiteY1781" fmla="*/ 2451580 h 4560459"/>
              <a:gd name="connsiteX1782" fmla="*/ 2094886 w 2748374"/>
              <a:gd name="connsiteY1782" fmla="*/ 2442817 h 4560459"/>
              <a:gd name="connsiteX1783" fmla="*/ 2096638 w 2748374"/>
              <a:gd name="connsiteY1783" fmla="*/ 2434054 h 4560459"/>
              <a:gd name="connsiteX1784" fmla="*/ 2093133 w 2748374"/>
              <a:gd name="connsiteY1784" fmla="*/ 2426167 h 4560459"/>
              <a:gd name="connsiteX1785" fmla="*/ 2089628 w 2748374"/>
              <a:gd name="connsiteY1785" fmla="*/ 2415652 h 4560459"/>
              <a:gd name="connsiteX1786" fmla="*/ 2093133 w 2748374"/>
              <a:gd name="connsiteY1786" fmla="*/ 2397250 h 4560459"/>
              <a:gd name="connsiteX1787" fmla="*/ 2096638 w 2748374"/>
              <a:gd name="connsiteY1787" fmla="*/ 2378847 h 4560459"/>
              <a:gd name="connsiteX1788" fmla="*/ 2101896 w 2748374"/>
              <a:gd name="connsiteY1788" fmla="*/ 2377095 h 4560459"/>
              <a:gd name="connsiteX1789" fmla="*/ 2102773 w 2748374"/>
              <a:gd name="connsiteY1789" fmla="*/ 2365703 h 4560459"/>
              <a:gd name="connsiteX1790" fmla="*/ 2107154 w 2748374"/>
              <a:gd name="connsiteY1790" fmla="*/ 2354311 h 4560459"/>
              <a:gd name="connsiteX1791" fmla="*/ 2107154 w 2748374"/>
              <a:gd name="connsiteY1791" fmla="*/ 2343795 h 4560459"/>
              <a:gd name="connsiteX1792" fmla="*/ 2112412 w 2748374"/>
              <a:gd name="connsiteY1792" fmla="*/ 2333280 h 4560459"/>
              <a:gd name="connsiteX1793" fmla="*/ 2112412 w 2748374"/>
              <a:gd name="connsiteY1793" fmla="*/ 2329774 h 4560459"/>
              <a:gd name="connsiteX1794" fmla="*/ 2110659 w 2748374"/>
              <a:gd name="connsiteY1794" fmla="*/ 2321011 h 4560459"/>
              <a:gd name="connsiteX1795" fmla="*/ 2108907 w 2748374"/>
              <a:gd name="connsiteY1795" fmla="*/ 2314001 h 4560459"/>
              <a:gd name="connsiteX1796" fmla="*/ 2112412 w 2748374"/>
              <a:gd name="connsiteY1796" fmla="*/ 2290341 h 4560459"/>
              <a:gd name="connsiteX1797" fmla="*/ 2117670 w 2748374"/>
              <a:gd name="connsiteY1797" fmla="*/ 2271939 h 4560459"/>
              <a:gd name="connsiteX1798" fmla="*/ 2122927 w 2748374"/>
              <a:gd name="connsiteY1798" fmla="*/ 2254413 h 4560459"/>
              <a:gd name="connsiteX1799" fmla="*/ 2126433 w 2748374"/>
              <a:gd name="connsiteY1799" fmla="*/ 2238639 h 4560459"/>
              <a:gd name="connsiteX1800" fmla="*/ 2126433 w 2748374"/>
              <a:gd name="connsiteY1800" fmla="*/ 2219361 h 4560459"/>
              <a:gd name="connsiteX1801" fmla="*/ 2129938 w 2748374"/>
              <a:gd name="connsiteY1801" fmla="*/ 2201835 h 4560459"/>
              <a:gd name="connsiteX1802" fmla="*/ 2131690 w 2748374"/>
              <a:gd name="connsiteY1802" fmla="*/ 2196577 h 4560459"/>
              <a:gd name="connsiteX1803" fmla="*/ 2133443 w 2748374"/>
              <a:gd name="connsiteY1803" fmla="*/ 2193072 h 4560459"/>
              <a:gd name="connsiteX1804" fmla="*/ 2145711 w 2748374"/>
              <a:gd name="connsiteY1804" fmla="*/ 2146628 h 4560459"/>
              <a:gd name="connsiteX1805" fmla="*/ 2150969 w 2748374"/>
              <a:gd name="connsiteY1805" fmla="*/ 2101936 h 4560459"/>
              <a:gd name="connsiteX1806" fmla="*/ 2135196 w 2748374"/>
              <a:gd name="connsiteY1806" fmla="*/ 2063379 h 4560459"/>
              <a:gd name="connsiteX1807" fmla="*/ 2094886 w 2748374"/>
              <a:gd name="connsiteY1807" fmla="*/ 2049358 h 4560459"/>
              <a:gd name="connsiteX1808" fmla="*/ 2087875 w 2748374"/>
              <a:gd name="connsiteY1808" fmla="*/ 2045853 h 4560459"/>
              <a:gd name="connsiteX1809" fmla="*/ 2086123 w 2748374"/>
              <a:gd name="connsiteY1809" fmla="*/ 2045853 h 4560459"/>
              <a:gd name="connsiteX1810" fmla="*/ 2082618 w 2748374"/>
              <a:gd name="connsiteY1810" fmla="*/ 2044101 h 4560459"/>
              <a:gd name="connsiteX1811" fmla="*/ 2063339 w 2748374"/>
              <a:gd name="connsiteY1811" fmla="*/ 2047606 h 4560459"/>
              <a:gd name="connsiteX1812" fmla="*/ 2054576 w 2748374"/>
              <a:gd name="connsiteY1812" fmla="*/ 2065132 h 4560459"/>
              <a:gd name="connsiteX1813" fmla="*/ 2047566 w 2748374"/>
              <a:gd name="connsiteY1813" fmla="*/ 2080905 h 4560459"/>
              <a:gd name="connsiteX1814" fmla="*/ 2038803 w 2748374"/>
              <a:gd name="connsiteY1814" fmla="*/ 2098431 h 4560459"/>
              <a:gd name="connsiteX1815" fmla="*/ 2033545 w 2748374"/>
              <a:gd name="connsiteY1815" fmla="*/ 2108947 h 4560459"/>
              <a:gd name="connsiteX1816" fmla="*/ 2017771 w 2748374"/>
              <a:gd name="connsiteY1816" fmla="*/ 2128225 h 4560459"/>
              <a:gd name="connsiteX1817" fmla="*/ 2001998 w 2748374"/>
              <a:gd name="connsiteY1817" fmla="*/ 2146628 h 4560459"/>
              <a:gd name="connsiteX1818" fmla="*/ 1993235 w 2748374"/>
              <a:gd name="connsiteY1818" fmla="*/ 2161525 h 4560459"/>
              <a:gd name="connsiteX1819" fmla="*/ 1973080 w 2748374"/>
              <a:gd name="connsiteY1819" fmla="*/ 2167659 h 4560459"/>
              <a:gd name="connsiteX1820" fmla="*/ 1959936 w 2748374"/>
              <a:gd name="connsiteY1820" fmla="*/ 2184309 h 4560459"/>
              <a:gd name="connsiteX1821" fmla="*/ 1944162 w 2748374"/>
              <a:gd name="connsiteY1821" fmla="*/ 2187814 h 4560459"/>
              <a:gd name="connsiteX1822" fmla="*/ 1917873 w 2748374"/>
              <a:gd name="connsiteY1822" fmla="*/ 2179927 h 4560459"/>
              <a:gd name="connsiteX1823" fmla="*/ 1895089 w 2748374"/>
              <a:gd name="connsiteY1823" fmla="*/ 2165030 h 4560459"/>
              <a:gd name="connsiteX1824" fmla="*/ 1882821 w 2748374"/>
              <a:gd name="connsiteY1824" fmla="*/ 2154514 h 4560459"/>
              <a:gd name="connsiteX1825" fmla="*/ 1875811 w 2748374"/>
              <a:gd name="connsiteY1825" fmla="*/ 2139617 h 4560459"/>
              <a:gd name="connsiteX1826" fmla="*/ 1877563 w 2748374"/>
              <a:gd name="connsiteY1826" fmla="*/ 2136988 h 4560459"/>
              <a:gd name="connsiteX1827" fmla="*/ 1879316 w 2748374"/>
              <a:gd name="connsiteY1827" fmla="*/ 2132607 h 4560459"/>
              <a:gd name="connsiteX1828" fmla="*/ 1874058 w 2748374"/>
              <a:gd name="connsiteY1828" fmla="*/ 2122968 h 4560459"/>
              <a:gd name="connsiteX1829" fmla="*/ 1867048 w 2748374"/>
              <a:gd name="connsiteY1829" fmla="*/ 2112452 h 4560459"/>
              <a:gd name="connsiteX1830" fmla="*/ 1869677 w 2748374"/>
              <a:gd name="connsiteY1830" fmla="*/ 2095802 h 4560459"/>
              <a:gd name="connsiteX1831" fmla="*/ 1875811 w 2748374"/>
              <a:gd name="connsiteY1831" fmla="*/ 2082658 h 4560459"/>
              <a:gd name="connsiteX1832" fmla="*/ 1872306 w 2748374"/>
              <a:gd name="connsiteY1832" fmla="*/ 2063379 h 4560459"/>
              <a:gd name="connsiteX1833" fmla="*/ 1867048 w 2748374"/>
              <a:gd name="connsiteY1833" fmla="*/ 2045853 h 4560459"/>
              <a:gd name="connsiteX1834" fmla="*/ 1867048 w 2748374"/>
              <a:gd name="connsiteY1834" fmla="*/ 2040595 h 4560459"/>
              <a:gd name="connsiteX1835" fmla="*/ 1870553 w 2748374"/>
              <a:gd name="connsiteY1835" fmla="*/ 2035338 h 4560459"/>
              <a:gd name="connsiteX1836" fmla="*/ 1856532 w 2748374"/>
              <a:gd name="connsiteY1836" fmla="*/ 2005543 h 4560459"/>
              <a:gd name="connsiteX1837" fmla="*/ 1851275 w 2748374"/>
              <a:gd name="connsiteY1837" fmla="*/ 1973997 h 4560459"/>
              <a:gd name="connsiteX1838" fmla="*/ 1851275 w 2748374"/>
              <a:gd name="connsiteY1838" fmla="*/ 1972244 h 4560459"/>
              <a:gd name="connsiteX1839" fmla="*/ 1853027 w 2748374"/>
              <a:gd name="connsiteY1839" fmla="*/ 1950337 h 4560459"/>
              <a:gd name="connsiteX1840" fmla="*/ 1854780 w 2748374"/>
              <a:gd name="connsiteY1840" fmla="*/ 1928429 h 4560459"/>
              <a:gd name="connsiteX1841" fmla="*/ 1856532 w 2748374"/>
              <a:gd name="connsiteY1841" fmla="*/ 1924924 h 4560459"/>
              <a:gd name="connsiteX1842" fmla="*/ 1856532 w 2748374"/>
              <a:gd name="connsiteY1842" fmla="*/ 1917913 h 4560459"/>
              <a:gd name="connsiteX1843" fmla="*/ 1858285 w 2748374"/>
              <a:gd name="connsiteY1843" fmla="*/ 1916161 h 4560459"/>
              <a:gd name="connsiteX1844" fmla="*/ 1861790 w 2748374"/>
              <a:gd name="connsiteY1844" fmla="*/ 1918790 h 4560459"/>
              <a:gd name="connsiteX1845" fmla="*/ 1863543 w 2748374"/>
              <a:gd name="connsiteY1845" fmla="*/ 1924924 h 4560459"/>
              <a:gd name="connsiteX1846" fmla="*/ 1881069 w 2748374"/>
              <a:gd name="connsiteY1846" fmla="*/ 1939821 h 4560459"/>
              <a:gd name="connsiteX1847" fmla="*/ 1898595 w 2748374"/>
              <a:gd name="connsiteY1847" fmla="*/ 1954718 h 4560459"/>
              <a:gd name="connsiteX1848" fmla="*/ 1903852 w 2748374"/>
              <a:gd name="connsiteY1848" fmla="*/ 1962605 h 4560459"/>
              <a:gd name="connsiteX1849" fmla="*/ 1912615 w 2748374"/>
              <a:gd name="connsiteY1849" fmla="*/ 1970491 h 4560459"/>
              <a:gd name="connsiteX1850" fmla="*/ 1919626 w 2748374"/>
              <a:gd name="connsiteY1850" fmla="*/ 1973120 h 4560459"/>
              <a:gd name="connsiteX1851" fmla="*/ 1928389 w 2748374"/>
              <a:gd name="connsiteY1851" fmla="*/ 1973997 h 4560459"/>
              <a:gd name="connsiteX1852" fmla="*/ 1977462 w 2748374"/>
              <a:gd name="connsiteY1852" fmla="*/ 1962605 h 4560459"/>
              <a:gd name="connsiteX1853" fmla="*/ 2017771 w 2748374"/>
              <a:gd name="connsiteY1853" fmla="*/ 1930182 h 4560459"/>
              <a:gd name="connsiteX1854" fmla="*/ 2027411 w 2748374"/>
              <a:gd name="connsiteY1854" fmla="*/ 1914408 h 4560459"/>
              <a:gd name="connsiteX1855" fmla="*/ 2038803 w 2748374"/>
              <a:gd name="connsiteY1855" fmla="*/ 1898635 h 4560459"/>
              <a:gd name="connsiteX1856" fmla="*/ 2056329 w 2748374"/>
              <a:gd name="connsiteY1856" fmla="*/ 1858325 h 4560459"/>
              <a:gd name="connsiteX1857" fmla="*/ 2056329 w 2748374"/>
              <a:gd name="connsiteY1857" fmla="*/ 1854820 h 4560459"/>
              <a:gd name="connsiteX1858" fmla="*/ 2052823 w 2748374"/>
              <a:gd name="connsiteY1858" fmla="*/ 1849562 h 4560459"/>
              <a:gd name="connsiteX1859" fmla="*/ 2051071 w 2748374"/>
              <a:gd name="connsiteY1859" fmla="*/ 1849562 h 4560459"/>
              <a:gd name="connsiteX1860" fmla="*/ 2049318 w 2748374"/>
              <a:gd name="connsiteY1860" fmla="*/ 1851315 h 4560459"/>
              <a:gd name="connsiteX1861" fmla="*/ 2045813 w 2748374"/>
              <a:gd name="connsiteY1861" fmla="*/ 1851315 h 4560459"/>
              <a:gd name="connsiteX1862" fmla="*/ 2027411 w 2748374"/>
              <a:gd name="connsiteY1862" fmla="*/ 1853944 h 4560459"/>
              <a:gd name="connsiteX1863" fmla="*/ 2012514 w 2748374"/>
              <a:gd name="connsiteY1863" fmla="*/ 1858325 h 4560459"/>
              <a:gd name="connsiteX1864" fmla="*/ 2005503 w 2748374"/>
              <a:gd name="connsiteY1864" fmla="*/ 1861830 h 4560459"/>
              <a:gd name="connsiteX1865" fmla="*/ 1998493 w 2748374"/>
              <a:gd name="connsiteY1865" fmla="*/ 1865335 h 4560459"/>
              <a:gd name="connsiteX1866" fmla="*/ 1963441 w 2748374"/>
              <a:gd name="connsiteY1866" fmla="*/ 1870593 h 4560459"/>
              <a:gd name="connsiteX1867" fmla="*/ 1930142 w 2748374"/>
              <a:gd name="connsiteY1867" fmla="*/ 1875851 h 4560459"/>
              <a:gd name="connsiteX1868" fmla="*/ 1921378 w 2748374"/>
              <a:gd name="connsiteY1868" fmla="*/ 1879356 h 4560459"/>
              <a:gd name="connsiteX1869" fmla="*/ 1914368 w 2748374"/>
              <a:gd name="connsiteY1869" fmla="*/ 1881109 h 4560459"/>
              <a:gd name="connsiteX1870" fmla="*/ 1886327 w 2748374"/>
              <a:gd name="connsiteY1870" fmla="*/ 1881109 h 4560459"/>
              <a:gd name="connsiteX1871" fmla="*/ 1877563 w 2748374"/>
              <a:gd name="connsiteY1871" fmla="*/ 1884614 h 4560459"/>
              <a:gd name="connsiteX1872" fmla="*/ 1872306 w 2748374"/>
              <a:gd name="connsiteY1872" fmla="*/ 1887243 h 4560459"/>
              <a:gd name="connsiteX1873" fmla="*/ 1867048 w 2748374"/>
              <a:gd name="connsiteY1873" fmla="*/ 1888119 h 4560459"/>
              <a:gd name="connsiteX1874" fmla="*/ 1846017 w 2748374"/>
              <a:gd name="connsiteY1874" fmla="*/ 1881109 h 4560459"/>
              <a:gd name="connsiteX1875" fmla="*/ 1831996 w 2748374"/>
              <a:gd name="connsiteY1875" fmla="*/ 1874098 h 4560459"/>
              <a:gd name="connsiteX1876" fmla="*/ 1821480 w 2748374"/>
              <a:gd name="connsiteY1876" fmla="*/ 1874098 h 4560459"/>
              <a:gd name="connsiteX1877" fmla="*/ 1806583 w 2748374"/>
              <a:gd name="connsiteY1877" fmla="*/ 1867088 h 4560459"/>
              <a:gd name="connsiteX1878" fmla="*/ 1796944 w 2748374"/>
              <a:gd name="connsiteY1878" fmla="*/ 1854820 h 4560459"/>
              <a:gd name="connsiteX1879" fmla="*/ 1809212 w 2748374"/>
              <a:gd name="connsiteY1879" fmla="*/ 1839046 h 4560459"/>
              <a:gd name="connsiteX1880" fmla="*/ 1831996 w 2748374"/>
              <a:gd name="connsiteY1880" fmla="*/ 1833789 h 4560459"/>
              <a:gd name="connsiteX1881" fmla="*/ 1837254 w 2748374"/>
              <a:gd name="connsiteY1881" fmla="*/ 1835541 h 4560459"/>
              <a:gd name="connsiteX1882" fmla="*/ 1842511 w 2748374"/>
              <a:gd name="connsiteY1882" fmla="*/ 1833789 h 4560459"/>
              <a:gd name="connsiteX1883" fmla="*/ 1853027 w 2748374"/>
              <a:gd name="connsiteY1883" fmla="*/ 1833789 h 4560459"/>
              <a:gd name="connsiteX1884" fmla="*/ 1884574 w 2748374"/>
              <a:gd name="connsiteY1884" fmla="*/ 1828531 h 4560459"/>
              <a:gd name="connsiteX1885" fmla="*/ 1919626 w 2748374"/>
              <a:gd name="connsiteY1885" fmla="*/ 1821520 h 4560459"/>
              <a:gd name="connsiteX1886" fmla="*/ 1937152 w 2748374"/>
              <a:gd name="connsiteY1886" fmla="*/ 1816263 h 4560459"/>
              <a:gd name="connsiteX1887" fmla="*/ 1956430 w 2748374"/>
              <a:gd name="connsiteY1887" fmla="*/ 1812757 h 4560459"/>
              <a:gd name="connsiteX1888" fmla="*/ 1959936 w 2748374"/>
              <a:gd name="connsiteY1888" fmla="*/ 1811005 h 4560459"/>
              <a:gd name="connsiteX1889" fmla="*/ 1963441 w 2748374"/>
              <a:gd name="connsiteY1889" fmla="*/ 1811005 h 4560459"/>
              <a:gd name="connsiteX1890" fmla="*/ 1982719 w 2748374"/>
              <a:gd name="connsiteY1890" fmla="*/ 1803994 h 4560459"/>
              <a:gd name="connsiteX1891" fmla="*/ 2005503 w 2748374"/>
              <a:gd name="connsiteY1891" fmla="*/ 1796984 h 4560459"/>
              <a:gd name="connsiteX1892" fmla="*/ 2066844 w 2748374"/>
              <a:gd name="connsiteY1892" fmla="*/ 1781211 h 4560459"/>
              <a:gd name="connsiteX1893" fmla="*/ 2077360 w 2748374"/>
              <a:gd name="connsiteY1893" fmla="*/ 1779458 h 4560459"/>
              <a:gd name="connsiteX1894" fmla="*/ 2089628 w 2748374"/>
              <a:gd name="connsiteY1894" fmla="*/ 1775953 h 4560459"/>
              <a:gd name="connsiteX1895" fmla="*/ 2094886 w 2748374"/>
              <a:gd name="connsiteY1895" fmla="*/ 1772448 h 4560459"/>
              <a:gd name="connsiteX1896" fmla="*/ 2098391 w 2748374"/>
              <a:gd name="connsiteY1896" fmla="*/ 1766314 h 4560459"/>
              <a:gd name="connsiteX1897" fmla="*/ 2101896 w 2748374"/>
              <a:gd name="connsiteY1897" fmla="*/ 1763685 h 4560459"/>
              <a:gd name="connsiteX1898" fmla="*/ 2132567 w 2748374"/>
              <a:gd name="connsiteY1898" fmla="*/ 1699715 h 4560459"/>
              <a:gd name="connsiteX1899" fmla="*/ 2161485 w 2748374"/>
              <a:gd name="connsiteY1899" fmla="*/ 1637497 h 4560459"/>
              <a:gd name="connsiteX1900" fmla="*/ 2166743 w 2748374"/>
              <a:gd name="connsiteY1900" fmla="*/ 1616466 h 4560459"/>
              <a:gd name="connsiteX1901" fmla="*/ 2172000 w 2748374"/>
              <a:gd name="connsiteY1901" fmla="*/ 1591930 h 4560459"/>
              <a:gd name="connsiteX1902" fmla="*/ 2176382 w 2748374"/>
              <a:gd name="connsiteY1902" fmla="*/ 1578785 h 4560459"/>
              <a:gd name="connsiteX1903" fmla="*/ 2182516 w 2748374"/>
              <a:gd name="connsiteY1903" fmla="*/ 1565641 h 4560459"/>
              <a:gd name="connsiteX1904" fmla="*/ 2189526 w 2748374"/>
              <a:gd name="connsiteY1904" fmla="*/ 1525331 h 4560459"/>
              <a:gd name="connsiteX1905" fmla="*/ 2203547 w 2748374"/>
              <a:gd name="connsiteY1905" fmla="*/ 1488526 h 4560459"/>
              <a:gd name="connsiteX1906" fmla="*/ 2203547 w 2748374"/>
              <a:gd name="connsiteY1906" fmla="*/ 1416670 h 4560459"/>
              <a:gd name="connsiteX1907" fmla="*/ 2200918 w 2748374"/>
              <a:gd name="connsiteY1907" fmla="*/ 1407030 h 4560459"/>
              <a:gd name="connsiteX1908" fmla="*/ 2201794 w 2748374"/>
              <a:gd name="connsiteY1908" fmla="*/ 1399144 h 4560459"/>
              <a:gd name="connsiteX1909" fmla="*/ 2199166 w 2748374"/>
              <a:gd name="connsiteY1909" fmla="*/ 1393886 h 4560459"/>
              <a:gd name="connsiteX1910" fmla="*/ 2193031 w 2748374"/>
              <a:gd name="connsiteY1910" fmla="*/ 1388628 h 4560459"/>
              <a:gd name="connsiteX1911" fmla="*/ 2191279 w 2748374"/>
              <a:gd name="connsiteY1911" fmla="*/ 1386876 h 4560459"/>
              <a:gd name="connsiteX1912" fmla="*/ 2191279 w 2748374"/>
              <a:gd name="connsiteY1912" fmla="*/ 1376360 h 4560459"/>
              <a:gd name="connsiteX1913" fmla="*/ 2189526 w 2748374"/>
              <a:gd name="connsiteY1913" fmla="*/ 1372855 h 4560459"/>
              <a:gd name="connsiteX1914" fmla="*/ 2186021 w 2748374"/>
              <a:gd name="connsiteY1914" fmla="*/ 1369350 h 4560459"/>
              <a:gd name="connsiteX1915" fmla="*/ 2174629 w 2748374"/>
              <a:gd name="connsiteY1915" fmla="*/ 1351824 h 4560459"/>
              <a:gd name="connsiteX1916" fmla="*/ 2159732 w 2748374"/>
              <a:gd name="connsiteY1916" fmla="*/ 1346566 h 4560459"/>
              <a:gd name="connsiteX1917" fmla="*/ 2152722 w 2748374"/>
              <a:gd name="connsiteY1917" fmla="*/ 1344813 h 4560459"/>
              <a:gd name="connsiteX1918" fmla="*/ 2145711 w 2748374"/>
              <a:gd name="connsiteY1918" fmla="*/ 1344813 h 4560459"/>
              <a:gd name="connsiteX1919" fmla="*/ 2114164 w 2748374"/>
              <a:gd name="connsiteY1919" fmla="*/ 1355329 h 4560459"/>
              <a:gd name="connsiteX1920" fmla="*/ 2105401 w 2748374"/>
              <a:gd name="connsiteY1920" fmla="*/ 1358834 h 4560459"/>
              <a:gd name="connsiteX1921" fmla="*/ 2093133 w 2748374"/>
              <a:gd name="connsiteY1921" fmla="*/ 1364092 h 4560459"/>
              <a:gd name="connsiteX1922" fmla="*/ 2081741 w 2748374"/>
              <a:gd name="connsiteY1922" fmla="*/ 1383370 h 4560459"/>
              <a:gd name="connsiteX1923" fmla="*/ 2072102 w 2748374"/>
              <a:gd name="connsiteY1923" fmla="*/ 1406154 h 4560459"/>
              <a:gd name="connsiteX1924" fmla="*/ 2063339 w 2748374"/>
              <a:gd name="connsiteY1924" fmla="*/ 1425433 h 4560459"/>
              <a:gd name="connsiteX1925" fmla="*/ 2052823 w 2748374"/>
              <a:gd name="connsiteY1925" fmla="*/ 1442959 h 4560459"/>
              <a:gd name="connsiteX1926" fmla="*/ 2038803 w 2748374"/>
              <a:gd name="connsiteY1926" fmla="*/ 1455227 h 4560459"/>
              <a:gd name="connsiteX1927" fmla="*/ 2030040 w 2748374"/>
              <a:gd name="connsiteY1927" fmla="*/ 1465743 h 4560459"/>
              <a:gd name="connsiteX1928" fmla="*/ 2024782 w 2748374"/>
              <a:gd name="connsiteY1928" fmla="*/ 1472753 h 4560459"/>
              <a:gd name="connsiteX1929" fmla="*/ 2021277 w 2748374"/>
              <a:gd name="connsiteY1929" fmla="*/ 1481516 h 4560459"/>
              <a:gd name="connsiteX1930" fmla="*/ 2017771 w 2748374"/>
              <a:gd name="connsiteY1930" fmla="*/ 1491155 h 4560459"/>
              <a:gd name="connsiteX1931" fmla="*/ 2014266 w 2748374"/>
              <a:gd name="connsiteY1931" fmla="*/ 1502547 h 4560459"/>
              <a:gd name="connsiteX1932" fmla="*/ 2007256 w 2748374"/>
              <a:gd name="connsiteY1932" fmla="*/ 1509558 h 4560459"/>
              <a:gd name="connsiteX1933" fmla="*/ 1996740 w 2748374"/>
              <a:gd name="connsiteY1933" fmla="*/ 1523578 h 4560459"/>
              <a:gd name="connsiteX1934" fmla="*/ 1991482 w 2748374"/>
              <a:gd name="connsiteY1934" fmla="*/ 1537599 h 4560459"/>
              <a:gd name="connsiteX1935" fmla="*/ 1987977 w 2748374"/>
              <a:gd name="connsiteY1935" fmla="*/ 1541104 h 4560459"/>
              <a:gd name="connsiteX1936" fmla="*/ 1982719 w 2748374"/>
              <a:gd name="connsiteY1936" fmla="*/ 1549867 h 4560459"/>
              <a:gd name="connsiteX1937" fmla="*/ 1982719 w 2748374"/>
              <a:gd name="connsiteY1937" fmla="*/ 1560383 h 4560459"/>
              <a:gd name="connsiteX1938" fmla="*/ 1980967 w 2748374"/>
              <a:gd name="connsiteY1938" fmla="*/ 1563888 h 4560459"/>
              <a:gd name="connsiteX1939" fmla="*/ 1980967 w 2748374"/>
              <a:gd name="connsiteY1939" fmla="*/ 1565641 h 4560459"/>
              <a:gd name="connsiteX1940" fmla="*/ 1982719 w 2748374"/>
              <a:gd name="connsiteY1940" fmla="*/ 1569146 h 4560459"/>
              <a:gd name="connsiteX1941" fmla="*/ 1972204 w 2748374"/>
              <a:gd name="connsiteY1941" fmla="*/ 1588425 h 4560459"/>
              <a:gd name="connsiteX1942" fmla="*/ 1954678 w 2748374"/>
              <a:gd name="connsiteY1942" fmla="*/ 1605951 h 4560459"/>
              <a:gd name="connsiteX1943" fmla="*/ 1935399 w 2748374"/>
              <a:gd name="connsiteY1943" fmla="*/ 1588425 h 4560459"/>
              <a:gd name="connsiteX1944" fmla="*/ 1930142 w 2748374"/>
              <a:gd name="connsiteY1944" fmla="*/ 1562136 h 4560459"/>
              <a:gd name="connsiteX1945" fmla="*/ 1924884 w 2748374"/>
              <a:gd name="connsiteY1945" fmla="*/ 1556878 h 4560459"/>
              <a:gd name="connsiteX1946" fmla="*/ 1923131 w 2748374"/>
              <a:gd name="connsiteY1946" fmla="*/ 1532341 h 4560459"/>
              <a:gd name="connsiteX1947" fmla="*/ 1919626 w 2748374"/>
              <a:gd name="connsiteY1947" fmla="*/ 1518321 h 4560459"/>
              <a:gd name="connsiteX1948" fmla="*/ 1917873 w 2748374"/>
              <a:gd name="connsiteY1948" fmla="*/ 1504300 h 4560459"/>
              <a:gd name="connsiteX1949" fmla="*/ 1920502 w 2748374"/>
              <a:gd name="connsiteY1949" fmla="*/ 1492908 h 4560459"/>
              <a:gd name="connsiteX1950" fmla="*/ 1923131 w 2748374"/>
              <a:gd name="connsiteY1950" fmla="*/ 1481516 h 4560459"/>
              <a:gd name="connsiteX1951" fmla="*/ 1923131 w 2748374"/>
              <a:gd name="connsiteY1951" fmla="*/ 1479763 h 4560459"/>
              <a:gd name="connsiteX1952" fmla="*/ 1921378 w 2748374"/>
              <a:gd name="connsiteY1952" fmla="*/ 1469248 h 4560459"/>
              <a:gd name="connsiteX1953" fmla="*/ 1919626 w 2748374"/>
              <a:gd name="connsiteY1953" fmla="*/ 1462237 h 4560459"/>
              <a:gd name="connsiteX1954" fmla="*/ 1923131 w 2748374"/>
              <a:gd name="connsiteY1954" fmla="*/ 1437701 h 4560459"/>
              <a:gd name="connsiteX1955" fmla="*/ 1931894 w 2748374"/>
              <a:gd name="connsiteY1955" fmla="*/ 1416670 h 4560459"/>
              <a:gd name="connsiteX1956" fmla="*/ 1931894 w 2748374"/>
              <a:gd name="connsiteY1956" fmla="*/ 1399144 h 4560459"/>
              <a:gd name="connsiteX1957" fmla="*/ 1934523 w 2748374"/>
              <a:gd name="connsiteY1957" fmla="*/ 1393010 h 4560459"/>
              <a:gd name="connsiteX1958" fmla="*/ 1938904 w 2748374"/>
              <a:gd name="connsiteY1958" fmla="*/ 1388628 h 4560459"/>
              <a:gd name="connsiteX1959" fmla="*/ 1947667 w 2748374"/>
              <a:gd name="connsiteY1959" fmla="*/ 1360587 h 4560459"/>
              <a:gd name="connsiteX1960" fmla="*/ 1956430 w 2748374"/>
              <a:gd name="connsiteY1960" fmla="*/ 1337803 h 4560459"/>
              <a:gd name="connsiteX1961" fmla="*/ 1958183 w 2748374"/>
              <a:gd name="connsiteY1961" fmla="*/ 1334297 h 4560459"/>
              <a:gd name="connsiteX1962" fmla="*/ 1963441 w 2748374"/>
              <a:gd name="connsiteY1962" fmla="*/ 1311514 h 4560459"/>
              <a:gd name="connsiteX1963" fmla="*/ 1968699 w 2748374"/>
              <a:gd name="connsiteY1963" fmla="*/ 1290483 h 4560459"/>
              <a:gd name="connsiteX1964" fmla="*/ 1976585 w 2748374"/>
              <a:gd name="connsiteY1964" fmla="*/ 1272957 h 4560459"/>
              <a:gd name="connsiteX1965" fmla="*/ 2000245 w 2748374"/>
              <a:gd name="connsiteY1965" fmla="*/ 1267699 h 4560459"/>
              <a:gd name="connsiteX1966" fmla="*/ 875872 w 2748374"/>
              <a:gd name="connsiteY1966" fmla="*/ 1085879 h 4560459"/>
              <a:gd name="connsiteX1967" fmla="*/ 856941 w 2748374"/>
              <a:gd name="connsiteY1967" fmla="*/ 1095976 h 4560459"/>
              <a:gd name="connsiteX1968" fmla="*/ 830437 w 2748374"/>
              <a:gd name="connsiteY1968" fmla="*/ 1113644 h 4560459"/>
              <a:gd name="connsiteX1969" fmla="*/ 798886 w 2748374"/>
              <a:gd name="connsiteY1969" fmla="*/ 1137624 h 4560459"/>
              <a:gd name="connsiteX1970" fmla="*/ 779955 w 2748374"/>
              <a:gd name="connsiteY1970" fmla="*/ 1147720 h 4560459"/>
              <a:gd name="connsiteX1971" fmla="*/ 777431 w 2748374"/>
              <a:gd name="connsiteY1971" fmla="*/ 1146458 h 4560459"/>
              <a:gd name="connsiteX1972" fmla="*/ 769858 w 2748374"/>
              <a:gd name="connsiteY1972" fmla="*/ 1146458 h 4560459"/>
              <a:gd name="connsiteX1973" fmla="*/ 747141 w 2748374"/>
              <a:gd name="connsiteY1973" fmla="*/ 1166651 h 4560459"/>
              <a:gd name="connsiteX1974" fmla="*/ 713065 w 2748374"/>
              <a:gd name="connsiteY1974" fmla="*/ 1184320 h 4560459"/>
              <a:gd name="connsiteX1975" fmla="*/ 691610 w 2748374"/>
              <a:gd name="connsiteY1975" fmla="*/ 1176748 h 4560459"/>
              <a:gd name="connsiteX1976" fmla="*/ 671417 w 2748374"/>
              <a:gd name="connsiteY1976" fmla="*/ 1169175 h 4560459"/>
              <a:gd name="connsiteX1977" fmla="*/ 637342 w 2748374"/>
              <a:gd name="connsiteY1977" fmla="*/ 1193154 h 4560459"/>
              <a:gd name="connsiteX1978" fmla="*/ 608314 w 2748374"/>
              <a:gd name="connsiteY1978" fmla="*/ 1219658 h 4560459"/>
              <a:gd name="connsiteX1979" fmla="*/ 588121 w 2748374"/>
              <a:gd name="connsiteY1979" fmla="*/ 1219658 h 4560459"/>
              <a:gd name="connsiteX1980" fmla="*/ 583073 w 2748374"/>
              <a:gd name="connsiteY1980" fmla="*/ 1220920 h 4560459"/>
              <a:gd name="connsiteX1981" fmla="*/ 583073 w 2748374"/>
              <a:gd name="connsiteY1981" fmla="*/ 1229754 h 4560459"/>
              <a:gd name="connsiteX1982" fmla="*/ 562880 w 2748374"/>
              <a:gd name="connsiteY1982" fmla="*/ 1229754 h 4560459"/>
              <a:gd name="connsiteX1983" fmla="*/ 547735 w 2748374"/>
              <a:gd name="connsiteY1983" fmla="*/ 1234802 h 4560459"/>
              <a:gd name="connsiteX1984" fmla="*/ 535115 w 2748374"/>
              <a:gd name="connsiteY1984" fmla="*/ 1242375 h 4560459"/>
              <a:gd name="connsiteX1985" fmla="*/ 519970 w 2748374"/>
              <a:gd name="connsiteY1985" fmla="*/ 1257520 h 4560459"/>
              <a:gd name="connsiteX1986" fmla="*/ 508611 w 2748374"/>
              <a:gd name="connsiteY1986" fmla="*/ 1265092 h 4560459"/>
              <a:gd name="connsiteX1987" fmla="*/ 502301 w 2748374"/>
              <a:gd name="connsiteY1987" fmla="*/ 1262568 h 4560459"/>
              <a:gd name="connsiteX1988" fmla="*/ 502301 w 2748374"/>
              <a:gd name="connsiteY1988" fmla="*/ 1239851 h 4560459"/>
              <a:gd name="connsiteX1989" fmla="*/ 504825 w 2748374"/>
              <a:gd name="connsiteY1989" fmla="*/ 1229754 h 4560459"/>
              <a:gd name="connsiteX1990" fmla="*/ 487156 w 2748374"/>
              <a:gd name="connsiteY1990" fmla="*/ 1229754 h 4560459"/>
              <a:gd name="connsiteX1991" fmla="*/ 442984 w 2748374"/>
              <a:gd name="connsiteY1991" fmla="*/ 1252471 h 4560459"/>
              <a:gd name="connsiteX1992" fmla="*/ 403860 w 2748374"/>
              <a:gd name="connsiteY1992" fmla="*/ 1277713 h 4560459"/>
              <a:gd name="connsiteX1993" fmla="*/ 382405 w 2748374"/>
              <a:gd name="connsiteY1993" fmla="*/ 1299168 h 4560459"/>
              <a:gd name="connsiteX1994" fmla="*/ 365998 w 2748374"/>
              <a:gd name="connsiteY1994" fmla="*/ 1319361 h 4560459"/>
              <a:gd name="connsiteX1995" fmla="*/ 340757 w 2748374"/>
              <a:gd name="connsiteY1995" fmla="*/ 1340816 h 4560459"/>
              <a:gd name="connsiteX1996" fmla="*/ 310467 w 2748374"/>
              <a:gd name="connsiteY1996" fmla="*/ 1355960 h 4560459"/>
              <a:gd name="connsiteX1997" fmla="*/ 295323 w 2748374"/>
              <a:gd name="connsiteY1997" fmla="*/ 1368581 h 4560459"/>
              <a:gd name="connsiteX1998" fmla="*/ 285226 w 2748374"/>
              <a:gd name="connsiteY1998" fmla="*/ 1378678 h 4560459"/>
              <a:gd name="connsiteX1999" fmla="*/ 265033 w 2748374"/>
              <a:gd name="connsiteY1999" fmla="*/ 1390036 h 4560459"/>
              <a:gd name="connsiteX2000" fmla="*/ 249889 w 2748374"/>
              <a:gd name="connsiteY2000" fmla="*/ 1406443 h 4560459"/>
              <a:gd name="connsiteX2001" fmla="*/ 222123 w 2748374"/>
              <a:gd name="connsiteY2001" fmla="*/ 1444305 h 4560459"/>
              <a:gd name="connsiteX2002" fmla="*/ 214551 w 2748374"/>
              <a:gd name="connsiteY2002" fmla="*/ 1451877 h 4560459"/>
              <a:gd name="connsiteX2003" fmla="*/ 208241 w 2748374"/>
              <a:gd name="connsiteY2003" fmla="*/ 1454401 h 4560459"/>
              <a:gd name="connsiteX2004" fmla="*/ 206978 w 2748374"/>
              <a:gd name="connsiteY2004" fmla="*/ 1456925 h 4560459"/>
              <a:gd name="connsiteX2005" fmla="*/ 206978 w 2748374"/>
              <a:gd name="connsiteY2005" fmla="*/ 1467022 h 4560459"/>
              <a:gd name="connsiteX2006" fmla="*/ 204454 w 2748374"/>
              <a:gd name="connsiteY2006" fmla="*/ 1479643 h 4560459"/>
              <a:gd name="connsiteX2007" fmla="*/ 204454 w 2748374"/>
              <a:gd name="connsiteY2007" fmla="*/ 1487215 h 4560459"/>
              <a:gd name="connsiteX2008" fmla="*/ 213289 w 2748374"/>
              <a:gd name="connsiteY2008" fmla="*/ 1508670 h 4560459"/>
              <a:gd name="connsiteX2009" fmla="*/ 237268 w 2748374"/>
              <a:gd name="connsiteY2009" fmla="*/ 1517504 h 4560459"/>
              <a:gd name="connsiteX2010" fmla="*/ 247364 w 2748374"/>
              <a:gd name="connsiteY2010" fmla="*/ 1514980 h 4560459"/>
              <a:gd name="connsiteX2011" fmla="*/ 262509 w 2748374"/>
              <a:gd name="connsiteY2011" fmla="*/ 1514980 h 4560459"/>
              <a:gd name="connsiteX2012" fmla="*/ 273868 w 2748374"/>
              <a:gd name="connsiteY2012" fmla="*/ 1517504 h 4560459"/>
              <a:gd name="connsiteX2013" fmla="*/ 289012 w 2748374"/>
              <a:gd name="connsiteY2013" fmla="*/ 1514980 h 4560459"/>
              <a:gd name="connsiteX2014" fmla="*/ 305419 w 2748374"/>
              <a:gd name="connsiteY2014" fmla="*/ 1512456 h 4560459"/>
              <a:gd name="connsiteX2015" fmla="*/ 315516 w 2748374"/>
              <a:gd name="connsiteY2015" fmla="*/ 1512456 h 4560459"/>
              <a:gd name="connsiteX2016" fmla="*/ 325612 w 2748374"/>
              <a:gd name="connsiteY2016" fmla="*/ 1514980 h 4560459"/>
              <a:gd name="connsiteX2017" fmla="*/ 373571 w 2748374"/>
              <a:gd name="connsiteY2017" fmla="*/ 1499836 h 4560459"/>
              <a:gd name="connsiteX2018" fmla="*/ 419005 w 2748374"/>
              <a:gd name="connsiteY2018" fmla="*/ 1487215 h 4560459"/>
              <a:gd name="connsiteX2019" fmla="*/ 441722 w 2748374"/>
              <a:gd name="connsiteY2019" fmla="*/ 1482167 h 4560459"/>
              <a:gd name="connsiteX2020" fmla="*/ 464439 w 2748374"/>
              <a:gd name="connsiteY2020" fmla="*/ 1479643 h 4560459"/>
              <a:gd name="connsiteX2021" fmla="*/ 523756 w 2748374"/>
              <a:gd name="connsiteY2021" fmla="*/ 1458188 h 4560459"/>
              <a:gd name="connsiteX2022" fmla="*/ 585597 w 2748374"/>
              <a:gd name="connsiteY2022" fmla="*/ 1439257 h 4560459"/>
              <a:gd name="connsiteX2023" fmla="*/ 600742 w 2748374"/>
              <a:gd name="connsiteY2023" fmla="*/ 1429160 h 4560459"/>
              <a:gd name="connsiteX2024" fmla="*/ 617149 w 2748374"/>
              <a:gd name="connsiteY2024" fmla="*/ 1417802 h 4560459"/>
              <a:gd name="connsiteX2025" fmla="*/ 629769 w 2748374"/>
              <a:gd name="connsiteY2025" fmla="*/ 1414015 h 4560459"/>
              <a:gd name="connsiteX2026" fmla="*/ 641128 w 2748374"/>
              <a:gd name="connsiteY2026" fmla="*/ 1411491 h 4560459"/>
              <a:gd name="connsiteX2027" fmla="*/ 653749 w 2748374"/>
              <a:gd name="connsiteY2027" fmla="*/ 1403919 h 4560459"/>
              <a:gd name="connsiteX2028" fmla="*/ 671417 w 2748374"/>
              <a:gd name="connsiteY2028" fmla="*/ 1396346 h 4560459"/>
              <a:gd name="connsiteX2029" fmla="*/ 678990 w 2748374"/>
              <a:gd name="connsiteY2029" fmla="*/ 1396346 h 4560459"/>
              <a:gd name="connsiteX2030" fmla="*/ 684038 w 2748374"/>
              <a:gd name="connsiteY2030" fmla="*/ 1392560 h 4560459"/>
              <a:gd name="connsiteX2031" fmla="*/ 690348 w 2748374"/>
              <a:gd name="connsiteY2031" fmla="*/ 1386250 h 4560459"/>
              <a:gd name="connsiteX2032" fmla="*/ 699183 w 2748374"/>
              <a:gd name="connsiteY2032" fmla="*/ 1381202 h 4560459"/>
              <a:gd name="connsiteX2033" fmla="*/ 724424 w 2748374"/>
              <a:gd name="connsiteY2033" fmla="*/ 1373629 h 4560459"/>
              <a:gd name="connsiteX2034" fmla="*/ 753451 w 2748374"/>
              <a:gd name="connsiteY2034" fmla="*/ 1363533 h 4560459"/>
              <a:gd name="connsiteX2035" fmla="*/ 795100 w 2748374"/>
              <a:gd name="connsiteY2035" fmla="*/ 1345864 h 4560459"/>
              <a:gd name="connsiteX2036" fmla="*/ 840534 w 2748374"/>
              <a:gd name="connsiteY2036" fmla="*/ 1323147 h 4560459"/>
              <a:gd name="connsiteX2037" fmla="*/ 853154 w 2748374"/>
              <a:gd name="connsiteY2037" fmla="*/ 1318099 h 4560459"/>
              <a:gd name="connsiteX2038" fmla="*/ 869561 w 2748374"/>
              <a:gd name="connsiteY2038" fmla="*/ 1311788 h 4560459"/>
              <a:gd name="connsiteX2039" fmla="*/ 880920 w 2748374"/>
              <a:gd name="connsiteY2039" fmla="*/ 1287809 h 4560459"/>
              <a:gd name="connsiteX2040" fmla="*/ 891016 w 2748374"/>
              <a:gd name="connsiteY2040" fmla="*/ 1262568 h 4560459"/>
              <a:gd name="connsiteX2041" fmla="*/ 888492 w 2748374"/>
              <a:gd name="connsiteY2041" fmla="*/ 1252471 h 4560459"/>
              <a:gd name="connsiteX2042" fmla="*/ 885968 w 2748374"/>
              <a:gd name="connsiteY2042" fmla="*/ 1244899 h 4560459"/>
              <a:gd name="connsiteX2043" fmla="*/ 885968 w 2748374"/>
              <a:gd name="connsiteY2043" fmla="*/ 1237327 h 4560459"/>
              <a:gd name="connsiteX2044" fmla="*/ 888492 w 2748374"/>
              <a:gd name="connsiteY2044" fmla="*/ 1229754 h 4560459"/>
              <a:gd name="connsiteX2045" fmla="*/ 888492 w 2748374"/>
              <a:gd name="connsiteY2045" fmla="*/ 1224706 h 4560459"/>
              <a:gd name="connsiteX2046" fmla="*/ 885968 w 2748374"/>
              <a:gd name="connsiteY2046" fmla="*/ 1222182 h 4560459"/>
              <a:gd name="connsiteX2047" fmla="*/ 885968 w 2748374"/>
              <a:gd name="connsiteY2047" fmla="*/ 1217134 h 4560459"/>
              <a:gd name="connsiteX2048" fmla="*/ 878396 w 2748374"/>
              <a:gd name="connsiteY2048" fmla="*/ 1205775 h 4560459"/>
              <a:gd name="connsiteX2049" fmla="*/ 884706 w 2748374"/>
              <a:gd name="connsiteY2049" fmla="*/ 1190630 h 4560459"/>
              <a:gd name="connsiteX2050" fmla="*/ 893541 w 2748374"/>
              <a:gd name="connsiteY2050" fmla="*/ 1169175 h 4560459"/>
              <a:gd name="connsiteX2051" fmla="*/ 893541 w 2748374"/>
              <a:gd name="connsiteY2051" fmla="*/ 1166651 h 4560459"/>
              <a:gd name="connsiteX2052" fmla="*/ 888492 w 2748374"/>
              <a:gd name="connsiteY2052" fmla="*/ 1154030 h 4560459"/>
              <a:gd name="connsiteX2053" fmla="*/ 888492 w 2748374"/>
              <a:gd name="connsiteY2053" fmla="*/ 1131313 h 4560459"/>
              <a:gd name="connsiteX2054" fmla="*/ 885968 w 2748374"/>
              <a:gd name="connsiteY2054" fmla="*/ 1111120 h 4560459"/>
              <a:gd name="connsiteX2055" fmla="*/ 875872 w 2748374"/>
              <a:gd name="connsiteY2055" fmla="*/ 1085879 h 4560459"/>
              <a:gd name="connsiteX2056" fmla="*/ 641128 w 2748374"/>
              <a:gd name="connsiteY2056" fmla="*/ 505 h 4560459"/>
              <a:gd name="connsiteX2057" fmla="*/ 643652 w 2748374"/>
              <a:gd name="connsiteY2057" fmla="*/ 505 h 4560459"/>
              <a:gd name="connsiteX2058" fmla="*/ 656273 w 2748374"/>
              <a:gd name="connsiteY2058" fmla="*/ 8078 h 4560459"/>
              <a:gd name="connsiteX2059" fmla="*/ 668893 w 2748374"/>
              <a:gd name="connsiteY2059" fmla="*/ 13126 h 4560459"/>
              <a:gd name="connsiteX2060" fmla="*/ 676466 w 2748374"/>
              <a:gd name="connsiteY2060" fmla="*/ 13126 h 4560459"/>
              <a:gd name="connsiteX2061" fmla="*/ 686562 w 2748374"/>
              <a:gd name="connsiteY2061" fmla="*/ 13126 h 4560459"/>
              <a:gd name="connsiteX2062" fmla="*/ 694135 w 2748374"/>
              <a:gd name="connsiteY2062" fmla="*/ 18174 h 4560459"/>
              <a:gd name="connsiteX2063" fmla="*/ 702969 w 2748374"/>
              <a:gd name="connsiteY2063" fmla="*/ 25747 h 4560459"/>
              <a:gd name="connsiteX2064" fmla="*/ 715590 w 2748374"/>
              <a:gd name="connsiteY2064" fmla="*/ 28271 h 4560459"/>
              <a:gd name="connsiteX2065" fmla="*/ 731996 w 2748374"/>
              <a:gd name="connsiteY2065" fmla="*/ 30795 h 4560459"/>
              <a:gd name="connsiteX2066" fmla="*/ 731996 w 2748374"/>
              <a:gd name="connsiteY2066" fmla="*/ 35843 h 4560459"/>
              <a:gd name="connsiteX2067" fmla="*/ 734521 w 2748374"/>
              <a:gd name="connsiteY2067" fmla="*/ 38367 h 4560459"/>
              <a:gd name="connsiteX2068" fmla="*/ 737045 w 2748374"/>
              <a:gd name="connsiteY2068" fmla="*/ 40891 h 4560459"/>
              <a:gd name="connsiteX2069" fmla="*/ 766072 w 2748374"/>
              <a:gd name="connsiteY2069" fmla="*/ 59822 h 4560459"/>
              <a:gd name="connsiteX2070" fmla="*/ 792575 w 2748374"/>
              <a:gd name="connsiteY2070" fmla="*/ 81277 h 4560459"/>
              <a:gd name="connsiteX2071" fmla="*/ 797624 w 2748374"/>
              <a:gd name="connsiteY2071" fmla="*/ 93898 h 4560459"/>
              <a:gd name="connsiteX2072" fmla="*/ 807720 w 2748374"/>
              <a:gd name="connsiteY2072" fmla="*/ 101470 h 4560459"/>
              <a:gd name="connsiteX2073" fmla="*/ 825389 w 2748374"/>
              <a:gd name="connsiteY2073" fmla="*/ 129236 h 4560459"/>
              <a:gd name="connsiteX2074" fmla="*/ 843058 w 2748374"/>
              <a:gd name="connsiteY2074" fmla="*/ 159525 h 4560459"/>
              <a:gd name="connsiteX2075" fmla="*/ 843058 w 2748374"/>
              <a:gd name="connsiteY2075" fmla="*/ 187291 h 4560459"/>
              <a:gd name="connsiteX2076" fmla="*/ 843058 w 2748374"/>
              <a:gd name="connsiteY2076" fmla="*/ 189815 h 4560459"/>
              <a:gd name="connsiteX2077" fmla="*/ 845582 w 2748374"/>
              <a:gd name="connsiteY2077" fmla="*/ 194863 h 4560459"/>
              <a:gd name="connsiteX2078" fmla="*/ 845582 w 2748374"/>
              <a:gd name="connsiteY2078" fmla="*/ 197387 h 4560459"/>
              <a:gd name="connsiteX2079" fmla="*/ 845582 w 2748374"/>
              <a:gd name="connsiteY2079" fmla="*/ 207484 h 4560459"/>
              <a:gd name="connsiteX2080" fmla="*/ 848106 w 2748374"/>
              <a:gd name="connsiteY2080" fmla="*/ 212532 h 4560459"/>
              <a:gd name="connsiteX2081" fmla="*/ 848106 w 2748374"/>
              <a:gd name="connsiteY2081" fmla="*/ 215056 h 4560459"/>
              <a:gd name="connsiteX2082" fmla="*/ 845582 w 2748374"/>
              <a:gd name="connsiteY2082" fmla="*/ 222628 h 4560459"/>
              <a:gd name="connsiteX2083" fmla="*/ 845582 w 2748374"/>
              <a:gd name="connsiteY2083" fmla="*/ 252918 h 4560459"/>
              <a:gd name="connsiteX2084" fmla="*/ 835486 w 2748374"/>
              <a:gd name="connsiteY2084" fmla="*/ 269325 h 4560459"/>
              <a:gd name="connsiteX2085" fmla="*/ 825389 w 2748374"/>
              <a:gd name="connsiteY2085" fmla="*/ 281945 h 4560459"/>
              <a:gd name="connsiteX2086" fmla="*/ 831700 w 2748374"/>
              <a:gd name="connsiteY2086" fmla="*/ 290780 h 4560459"/>
              <a:gd name="connsiteX2087" fmla="*/ 850630 w 2748374"/>
              <a:gd name="connsiteY2087" fmla="*/ 280683 h 4560459"/>
              <a:gd name="connsiteX2088" fmla="*/ 878396 w 2748374"/>
              <a:gd name="connsiteY2088" fmla="*/ 273111 h 4560459"/>
              <a:gd name="connsiteX2089" fmla="*/ 898589 w 2748374"/>
              <a:gd name="connsiteY2089" fmla="*/ 275635 h 4560459"/>
              <a:gd name="connsiteX2090" fmla="*/ 901113 w 2748374"/>
              <a:gd name="connsiteY2090" fmla="*/ 275635 h 4560459"/>
              <a:gd name="connsiteX2091" fmla="*/ 928878 w 2748374"/>
              <a:gd name="connsiteY2091" fmla="*/ 246608 h 4560459"/>
              <a:gd name="connsiteX2092" fmla="*/ 954120 w 2748374"/>
              <a:gd name="connsiteY2092" fmla="*/ 217580 h 4560459"/>
              <a:gd name="connsiteX2093" fmla="*/ 961692 w 2748374"/>
              <a:gd name="connsiteY2093" fmla="*/ 220104 h 4560459"/>
              <a:gd name="connsiteX2094" fmla="*/ 973050 w 2748374"/>
              <a:gd name="connsiteY2094" fmla="*/ 211270 h 4560459"/>
              <a:gd name="connsiteX2095" fmla="*/ 986933 w 2748374"/>
              <a:gd name="connsiteY2095" fmla="*/ 210008 h 4560459"/>
              <a:gd name="connsiteX2096" fmla="*/ 989457 w 2748374"/>
              <a:gd name="connsiteY2096" fmla="*/ 212532 h 4560459"/>
              <a:gd name="connsiteX2097" fmla="*/ 998292 w 2748374"/>
              <a:gd name="connsiteY2097" fmla="*/ 215056 h 4560459"/>
              <a:gd name="connsiteX2098" fmla="*/ 1007126 w 2748374"/>
              <a:gd name="connsiteY2098" fmla="*/ 210008 h 4560459"/>
              <a:gd name="connsiteX2099" fmla="*/ 1019747 w 2748374"/>
              <a:gd name="connsiteY2099" fmla="*/ 204959 h 4560459"/>
              <a:gd name="connsiteX2100" fmla="*/ 1037416 w 2748374"/>
              <a:gd name="connsiteY2100" fmla="*/ 204959 h 4560459"/>
              <a:gd name="connsiteX2101" fmla="*/ 1048774 w 2748374"/>
              <a:gd name="connsiteY2101" fmla="*/ 211270 h 4560459"/>
              <a:gd name="connsiteX2102" fmla="*/ 1053822 w 2748374"/>
              <a:gd name="connsiteY2102" fmla="*/ 217580 h 4560459"/>
              <a:gd name="connsiteX2103" fmla="*/ 1063919 w 2748374"/>
              <a:gd name="connsiteY2103" fmla="*/ 215056 h 4560459"/>
              <a:gd name="connsiteX2104" fmla="*/ 1080326 w 2748374"/>
              <a:gd name="connsiteY2104" fmla="*/ 212532 h 4560459"/>
              <a:gd name="connsiteX2105" fmla="*/ 1087898 w 2748374"/>
              <a:gd name="connsiteY2105" fmla="*/ 212532 h 4560459"/>
              <a:gd name="connsiteX2106" fmla="*/ 1090422 w 2748374"/>
              <a:gd name="connsiteY2106" fmla="*/ 215056 h 4560459"/>
              <a:gd name="connsiteX2107" fmla="*/ 1115663 w 2748374"/>
              <a:gd name="connsiteY2107" fmla="*/ 215056 h 4560459"/>
              <a:gd name="connsiteX2108" fmla="*/ 1120712 w 2748374"/>
              <a:gd name="connsiteY2108" fmla="*/ 217580 h 4560459"/>
              <a:gd name="connsiteX2109" fmla="*/ 1142167 w 2748374"/>
              <a:gd name="connsiteY2109" fmla="*/ 222628 h 4560459"/>
              <a:gd name="connsiteX2110" fmla="*/ 1168670 w 2748374"/>
              <a:gd name="connsiteY2110" fmla="*/ 225153 h 4560459"/>
              <a:gd name="connsiteX2111" fmla="*/ 1181291 w 2748374"/>
              <a:gd name="connsiteY2111" fmla="*/ 230201 h 4560459"/>
              <a:gd name="connsiteX2112" fmla="*/ 1193911 w 2748374"/>
              <a:gd name="connsiteY2112" fmla="*/ 235249 h 4560459"/>
              <a:gd name="connsiteX2113" fmla="*/ 1246918 w 2748374"/>
              <a:gd name="connsiteY2113" fmla="*/ 245345 h 4560459"/>
              <a:gd name="connsiteX2114" fmla="*/ 1292352 w 2748374"/>
              <a:gd name="connsiteY2114" fmla="*/ 268063 h 4560459"/>
              <a:gd name="connsiteX2115" fmla="*/ 1304973 w 2748374"/>
              <a:gd name="connsiteY2115" fmla="*/ 280683 h 4560459"/>
              <a:gd name="connsiteX2116" fmla="*/ 1317594 w 2748374"/>
              <a:gd name="connsiteY2116" fmla="*/ 300876 h 4560459"/>
              <a:gd name="connsiteX2117" fmla="*/ 1303711 w 2748374"/>
              <a:gd name="connsiteY2117" fmla="*/ 329904 h 4560459"/>
              <a:gd name="connsiteX2118" fmla="*/ 1279732 w 2748374"/>
              <a:gd name="connsiteY2118" fmla="*/ 343786 h 4560459"/>
              <a:gd name="connsiteX2119" fmla="*/ 1249442 w 2748374"/>
              <a:gd name="connsiteY2119" fmla="*/ 348835 h 4560459"/>
              <a:gd name="connsiteX2120" fmla="*/ 1231773 w 2748374"/>
              <a:gd name="connsiteY2120" fmla="*/ 358931 h 4560459"/>
              <a:gd name="connsiteX2121" fmla="*/ 1224201 w 2748374"/>
              <a:gd name="connsiteY2121" fmla="*/ 398055 h 4560459"/>
              <a:gd name="connsiteX2122" fmla="*/ 1191387 w 2748374"/>
              <a:gd name="connsiteY2122" fmla="*/ 414462 h 4560459"/>
              <a:gd name="connsiteX2123" fmla="*/ 1176242 w 2748374"/>
              <a:gd name="connsiteY2123" fmla="*/ 420772 h 4560459"/>
              <a:gd name="connsiteX2124" fmla="*/ 1158574 w 2748374"/>
              <a:gd name="connsiteY2124" fmla="*/ 429607 h 4560459"/>
              <a:gd name="connsiteX2125" fmla="*/ 1147215 w 2748374"/>
              <a:gd name="connsiteY2125" fmla="*/ 432131 h 4560459"/>
              <a:gd name="connsiteX2126" fmla="*/ 1130808 w 2748374"/>
              <a:gd name="connsiteY2126" fmla="*/ 437179 h 4560459"/>
              <a:gd name="connsiteX2127" fmla="*/ 1120712 w 2748374"/>
              <a:gd name="connsiteY2127" fmla="*/ 442227 h 4560459"/>
              <a:gd name="connsiteX2128" fmla="*/ 1109353 w 2748374"/>
              <a:gd name="connsiteY2128" fmla="*/ 448538 h 4560459"/>
              <a:gd name="connsiteX2129" fmla="*/ 1103043 w 2748374"/>
              <a:gd name="connsiteY2129" fmla="*/ 452324 h 4560459"/>
              <a:gd name="connsiteX2130" fmla="*/ 1087898 w 2748374"/>
              <a:gd name="connsiteY2130" fmla="*/ 452324 h 4560459"/>
              <a:gd name="connsiteX2131" fmla="*/ 1085374 w 2748374"/>
              <a:gd name="connsiteY2131" fmla="*/ 459896 h 4560459"/>
              <a:gd name="connsiteX2132" fmla="*/ 1080326 w 2748374"/>
              <a:gd name="connsiteY2132" fmla="*/ 459896 h 4560459"/>
              <a:gd name="connsiteX2133" fmla="*/ 1063919 w 2748374"/>
              <a:gd name="connsiteY2133" fmla="*/ 464944 h 4560459"/>
              <a:gd name="connsiteX2134" fmla="*/ 1055085 w 2748374"/>
              <a:gd name="connsiteY2134" fmla="*/ 472517 h 4560459"/>
              <a:gd name="connsiteX2135" fmla="*/ 1032367 w 2748374"/>
              <a:gd name="connsiteY2135" fmla="*/ 472517 h 4560459"/>
              <a:gd name="connsiteX2136" fmla="*/ 1024795 w 2748374"/>
              <a:gd name="connsiteY2136" fmla="*/ 475041 h 4560459"/>
              <a:gd name="connsiteX2137" fmla="*/ 1017223 w 2748374"/>
              <a:gd name="connsiteY2137" fmla="*/ 482613 h 4560459"/>
              <a:gd name="connsiteX2138" fmla="*/ 1024795 w 2748374"/>
              <a:gd name="connsiteY2138" fmla="*/ 510379 h 4560459"/>
              <a:gd name="connsiteX2139" fmla="*/ 1034891 w 2748374"/>
              <a:gd name="connsiteY2139" fmla="*/ 530572 h 4560459"/>
              <a:gd name="connsiteX2140" fmla="*/ 1075278 w 2748374"/>
              <a:gd name="connsiteY2140" fmla="*/ 530572 h 4560459"/>
              <a:gd name="connsiteX2141" fmla="*/ 1096733 w 2748374"/>
              <a:gd name="connsiteY2141" fmla="*/ 538144 h 4560459"/>
              <a:gd name="connsiteX2142" fmla="*/ 1123236 w 2748374"/>
              <a:gd name="connsiteY2142" fmla="*/ 530572 h 4560459"/>
              <a:gd name="connsiteX2143" fmla="*/ 1151001 w 2748374"/>
              <a:gd name="connsiteY2143" fmla="*/ 528048 h 4560459"/>
              <a:gd name="connsiteX2144" fmla="*/ 1156049 w 2748374"/>
              <a:gd name="connsiteY2144" fmla="*/ 528048 h 4560459"/>
              <a:gd name="connsiteX2145" fmla="*/ 1166146 w 2748374"/>
              <a:gd name="connsiteY2145" fmla="*/ 530572 h 4560459"/>
              <a:gd name="connsiteX2146" fmla="*/ 1168670 w 2748374"/>
              <a:gd name="connsiteY2146" fmla="*/ 530572 h 4560459"/>
              <a:gd name="connsiteX2147" fmla="*/ 1181291 w 2748374"/>
              <a:gd name="connsiteY2147" fmla="*/ 522999 h 4560459"/>
              <a:gd name="connsiteX2148" fmla="*/ 1186339 w 2748374"/>
              <a:gd name="connsiteY2148" fmla="*/ 522999 h 4560459"/>
              <a:gd name="connsiteX2149" fmla="*/ 1224201 w 2748374"/>
              <a:gd name="connsiteY2149" fmla="*/ 534358 h 4560459"/>
              <a:gd name="connsiteX2150" fmla="*/ 1257015 w 2748374"/>
              <a:gd name="connsiteY2150" fmla="*/ 553289 h 4560459"/>
              <a:gd name="connsiteX2151" fmla="*/ 1267111 w 2748374"/>
              <a:gd name="connsiteY2151" fmla="*/ 553289 h 4560459"/>
              <a:gd name="connsiteX2152" fmla="*/ 1316331 w 2748374"/>
              <a:gd name="connsiteY2152" fmla="*/ 579792 h 4560459"/>
              <a:gd name="connsiteX2153" fmla="*/ 1342835 w 2748374"/>
              <a:gd name="connsiteY2153" fmla="*/ 626488 h 4560459"/>
              <a:gd name="connsiteX2154" fmla="*/ 1337786 w 2748374"/>
              <a:gd name="connsiteY2154" fmla="*/ 646681 h 4560459"/>
              <a:gd name="connsiteX2155" fmla="*/ 1320118 w 2748374"/>
              <a:gd name="connsiteY2155" fmla="*/ 654254 h 4560459"/>
              <a:gd name="connsiteX2156" fmla="*/ 1317594 w 2748374"/>
              <a:gd name="connsiteY2156" fmla="*/ 654254 h 4560459"/>
              <a:gd name="connsiteX2157" fmla="*/ 1315069 w 2748374"/>
              <a:gd name="connsiteY2157" fmla="*/ 656778 h 4560459"/>
              <a:gd name="connsiteX2158" fmla="*/ 1312545 w 2748374"/>
              <a:gd name="connsiteY2158" fmla="*/ 659302 h 4560459"/>
              <a:gd name="connsiteX2159" fmla="*/ 1307497 w 2748374"/>
              <a:gd name="connsiteY2159" fmla="*/ 659302 h 4560459"/>
              <a:gd name="connsiteX2160" fmla="*/ 1267111 w 2748374"/>
              <a:gd name="connsiteY2160" fmla="*/ 655516 h 4560459"/>
              <a:gd name="connsiteX2161" fmla="*/ 1231773 w 2748374"/>
              <a:gd name="connsiteY2161" fmla="*/ 651730 h 4560459"/>
              <a:gd name="connsiteX2162" fmla="*/ 1180029 w 2748374"/>
              <a:gd name="connsiteY2162" fmla="*/ 654254 h 4560459"/>
              <a:gd name="connsiteX2163" fmla="*/ 1128284 w 2748374"/>
              <a:gd name="connsiteY2163" fmla="*/ 656778 h 4560459"/>
              <a:gd name="connsiteX2164" fmla="*/ 1109353 w 2748374"/>
              <a:gd name="connsiteY2164" fmla="*/ 665612 h 4560459"/>
              <a:gd name="connsiteX2165" fmla="*/ 1095470 w 2748374"/>
              <a:gd name="connsiteY2165" fmla="*/ 682019 h 4560459"/>
              <a:gd name="connsiteX2166" fmla="*/ 1089160 w 2748374"/>
              <a:gd name="connsiteY2166" fmla="*/ 684543 h 4560459"/>
              <a:gd name="connsiteX2167" fmla="*/ 1085374 w 2748374"/>
              <a:gd name="connsiteY2167" fmla="*/ 689591 h 4560459"/>
              <a:gd name="connsiteX2168" fmla="*/ 1085374 w 2748374"/>
              <a:gd name="connsiteY2168" fmla="*/ 704736 h 4560459"/>
              <a:gd name="connsiteX2169" fmla="*/ 1082850 w 2748374"/>
              <a:gd name="connsiteY2169" fmla="*/ 707260 h 4560459"/>
              <a:gd name="connsiteX2170" fmla="*/ 1082850 w 2748374"/>
              <a:gd name="connsiteY2170" fmla="*/ 709784 h 4560459"/>
              <a:gd name="connsiteX2171" fmla="*/ 1080326 w 2748374"/>
              <a:gd name="connsiteY2171" fmla="*/ 714833 h 4560459"/>
              <a:gd name="connsiteX2172" fmla="*/ 1075278 w 2748374"/>
              <a:gd name="connsiteY2172" fmla="*/ 752695 h 4560459"/>
              <a:gd name="connsiteX2173" fmla="*/ 1060133 w 2748374"/>
              <a:gd name="connsiteY2173" fmla="*/ 785508 h 4560459"/>
              <a:gd name="connsiteX2174" fmla="*/ 1065181 w 2748374"/>
              <a:gd name="connsiteY2174" fmla="*/ 813274 h 4560459"/>
              <a:gd name="connsiteX2175" fmla="*/ 1065181 w 2748374"/>
              <a:gd name="connsiteY2175" fmla="*/ 820846 h 4560459"/>
              <a:gd name="connsiteX2176" fmla="*/ 1062657 w 2748374"/>
              <a:gd name="connsiteY2176" fmla="*/ 825894 h 4560459"/>
              <a:gd name="connsiteX2177" fmla="*/ 1065181 w 2748374"/>
              <a:gd name="connsiteY2177" fmla="*/ 830942 h 4560459"/>
              <a:gd name="connsiteX2178" fmla="*/ 1065181 w 2748374"/>
              <a:gd name="connsiteY2178" fmla="*/ 833467 h 4560459"/>
              <a:gd name="connsiteX2179" fmla="*/ 1058871 w 2748374"/>
              <a:gd name="connsiteY2179" fmla="*/ 847349 h 4560459"/>
              <a:gd name="connsiteX2180" fmla="*/ 1052560 w 2748374"/>
              <a:gd name="connsiteY2180" fmla="*/ 868804 h 4560459"/>
              <a:gd name="connsiteX2181" fmla="*/ 1047512 w 2748374"/>
              <a:gd name="connsiteY2181" fmla="*/ 885211 h 4560459"/>
              <a:gd name="connsiteX2182" fmla="*/ 1044988 w 2748374"/>
              <a:gd name="connsiteY2182" fmla="*/ 901618 h 4560459"/>
              <a:gd name="connsiteX2183" fmla="*/ 1044988 w 2748374"/>
              <a:gd name="connsiteY2183" fmla="*/ 936956 h 4560459"/>
              <a:gd name="connsiteX2184" fmla="*/ 1042464 w 2748374"/>
              <a:gd name="connsiteY2184" fmla="*/ 939480 h 4560459"/>
              <a:gd name="connsiteX2185" fmla="*/ 1042464 w 2748374"/>
              <a:gd name="connsiteY2185" fmla="*/ 944528 h 4560459"/>
              <a:gd name="connsiteX2186" fmla="*/ 1039940 w 2748374"/>
              <a:gd name="connsiteY2186" fmla="*/ 952100 h 4560459"/>
              <a:gd name="connsiteX2187" fmla="*/ 1037416 w 2748374"/>
              <a:gd name="connsiteY2187" fmla="*/ 982390 h 4560459"/>
              <a:gd name="connsiteX2188" fmla="*/ 1036154 w 2748374"/>
              <a:gd name="connsiteY2188" fmla="*/ 1011417 h 4560459"/>
              <a:gd name="connsiteX2189" fmla="*/ 1029843 w 2748374"/>
              <a:gd name="connsiteY2189" fmla="*/ 1040445 h 4560459"/>
              <a:gd name="connsiteX2190" fmla="*/ 1027319 w 2748374"/>
              <a:gd name="connsiteY2190" fmla="*/ 1065686 h 4560459"/>
              <a:gd name="connsiteX2191" fmla="*/ 1031105 w 2748374"/>
              <a:gd name="connsiteY2191" fmla="*/ 1082093 h 4560459"/>
              <a:gd name="connsiteX2192" fmla="*/ 1034891 w 2748374"/>
              <a:gd name="connsiteY2192" fmla="*/ 1098500 h 4560459"/>
              <a:gd name="connsiteX2193" fmla="*/ 1031105 w 2748374"/>
              <a:gd name="connsiteY2193" fmla="*/ 1119955 h 4560459"/>
              <a:gd name="connsiteX2194" fmla="*/ 1027319 w 2748374"/>
              <a:gd name="connsiteY2194" fmla="*/ 1146458 h 4560459"/>
              <a:gd name="connsiteX2195" fmla="*/ 1032367 w 2748374"/>
              <a:gd name="connsiteY2195" fmla="*/ 1175485 h 4560459"/>
              <a:gd name="connsiteX2196" fmla="*/ 1039940 w 2748374"/>
              <a:gd name="connsiteY2196" fmla="*/ 1209561 h 4560459"/>
              <a:gd name="connsiteX2197" fmla="*/ 1042464 w 2748374"/>
              <a:gd name="connsiteY2197" fmla="*/ 1233540 h 4560459"/>
              <a:gd name="connsiteX2198" fmla="*/ 1060133 w 2748374"/>
              <a:gd name="connsiteY2198" fmla="*/ 1249947 h 4560459"/>
              <a:gd name="connsiteX2199" fmla="*/ 1116926 w 2748374"/>
              <a:gd name="connsiteY2199" fmla="*/ 1241113 h 4560459"/>
              <a:gd name="connsiteX2200" fmla="*/ 1176242 w 2748374"/>
              <a:gd name="connsiteY2200" fmla="*/ 1224706 h 4560459"/>
              <a:gd name="connsiteX2201" fmla="*/ 1225463 w 2748374"/>
              <a:gd name="connsiteY2201" fmla="*/ 1214609 h 4560459"/>
              <a:gd name="connsiteX2202" fmla="*/ 1259539 w 2748374"/>
              <a:gd name="connsiteY2202" fmla="*/ 1186844 h 4560459"/>
              <a:gd name="connsiteX2203" fmla="*/ 1278470 w 2748374"/>
              <a:gd name="connsiteY2203" fmla="*/ 1170437 h 4560459"/>
              <a:gd name="connsiteX2204" fmla="*/ 1294876 w 2748374"/>
              <a:gd name="connsiteY2204" fmla="*/ 1156555 h 4560459"/>
              <a:gd name="connsiteX2205" fmla="*/ 1310021 w 2748374"/>
              <a:gd name="connsiteY2205" fmla="*/ 1141410 h 4560459"/>
              <a:gd name="connsiteX2206" fmla="*/ 1332738 w 2748374"/>
              <a:gd name="connsiteY2206" fmla="*/ 1133837 h 4560459"/>
              <a:gd name="connsiteX2207" fmla="*/ 1365552 w 2748374"/>
              <a:gd name="connsiteY2207" fmla="*/ 1133837 h 4560459"/>
              <a:gd name="connsiteX2208" fmla="*/ 1393317 w 2748374"/>
              <a:gd name="connsiteY2208" fmla="*/ 1128789 h 4560459"/>
              <a:gd name="connsiteX2209" fmla="*/ 1423607 w 2748374"/>
              <a:gd name="connsiteY2209" fmla="*/ 1126265 h 4560459"/>
              <a:gd name="connsiteX2210" fmla="*/ 1460206 w 2748374"/>
              <a:gd name="connsiteY2210" fmla="*/ 1131313 h 4560459"/>
              <a:gd name="connsiteX2211" fmla="*/ 1496806 w 2748374"/>
              <a:gd name="connsiteY2211" fmla="*/ 1136362 h 4560459"/>
              <a:gd name="connsiteX2212" fmla="*/ 1592723 w 2748374"/>
              <a:gd name="connsiteY2212" fmla="*/ 1136362 h 4560459"/>
              <a:gd name="connsiteX2213" fmla="*/ 1600295 w 2748374"/>
              <a:gd name="connsiteY2213" fmla="*/ 1138886 h 4560459"/>
              <a:gd name="connsiteX2214" fmla="*/ 1624275 w 2748374"/>
              <a:gd name="connsiteY2214" fmla="*/ 1137624 h 4560459"/>
              <a:gd name="connsiteX2215" fmla="*/ 1648254 w 2748374"/>
              <a:gd name="connsiteY2215" fmla="*/ 1146458 h 4560459"/>
              <a:gd name="connsiteX2216" fmla="*/ 1674757 w 2748374"/>
              <a:gd name="connsiteY2216" fmla="*/ 1155293 h 4560459"/>
              <a:gd name="connsiteX2217" fmla="*/ 1706309 w 2748374"/>
              <a:gd name="connsiteY2217" fmla="*/ 1159079 h 4560459"/>
              <a:gd name="connsiteX2218" fmla="*/ 1729026 w 2748374"/>
              <a:gd name="connsiteY2218" fmla="*/ 1181796 h 4560459"/>
              <a:gd name="connsiteX2219" fmla="*/ 1741647 w 2748374"/>
              <a:gd name="connsiteY2219" fmla="*/ 1186844 h 4560459"/>
              <a:gd name="connsiteX2220" fmla="*/ 1756791 w 2748374"/>
              <a:gd name="connsiteY2220" fmla="*/ 1201989 h 4560459"/>
              <a:gd name="connsiteX2221" fmla="*/ 1784557 w 2748374"/>
              <a:gd name="connsiteY2221" fmla="*/ 1234802 h 4560459"/>
              <a:gd name="connsiteX2222" fmla="*/ 1797177 w 2748374"/>
              <a:gd name="connsiteY2222" fmla="*/ 1275188 h 4560459"/>
              <a:gd name="connsiteX2223" fmla="*/ 1782033 w 2748374"/>
              <a:gd name="connsiteY2223" fmla="*/ 1308002 h 4560459"/>
              <a:gd name="connsiteX2224" fmla="*/ 1754267 w 2748374"/>
              <a:gd name="connsiteY2224" fmla="*/ 1330719 h 4560459"/>
              <a:gd name="connsiteX2225" fmla="*/ 1746695 w 2748374"/>
              <a:gd name="connsiteY2225" fmla="*/ 1335767 h 4560459"/>
              <a:gd name="connsiteX2226" fmla="*/ 1739122 w 2748374"/>
              <a:gd name="connsiteY2226" fmla="*/ 1343340 h 4560459"/>
              <a:gd name="connsiteX2227" fmla="*/ 1732812 w 2748374"/>
              <a:gd name="connsiteY2227" fmla="*/ 1345864 h 4560459"/>
              <a:gd name="connsiteX2228" fmla="*/ 1731550 w 2748374"/>
              <a:gd name="connsiteY2228" fmla="*/ 1348388 h 4560459"/>
              <a:gd name="connsiteX2229" fmla="*/ 1723422 w 2748374"/>
              <a:gd name="connsiteY2229" fmla="*/ 1348388 h 4560459"/>
              <a:gd name="connsiteX2230" fmla="*/ 1726840 w 2748374"/>
              <a:gd name="connsiteY2230" fmla="*/ 1383370 h 4560459"/>
              <a:gd name="connsiteX2231" fmla="*/ 1715448 w 2748374"/>
              <a:gd name="connsiteY2231" fmla="*/ 1425433 h 4560459"/>
              <a:gd name="connsiteX2232" fmla="*/ 1690035 w 2748374"/>
              <a:gd name="connsiteY2232" fmla="*/ 1463990 h 4560459"/>
              <a:gd name="connsiteX2233" fmla="*/ 1681272 w 2748374"/>
              <a:gd name="connsiteY2233" fmla="*/ 1472753 h 4560459"/>
              <a:gd name="connsiteX2234" fmla="*/ 1669880 w 2748374"/>
              <a:gd name="connsiteY2234" fmla="*/ 1482392 h 4560459"/>
              <a:gd name="connsiteX2235" fmla="*/ 1654983 w 2748374"/>
              <a:gd name="connsiteY2235" fmla="*/ 1493784 h 4560459"/>
              <a:gd name="connsiteX2236" fmla="*/ 1647097 w 2748374"/>
              <a:gd name="connsiteY2236" fmla="*/ 1494660 h 4560459"/>
              <a:gd name="connsiteX2237" fmla="*/ 1640962 w 2748374"/>
              <a:gd name="connsiteY2237" fmla="*/ 1500795 h 4560459"/>
              <a:gd name="connsiteX2238" fmla="*/ 1639210 w 2748374"/>
              <a:gd name="connsiteY2238" fmla="*/ 1506052 h 4560459"/>
              <a:gd name="connsiteX2239" fmla="*/ 1626942 w 2748374"/>
              <a:gd name="connsiteY2239" fmla="*/ 1523578 h 4560459"/>
              <a:gd name="connsiteX2240" fmla="*/ 1616426 w 2748374"/>
              <a:gd name="connsiteY2240" fmla="*/ 1539352 h 4560459"/>
              <a:gd name="connsiteX2241" fmla="*/ 1609416 w 2748374"/>
              <a:gd name="connsiteY2241" fmla="*/ 1544610 h 4560459"/>
              <a:gd name="connsiteX2242" fmla="*/ 1602405 w 2748374"/>
              <a:gd name="connsiteY2242" fmla="*/ 1551620 h 4560459"/>
              <a:gd name="connsiteX2243" fmla="*/ 1600653 w 2748374"/>
              <a:gd name="connsiteY2243" fmla="*/ 1556878 h 4560459"/>
              <a:gd name="connsiteX2244" fmla="*/ 1589261 w 2748374"/>
              <a:gd name="connsiteY2244" fmla="*/ 1565641 h 4560459"/>
              <a:gd name="connsiteX2245" fmla="*/ 1583127 w 2748374"/>
              <a:gd name="connsiteY2245" fmla="*/ 1576156 h 4560459"/>
              <a:gd name="connsiteX2246" fmla="*/ 1523538 w 2748374"/>
              <a:gd name="connsiteY2246" fmla="*/ 1637497 h 4560459"/>
              <a:gd name="connsiteX2247" fmla="*/ 1516528 w 2748374"/>
              <a:gd name="connsiteY2247" fmla="*/ 1643631 h 4560459"/>
              <a:gd name="connsiteX2248" fmla="*/ 1514775 w 2748374"/>
              <a:gd name="connsiteY2248" fmla="*/ 1655023 h 4560459"/>
              <a:gd name="connsiteX2249" fmla="*/ 1495497 w 2748374"/>
              <a:gd name="connsiteY2249" fmla="*/ 1676055 h 4560459"/>
              <a:gd name="connsiteX2250" fmla="*/ 1479723 w 2748374"/>
              <a:gd name="connsiteY2250" fmla="*/ 1697086 h 4560459"/>
              <a:gd name="connsiteX2251" fmla="*/ 1462197 w 2748374"/>
              <a:gd name="connsiteY2251" fmla="*/ 1711983 h 4560459"/>
              <a:gd name="connsiteX2252" fmla="*/ 1446424 w 2748374"/>
              <a:gd name="connsiteY2252" fmla="*/ 1730385 h 4560459"/>
              <a:gd name="connsiteX2253" fmla="*/ 1437661 w 2748374"/>
              <a:gd name="connsiteY2253" fmla="*/ 1726880 h 4560459"/>
              <a:gd name="connsiteX2254" fmla="*/ 1428898 w 2748374"/>
              <a:gd name="connsiteY2254" fmla="*/ 1726880 h 4560459"/>
              <a:gd name="connsiteX2255" fmla="*/ 1421887 w 2748374"/>
              <a:gd name="connsiteY2255" fmla="*/ 1733890 h 4560459"/>
              <a:gd name="connsiteX2256" fmla="*/ 1423640 w 2748374"/>
              <a:gd name="connsiteY2256" fmla="*/ 1735643 h 4560459"/>
              <a:gd name="connsiteX2257" fmla="*/ 1432403 w 2748374"/>
              <a:gd name="connsiteY2257" fmla="*/ 1743530 h 4560459"/>
              <a:gd name="connsiteX2258" fmla="*/ 1427145 w 2748374"/>
              <a:gd name="connsiteY2258" fmla="*/ 1753169 h 4560459"/>
              <a:gd name="connsiteX2259" fmla="*/ 1418382 w 2748374"/>
              <a:gd name="connsiteY2259" fmla="*/ 1758427 h 4560459"/>
              <a:gd name="connsiteX2260" fmla="*/ 1411372 w 2748374"/>
              <a:gd name="connsiteY2260" fmla="*/ 1765437 h 4560459"/>
              <a:gd name="connsiteX2261" fmla="*/ 1405238 w 2748374"/>
              <a:gd name="connsiteY2261" fmla="*/ 1768066 h 4560459"/>
              <a:gd name="connsiteX2262" fmla="*/ 1402609 w 2748374"/>
              <a:gd name="connsiteY2262" fmla="*/ 1775953 h 4560459"/>
              <a:gd name="connsiteX2263" fmla="*/ 1400856 w 2748374"/>
              <a:gd name="connsiteY2263" fmla="*/ 1782963 h 4560459"/>
              <a:gd name="connsiteX2264" fmla="*/ 1400856 w 2748374"/>
              <a:gd name="connsiteY2264" fmla="*/ 1789974 h 4560459"/>
              <a:gd name="connsiteX2265" fmla="*/ 1407867 w 2748374"/>
              <a:gd name="connsiteY2265" fmla="*/ 1789974 h 4560459"/>
              <a:gd name="connsiteX2266" fmla="*/ 1407867 w 2748374"/>
              <a:gd name="connsiteY2266" fmla="*/ 1791726 h 4560459"/>
              <a:gd name="connsiteX2267" fmla="*/ 1404361 w 2748374"/>
              <a:gd name="connsiteY2267" fmla="*/ 1795231 h 4560459"/>
              <a:gd name="connsiteX2268" fmla="*/ 1408743 w 2748374"/>
              <a:gd name="connsiteY2268" fmla="*/ 1800489 h 4560459"/>
              <a:gd name="connsiteX2269" fmla="*/ 1426269 w 2748374"/>
              <a:gd name="connsiteY2269" fmla="*/ 1796984 h 4560459"/>
              <a:gd name="connsiteX2270" fmla="*/ 1452558 w 2748374"/>
              <a:gd name="connsiteY2270" fmla="*/ 1787345 h 4560459"/>
              <a:gd name="connsiteX2271" fmla="*/ 1480600 w 2748374"/>
              <a:gd name="connsiteY2271" fmla="*/ 1775953 h 4560459"/>
              <a:gd name="connsiteX2272" fmla="*/ 1495497 w 2748374"/>
              <a:gd name="connsiteY2272" fmla="*/ 1765437 h 4560459"/>
              <a:gd name="connsiteX2273" fmla="*/ 1504260 w 2748374"/>
              <a:gd name="connsiteY2273" fmla="*/ 1758427 h 4560459"/>
              <a:gd name="connsiteX2274" fmla="*/ 1508641 w 2748374"/>
              <a:gd name="connsiteY2274" fmla="*/ 1754922 h 4560459"/>
              <a:gd name="connsiteX2275" fmla="*/ 1513023 w 2748374"/>
              <a:gd name="connsiteY2275" fmla="*/ 1753169 h 4560459"/>
              <a:gd name="connsiteX2276" fmla="*/ 1514775 w 2748374"/>
              <a:gd name="connsiteY2276" fmla="*/ 1751416 h 4560459"/>
              <a:gd name="connsiteX2277" fmla="*/ 1518280 w 2748374"/>
              <a:gd name="connsiteY2277" fmla="*/ 1751416 h 4560459"/>
              <a:gd name="connsiteX2278" fmla="*/ 1531425 w 2748374"/>
              <a:gd name="connsiteY2278" fmla="*/ 1740025 h 4560459"/>
              <a:gd name="connsiteX2279" fmla="*/ 1544569 w 2748374"/>
              <a:gd name="connsiteY2279" fmla="*/ 1732138 h 4560459"/>
              <a:gd name="connsiteX2280" fmla="*/ 1548075 w 2748374"/>
              <a:gd name="connsiteY2280" fmla="*/ 1732138 h 4560459"/>
              <a:gd name="connsiteX2281" fmla="*/ 1537559 w 2748374"/>
              <a:gd name="connsiteY2281" fmla="*/ 1745282 h 4560459"/>
              <a:gd name="connsiteX2282" fmla="*/ 1525291 w 2748374"/>
              <a:gd name="connsiteY2282" fmla="*/ 1754922 h 4560459"/>
              <a:gd name="connsiteX2283" fmla="*/ 1518280 w 2748374"/>
              <a:gd name="connsiteY2283" fmla="*/ 1760179 h 4560459"/>
              <a:gd name="connsiteX2284" fmla="*/ 1513899 w 2748374"/>
              <a:gd name="connsiteY2284" fmla="*/ 1763685 h 4560459"/>
              <a:gd name="connsiteX2285" fmla="*/ 1513023 w 2748374"/>
              <a:gd name="connsiteY2285" fmla="*/ 1768942 h 4560459"/>
              <a:gd name="connsiteX2286" fmla="*/ 1511270 w 2748374"/>
              <a:gd name="connsiteY2286" fmla="*/ 1770695 h 4560459"/>
              <a:gd name="connsiteX2287" fmla="*/ 1496373 w 2748374"/>
              <a:gd name="connsiteY2287" fmla="*/ 1785592 h 4560459"/>
              <a:gd name="connsiteX2288" fmla="*/ 1477971 w 2748374"/>
              <a:gd name="connsiteY2288" fmla="*/ 1795231 h 4560459"/>
              <a:gd name="connsiteX2289" fmla="*/ 1474465 w 2748374"/>
              <a:gd name="connsiteY2289" fmla="*/ 1798737 h 4560459"/>
              <a:gd name="connsiteX2290" fmla="*/ 1472713 w 2748374"/>
              <a:gd name="connsiteY2290" fmla="*/ 1803994 h 4560459"/>
              <a:gd name="connsiteX2291" fmla="*/ 1449929 w 2748374"/>
              <a:gd name="connsiteY2291" fmla="*/ 1812757 h 4560459"/>
              <a:gd name="connsiteX2292" fmla="*/ 1430650 w 2748374"/>
              <a:gd name="connsiteY2292" fmla="*/ 1821520 h 4560459"/>
              <a:gd name="connsiteX2293" fmla="*/ 1428898 w 2748374"/>
              <a:gd name="connsiteY2293" fmla="*/ 1826778 h 4560459"/>
              <a:gd name="connsiteX2294" fmla="*/ 1427145 w 2748374"/>
              <a:gd name="connsiteY2294" fmla="*/ 1830283 h 4560459"/>
              <a:gd name="connsiteX2295" fmla="*/ 1414001 w 2748374"/>
              <a:gd name="connsiteY2295" fmla="*/ 1835541 h 4560459"/>
              <a:gd name="connsiteX2296" fmla="*/ 1402609 w 2748374"/>
              <a:gd name="connsiteY2296" fmla="*/ 1842552 h 4560459"/>
              <a:gd name="connsiteX2297" fmla="*/ 1407867 w 2748374"/>
              <a:gd name="connsiteY2297" fmla="*/ 1846057 h 4560459"/>
              <a:gd name="connsiteX2298" fmla="*/ 1417506 w 2748374"/>
              <a:gd name="connsiteY2298" fmla="*/ 1841675 h 4560459"/>
              <a:gd name="connsiteX2299" fmla="*/ 1428898 w 2748374"/>
              <a:gd name="connsiteY2299" fmla="*/ 1835541 h 4560459"/>
              <a:gd name="connsiteX2300" fmla="*/ 1434156 w 2748374"/>
              <a:gd name="connsiteY2300" fmla="*/ 1835541 h 4560459"/>
              <a:gd name="connsiteX2301" fmla="*/ 1437661 w 2748374"/>
              <a:gd name="connsiteY2301" fmla="*/ 1833789 h 4560459"/>
              <a:gd name="connsiteX2302" fmla="*/ 1441166 w 2748374"/>
              <a:gd name="connsiteY2302" fmla="*/ 1832036 h 4560459"/>
              <a:gd name="connsiteX2303" fmla="*/ 1448176 w 2748374"/>
              <a:gd name="connsiteY2303" fmla="*/ 1828531 h 4560459"/>
              <a:gd name="connsiteX2304" fmla="*/ 1486734 w 2748374"/>
              <a:gd name="connsiteY2304" fmla="*/ 1798737 h 4560459"/>
              <a:gd name="connsiteX2305" fmla="*/ 1528796 w 2748374"/>
              <a:gd name="connsiteY2305" fmla="*/ 1781211 h 4560459"/>
              <a:gd name="connsiteX2306" fmla="*/ 1532301 w 2748374"/>
              <a:gd name="connsiteY2306" fmla="*/ 1783840 h 4560459"/>
              <a:gd name="connsiteX2307" fmla="*/ 1537559 w 2748374"/>
              <a:gd name="connsiteY2307" fmla="*/ 1788221 h 4560459"/>
              <a:gd name="connsiteX2308" fmla="*/ 1551580 w 2748374"/>
              <a:gd name="connsiteY2308" fmla="*/ 1788221 h 4560459"/>
              <a:gd name="connsiteX2309" fmla="*/ 1563848 w 2748374"/>
              <a:gd name="connsiteY2309" fmla="*/ 1784716 h 4560459"/>
              <a:gd name="connsiteX2310" fmla="*/ 1570858 w 2748374"/>
              <a:gd name="connsiteY2310" fmla="*/ 1778582 h 4560459"/>
              <a:gd name="connsiteX2311" fmla="*/ 1583127 w 2748374"/>
              <a:gd name="connsiteY2311" fmla="*/ 1774200 h 4560459"/>
              <a:gd name="connsiteX2312" fmla="*/ 1584879 w 2748374"/>
              <a:gd name="connsiteY2312" fmla="*/ 1775953 h 4560459"/>
              <a:gd name="connsiteX2313" fmla="*/ 1570858 w 2748374"/>
              <a:gd name="connsiteY2313" fmla="*/ 1789974 h 4560459"/>
              <a:gd name="connsiteX2314" fmla="*/ 1556838 w 2748374"/>
              <a:gd name="connsiteY2314" fmla="*/ 1802242 h 4560459"/>
              <a:gd name="connsiteX2315" fmla="*/ 1518280 w 2748374"/>
              <a:gd name="connsiteY2315" fmla="*/ 1840799 h 4560459"/>
              <a:gd name="connsiteX2316" fmla="*/ 1500754 w 2748374"/>
              <a:gd name="connsiteY2316" fmla="*/ 1853067 h 4560459"/>
              <a:gd name="connsiteX2317" fmla="*/ 1484981 w 2748374"/>
              <a:gd name="connsiteY2317" fmla="*/ 1867088 h 4560459"/>
              <a:gd name="connsiteX2318" fmla="*/ 1478847 w 2748374"/>
              <a:gd name="connsiteY2318" fmla="*/ 1877604 h 4560459"/>
              <a:gd name="connsiteX2319" fmla="*/ 1469208 w 2748374"/>
              <a:gd name="connsiteY2319" fmla="*/ 1886367 h 4560459"/>
              <a:gd name="connsiteX2320" fmla="*/ 1448176 w 2748374"/>
              <a:gd name="connsiteY2320" fmla="*/ 1907398 h 4560459"/>
              <a:gd name="connsiteX2321" fmla="*/ 1437661 w 2748374"/>
              <a:gd name="connsiteY2321" fmla="*/ 1913532 h 4560459"/>
              <a:gd name="connsiteX2322" fmla="*/ 1424516 w 2748374"/>
              <a:gd name="connsiteY2322" fmla="*/ 1920542 h 4560459"/>
              <a:gd name="connsiteX2323" fmla="*/ 1402609 w 2748374"/>
              <a:gd name="connsiteY2323" fmla="*/ 1935439 h 4560459"/>
              <a:gd name="connsiteX2324" fmla="*/ 1385083 w 2748374"/>
              <a:gd name="connsiteY2324" fmla="*/ 1954718 h 4560459"/>
              <a:gd name="connsiteX2325" fmla="*/ 1369309 w 2748374"/>
              <a:gd name="connsiteY2325" fmla="*/ 1961728 h 4560459"/>
              <a:gd name="connsiteX2326" fmla="*/ 1351784 w 2748374"/>
              <a:gd name="connsiteY2326" fmla="*/ 1968739 h 4560459"/>
              <a:gd name="connsiteX2327" fmla="*/ 1346526 w 2748374"/>
              <a:gd name="connsiteY2327" fmla="*/ 1970491 h 4560459"/>
              <a:gd name="connsiteX2328" fmla="*/ 1343021 w 2748374"/>
              <a:gd name="connsiteY2328" fmla="*/ 1970491 h 4560459"/>
              <a:gd name="connsiteX2329" fmla="*/ 1336886 w 2748374"/>
              <a:gd name="connsiteY2329" fmla="*/ 1973997 h 4560459"/>
              <a:gd name="connsiteX2330" fmla="*/ 1332505 w 2748374"/>
              <a:gd name="connsiteY2330" fmla="*/ 1984512 h 4560459"/>
              <a:gd name="connsiteX2331" fmla="*/ 1330752 w 2748374"/>
              <a:gd name="connsiteY2331" fmla="*/ 1984512 h 4560459"/>
              <a:gd name="connsiteX2332" fmla="*/ 1327247 w 2748374"/>
              <a:gd name="connsiteY2332" fmla="*/ 1986265 h 4560459"/>
              <a:gd name="connsiteX2333" fmla="*/ 1322866 w 2748374"/>
              <a:gd name="connsiteY2333" fmla="*/ 1988017 h 4560459"/>
              <a:gd name="connsiteX2334" fmla="*/ 1321989 w 2748374"/>
              <a:gd name="connsiteY2334" fmla="*/ 1989770 h 4560459"/>
              <a:gd name="connsiteX2335" fmla="*/ 1321989 w 2748374"/>
              <a:gd name="connsiteY2335" fmla="*/ 1993275 h 4560459"/>
              <a:gd name="connsiteX2336" fmla="*/ 1307092 w 2748374"/>
              <a:gd name="connsiteY2336" fmla="*/ 2004667 h 4560459"/>
              <a:gd name="connsiteX2337" fmla="*/ 1285185 w 2748374"/>
              <a:gd name="connsiteY2337" fmla="*/ 2009049 h 4560459"/>
              <a:gd name="connsiteX2338" fmla="*/ 1269411 w 2748374"/>
              <a:gd name="connsiteY2338" fmla="*/ 2003791 h 4560459"/>
              <a:gd name="connsiteX2339" fmla="*/ 1247504 w 2748374"/>
              <a:gd name="connsiteY2339" fmla="*/ 1973997 h 4560459"/>
              <a:gd name="connsiteX2340" fmla="*/ 1241370 w 2748374"/>
              <a:gd name="connsiteY2340" fmla="*/ 1938945 h 4560459"/>
              <a:gd name="connsiteX2341" fmla="*/ 1236112 w 2748374"/>
              <a:gd name="connsiteY2341" fmla="*/ 1923171 h 4560459"/>
              <a:gd name="connsiteX2342" fmla="*/ 1230854 w 2748374"/>
              <a:gd name="connsiteY2342" fmla="*/ 1905645 h 4560459"/>
              <a:gd name="connsiteX2343" fmla="*/ 1236112 w 2748374"/>
              <a:gd name="connsiteY2343" fmla="*/ 1888119 h 4560459"/>
              <a:gd name="connsiteX2344" fmla="*/ 1241370 w 2748374"/>
              <a:gd name="connsiteY2344" fmla="*/ 1870593 h 4560459"/>
              <a:gd name="connsiteX2345" fmla="*/ 1241370 w 2748374"/>
              <a:gd name="connsiteY2345" fmla="*/ 1868841 h 4560459"/>
              <a:gd name="connsiteX2346" fmla="*/ 1239617 w 2748374"/>
              <a:gd name="connsiteY2346" fmla="*/ 1867088 h 4560459"/>
              <a:gd name="connsiteX2347" fmla="*/ 1239617 w 2748374"/>
              <a:gd name="connsiteY2347" fmla="*/ 1853067 h 4560459"/>
              <a:gd name="connsiteX2348" fmla="*/ 1243122 w 2748374"/>
              <a:gd name="connsiteY2348" fmla="*/ 1840799 h 4560459"/>
              <a:gd name="connsiteX2349" fmla="*/ 1250133 w 2748374"/>
              <a:gd name="connsiteY2349" fmla="*/ 1806623 h 4560459"/>
              <a:gd name="connsiteX2350" fmla="*/ 1262401 w 2748374"/>
              <a:gd name="connsiteY2350" fmla="*/ 1772448 h 4560459"/>
              <a:gd name="connsiteX2351" fmla="*/ 1285185 w 2748374"/>
              <a:gd name="connsiteY2351" fmla="*/ 1754922 h 4560459"/>
              <a:gd name="connsiteX2352" fmla="*/ 1307969 w 2748374"/>
              <a:gd name="connsiteY2352" fmla="*/ 1739148 h 4560459"/>
              <a:gd name="connsiteX2353" fmla="*/ 1321989 w 2748374"/>
              <a:gd name="connsiteY2353" fmla="*/ 1719870 h 4560459"/>
              <a:gd name="connsiteX2354" fmla="*/ 1334258 w 2748374"/>
              <a:gd name="connsiteY2354" fmla="*/ 1700591 h 4560459"/>
              <a:gd name="connsiteX2355" fmla="*/ 1350031 w 2748374"/>
              <a:gd name="connsiteY2355" fmla="*/ 1683065 h 4560459"/>
              <a:gd name="connsiteX2356" fmla="*/ 1362299 w 2748374"/>
              <a:gd name="connsiteY2356" fmla="*/ 1665539 h 4560459"/>
              <a:gd name="connsiteX2357" fmla="*/ 1371062 w 2748374"/>
              <a:gd name="connsiteY2357" fmla="*/ 1653271 h 4560459"/>
              <a:gd name="connsiteX2358" fmla="*/ 1378072 w 2748374"/>
              <a:gd name="connsiteY2358" fmla="*/ 1639250 h 4560459"/>
              <a:gd name="connsiteX2359" fmla="*/ 1391217 w 2748374"/>
              <a:gd name="connsiteY2359" fmla="*/ 1625229 h 4560459"/>
              <a:gd name="connsiteX2360" fmla="*/ 1402609 w 2748374"/>
              <a:gd name="connsiteY2360" fmla="*/ 1607703 h 4560459"/>
              <a:gd name="connsiteX2361" fmla="*/ 1404361 w 2748374"/>
              <a:gd name="connsiteY2361" fmla="*/ 1600693 h 4560459"/>
              <a:gd name="connsiteX2362" fmla="*/ 1414877 w 2748374"/>
              <a:gd name="connsiteY2362" fmla="*/ 1598064 h 4560459"/>
              <a:gd name="connsiteX2363" fmla="*/ 1420135 w 2748374"/>
              <a:gd name="connsiteY2363" fmla="*/ 1590177 h 4560459"/>
              <a:gd name="connsiteX2364" fmla="*/ 1418382 w 2748374"/>
              <a:gd name="connsiteY2364" fmla="*/ 1586672 h 4560459"/>
              <a:gd name="connsiteX2365" fmla="*/ 1416630 w 2748374"/>
              <a:gd name="connsiteY2365" fmla="*/ 1584919 h 4560459"/>
              <a:gd name="connsiteX2366" fmla="*/ 1416630 w 2748374"/>
              <a:gd name="connsiteY2366" fmla="*/ 1583167 h 4560459"/>
              <a:gd name="connsiteX2367" fmla="*/ 1423640 w 2748374"/>
              <a:gd name="connsiteY2367" fmla="*/ 1567393 h 4560459"/>
              <a:gd name="connsiteX2368" fmla="*/ 1435908 w 2748374"/>
              <a:gd name="connsiteY2368" fmla="*/ 1556002 h 4560459"/>
              <a:gd name="connsiteX2369" fmla="*/ 1441166 w 2748374"/>
              <a:gd name="connsiteY2369" fmla="*/ 1542857 h 4560459"/>
              <a:gd name="connsiteX2370" fmla="*/ 1448176 w 2748374"/>
              <a:gd name="connsiteY2370" fmla="*/ 1534094 h 4560459"/>
              <a:gd name="connsiteX2371" fmla="*/ 1453434 w 2748374"/>
              <a:gd name="connsiteY2371" fmla="*/ 1527084 h 4560459"/>
              <a:gd name="connsiteX2372" fmla="*/ 1455187 w 2748374"/>
              <a:gd name="connsiteY2372" fmla="*/ 1525331 h 4560459"/>
              <a:gd name="connsiteX2373" fmla="*/ 1455187 w 2748374"/>
              <a:gd name="connsiteY2373" fmla="*/ 1523578 h 4560459"/>
              <a:gd name="connsiteX2374" fmla="*/ 1455187 w 2748374"/>
              <a:gd name="connsiteY2374" fmla="*/ 1518321 h 4560459"/>
              <a:gd name="connsiteX2375" fmla="*/ 1458692 w 2748374"/>
              <a:gd name="connsiteY2375" fmla="*/ 1513063 h 4560459"/>
              <a:gd name="connsiteX2376" fmla="*/ 1460445 w 2748374"/>
              <a:gd name="connsiteY2376" fmla="*/ 1511310 h 4560459"/>
              <a:gd name="connsiteX2377" fmla="*/ 1470960 w 2748374"/>
              <a:gd name="connsiteY2377" fmla="*/ 1499042 h 4560459"/>
              <a:gd name="connsiteX2378" fmla="*/ 1477971 w 2748374"/>
              <a:gd name="connsiteY2378" fmla="*/ 1483269 h 4560459"/>
              <a:gd name="connsiteX2379" fmla="*/ 1489363 w 2748374"/>
              <a:gd name="connsiteY2379" fmla="*/ 1463114 h 4560459"/>
              <a:gd name="connsiteX2380" fmla="*/ 1504260 w 2748374"/>
              <a:gd name="connsiteY2380" fmla="*/ 1448217 h 4560459"/>
              <a:gd name="connsiteX2381" fmla="*/ 1509517 w 2748374"/>
              <a:gd name="connsiteY2381" fmla="*/ 1440330 h 4560459"/>
              <a:gd name="connsiteX2382" fmla="*/ 1518280 w 2748374"/>
              <a:gd name="connsiteY2382" fmla="*/ 1434196 h 4560459"/>
              <a:gd name="connsiteX2383" fmla="*/ 1516528 w 2748374"/>
              <a:gd name="connsiteY2383" fmla="*/ 1425433 h 4560459"/>
              <a:gd name="connsiteX2384" fmla="*/ 1524415 w 2748374"/>
              <a:gd name="connsiteY2384" fmla="*/ 1406154 h 4560459"/>
              <a:gd name="connsiteX2385" fmla="*/ 1537559 w 2748374"/>
              <a:gd name="connsiteY2385" fmla="*/ 1386876 h 4560459"/>
              <a:gd name="connsiteX2386" fmla="*/ 1548075 w 2748374"/>
              <a:gd name="connsiteY2386" fmla="*/ 1358834 h 4560459"/>
              <a:gd name="connsiteX2387" fmla="*/ 1551580 w 2748374"/>
              <a:gd name="connsiteY2387" fmla="*/ 1332545 h 4560459"/>
              <a:gd name="connsiteX2388" fmla="*/ 1551580 w 2748374"/>
              <a:gd name="connsiteY2388" fmla="*/ 1322029 h 4560459"/>
              <a:gd name="connsiteX2389" fmla="*/ 1548951 w 2748374"/>
              <a:gd name="connsiteY2389" fmla="*/ 1312390 h 4560459"/>
              <a:gd name="connsiteX2390" fmla="*/ 1540188 w 2748374"/>
              <a:gd name="connsiteY2390" fmla="*/ 1301874 h 4560459"/>
              <a:gd name="connsiteX2391" fmla="*/ 1535375 w 2748374"/>
              <a:gd name="connsiteY2391" fmla="*/ 1292936 h 4560459"/>
              <a:gd name="connsiteX2392" fmla="*/ 1523310 w 2748374"/>
              <a:gd name="connsiteY2392" fmla="*/ 1291595 h 4560459"/>
              <a:gd name="connsiteX2393" fmla="*/ 1501855 w 2748374"/>
              <a:gd name="connsiteY2393" fmla="*/ 1290333 h 4560459"/>
              <a:gd name="connsiteX2394" fmla="*/ 1471565 w 2748374"/>
              <a:gd name="connsiteY2394" fmla="*/ 1290333 h 4560459"/>
              <a:gd name="connsiteX2395" fmla="*/ 1445062 w 2748374"/>
              <a:gd name="connsiteY2395" fmla="*/ 1291595 h 4560459"/>
              <a:gd name="connsiteX2396" fmla="*/ 1433703 w 2748374"/>
              <a:gd name="connsiteY2396" fmla="*/ 1295381 h 4560459"/>
              <a:gd name="connsiteX2397" fmla="*/ 1426131 w 2748374"/>
              <a:gd name="connsiteY2397" fmla="*/ 1297905 h 4560459"/>
              <a:gd name="connsiteX2398" fmla="*/ 1400890 w 2748374"/>
              <a:gd name="connsiteY2398" fmla="*/ 1297905 h 4560459"/>
              <a:gd name="connsiteX2399" fmla="*/ 1375648 w 2748374"/>
              <a:gd name="connsiteY2399" fmla="*/ 1300430 h 4560459"/>
              <a:gd name="connsiteX2400" fmla="*/ 1368076 w 2748374"/>
              <a:gd name="connsiteY2400" fmla="*/ 1300430 h 4560459"/>
              <a:gd name="connsiteX2401" fmla="*/ 1357979 w 2748374"/>
              <a:gd name="connsiteY2401" fmla="*/ 1305478 h 4560459"/>
              <a:gd name="connsiteX2402" fmla="*/ 1352931 w 2748374"/>
              <a:gd name="connsiteY2402" fmla="*/ 1302954 h 4560459"/>
              <a:gd name="connsiteX2403" fmla="*/ 1345359 w 2748374"/>
              <a:gd name="connsiteY2403" fmla="*/ 1302954 h 4560459"/>
              <a:gd name="connsiteX2404" fmla="*/ 1330214 w 2748374"/>
              <a:gd name="connsiteY2404" fmla="*/ 1308002 h 4560459"/>
              <a:gd name="connsiteX2405" fmla="*/ 1315069 w 2748374"/>
              <a:gd name="connsiteY2405" fmla="*/ 1318099 h 4560459"/>
              <a:gd name="connsiteX2406" fmla="*/ 1310021 w 2748374"/>
              <a:gd name="connsiteY2406" fmla="*/ 1318099 h 4560459"/>
              <a:gd name="connsiteX2407" fmla="*/ 1307497 w 2748374"/>
              <a:gd name="connsiteY2407" fmla="*/ 1315574 h 4560459"/>
              <a:gd name="connsiteX2408" fmla="*/ 1297400 w 2748374"/>
              <a:gd name="connsiteY2408" fmla="*/ 1315574 h 4560459"/>
              <a:gd name="connsiteX2409" fmla="*/ 1289828 w 2748374"/>
              <a:gd name="connsiteY2409" fmla="*/ 1320623 h 4560459"/>
              <a:gd name="connsiteX2410" fmla="*/ 1270897 w 2748374"/>
              <a:gd name="connsiteY2410" fmla="*/ 1323147 h 4560459"/>
              <a:gd name="connsiteX2411" fmla="*/ 1257015 w 2748374"/>
              <a:gd name="connsiteY2411" fmla="*/ 1328195 h 4560459"/>
              <a:gd name="connsiteX2412" fmla="*/ 1206532 w 2748374"/>
              <a:gd name="connsiteY2412" fmla="*/ 1333243 h 4560459"/>
              <a:gd name="connsiteX2413" fmla="*/ 1198960 w 2748374"/>
              <a:gd name="connsiteY2413" fmla="*/ 1340816 h 4560459"/>
              <a:gd name="connsiteX2414" fmla="*/ 1191387 w 2748374"/>
              <a:gd name="connsiteY2414" fmla="*/ 1345864 h 4560459"/>
              <a:gd name="connsiteX2415" fmla="*/ 1169932 w 2748374"/>
              <a:gd name="connsiteY2415" fmla="*/ 1350912 h 4560459"/>
              <a:gd name="connsiteX2416" fmla="*/ 1151001 w 2748374"/>
              <a:gd name="connsiteY2416" fmla="*/ 1353436 h 4560459"/>
              <a:gd name="connsiteX2417" fmla="*/ 1138381 w 2748374"/>
              <a:gd name="connsiteY2417" fmla="*/ 1355960 h 4560459"/>
              <a:gd name="connsiteX2418" fmla="*/ 1128284 w 2748374"/>
              <a:gd name="connsiteY2418" fmla="*/ 1358484 h 4560459"/>
              <a:gd name="connsiteX2419" fmla="*/ 1114401 w 2748374"/>
              <a:gd name="connsiteY2419" fmla="*/ 1362271 h 4560459"/>
              <a:gd name="connsiteX2420" fmla="*/ 1104305 w 2748374"/>
              <a:gd name="connsiteY2420" fmla="*/ 1367319 h 4560459"/>
              <a:gd name="connsiteX2421" fmla="*/ 1094208 w 2748374"/>
              <a:gd name="connsiteY2421" fmla="*/ 1372367 h 4560459"/>
              <a:gd name="connsiteX2422" fmla="*/ 1080326 w 2748374"/>
              <a:gd name="connsiteY2422" fmla="*/ 1376153 h 4560459"/>
              <a:gd name="connsiteX2423" fmla="*/ 1068967 w 2748374"/>
              <a:gd name="connsiteY2423" fmla="*/ 1382464 h 4560459"/>
              <a:gd name="connsiteX2424" fmla="*/ 1062657 w 2748374"/>
              <a:gd name="connsiteY2424" fmla="*/ 1391298 h 4560459"/>
              <a:gd name="connsiteX2425" fmla="*/ 1057609 w 2748374"/>
              <a:gd name="connsiteY2425" fmla="*/ 1441781 h 4560459"/>
              <a:gd name="connsiteX2426" fmla="*/ 1052560 w 2748374"/>
              <a:gd name="connsiteY2426" fmla="*/ 1472070 h 4560459"/>
              <a:gd name="connsiteX2427" fmla="*/ 1052560 w 2748374"/>
              <a:gd name="connsiteY2427" fmla="*/ 1487215 h 4560459"/>
              <a:gd name="connsiteX2428" fmla="*/ 1055085 w 2748374"/>
              <a:gd name="connsiteY2428" fmla="*/ 1494787 h 4560459"/>
              <a:gd name="connsiteX2429" fmla="*/ 1055085 w 2748374"/>
              <a:gd name="connsiteY2429" fmla="*/ 1514980 h 4560459"/>
              <a:gd name="connsiteX2430" fmla="*/ 1052560 w 2748374"/>
              <a:gd name="connsiteY2430" fmla="*/ 1525077 h 4560459"/>
              <a:gd name="connsiteX2431" fmla="*/ 1052560 w 2748374"/>
              <a:gd name="connsiteY2431" fmla="*/ 1575559 h 4560459"/>
              <a:gd name="connsiteX2432" fmla="*/ 1060133 w 2748374"/>
              <a:gd name="connsiteY2432" fmla="*/ 1600801 h 4560459"/>
              <a:gd name="connsiteX2433" fmla="*/ 1065181 w 2748374"/>
              <a:gd name="connsiteY2433" fmla="*/ 1628566 h 4560459"/>
              <a:gd name="connsiteX2434" fmla="*/ 1062657 w 2748374"/>
              <a:gd name="connsiteY2434" fmla="*/ 1641187 h 4560459"/>
              <a:gd name="connsiteX2435" fmla="*/ 1060133 w 2748374"/>
              <a:gd name="connsiteY2435" fmla="*/ 1661380 h 4560459"/>
              <a:gd name="connsiteX2436" fmla="*/ 1062657 w 2748374"/>
              <a:gd name="connsiteY2436" fmla="*/ 1666428 h 4560459"/>
              <a:gd name="connsiteX2437" fmla="*/ 1062657 w 2748374"/>
              <a:gd name="connsiteY2437" fmla="*/ 1711862 h 4560459"/>
              <a:gd name="connsiteX2438" fmla="*/ 1066443 w 2748374"/>
              <a:gd name="connsiteY2438" fmla="*/ 1723221 h 4560459"/>
              <a:gd name="connsiteX2439" fmla="*/ 1070229 w 2748374"/>
              <a:gd name="connsiteY2439" fmla="*/ 1737103 h 4560459"/>
              <a:gd name="connsiteX2440" fmla="*/ 1062657 w 2748374"/>
              <a:gd name="connsiteY2440" fmla="*/ 1767393 h 4560459"/>
              <a:gd name="connsiteX2441" fmla="*/ 1060133 w 2748374"/>
              <a:gd name="connsiteY2441" fmla="*/ 1780013 h 4560459"/>
              <a:gd name="connsiteX2442" fmla="*/ 1057609 w 2748374"/>
              <a:gd name="connsiteY2442" fmla="*/ 1795158 h 4560459"/>
              <a:gd name="connsiteX2443" fmla="*/ 1055085 w 2748374"/>
              <a:gd name="connsiteY2443" fmla="*/ 1800206 h 4560459"/>
              <a:gd name="connsiteX2444" fmla="*/ 1052560 w 2748374"/>
              <a:gd name="connsiteY2444" fmla="*/ 1807779 h 4560459"/>
              <a:gd name="connsiteX2445" fmla="*/ 1052560 w 2748374"/>
              <a:gd name="connsiteY2445" fmla="*/ 1812827 h 4560459"/>
              <a:gd name="connsiteX2446" fmla="*/ 1055085 w 2748374"/>
              <a:gd name="connsiteY2446" fmla="*/ 1817875 h 4560459"/>
              <a:gd name="connsiteX2447" fmla="*/ 1055085 w 2748374"/>
              <a:gd name="connsiteY2447" fmla="*/ 1870882 h 4560459"/>
              <a:gd name="connsiteX2448" fmla="*/ 1051298 w 2748374"/>
              <a:gd name="connsiteY2448" fmla="*/ 1878454 h 4560459"/>
              <a:gd name="connsiteX2449" fmla="*/ 1047512 w 2748374"/>
              <a:gd name="connsiteY2449" fmla="*/ 1896123 h 4560459"/>
              <a:gd name="connsiteX2450" fmla="*/ 1044988 w 2748374"/>
              <a:gd name="connsiteY2450" fmla="*/ 1928937 h 4560459"/>
              <a:gd name="connsiteX2451" fmla="*/ 1044988 w 2748374"/>
              <a:gd name="connsiteY2451" fmla="*/ 1966799 h 4560459"/>
              <a:gd name="connsiteX2452" fmla="*/ 1039940 w 2748374"/>
              <a:gd name="connsiteY2452" fmla="*/ 2007185 h 4560459"/>
              <a:gd name="connsiteX2453" fmla="*/ 1042464 w 2748374"/>
              <a:gd name="connsiteY2453" fmla="*/ 2017281 h 4560459"/>
              <a:gd name="connsiteX2454" fmla="*/ 1044988 w 2748374"/>
              <a:gd name="connsiteY2454" fmla="*/ 2029902 h 4560459"/>
              <a:gd name="connsiteX2455" fmla="*/ 1042464 w 2748374"/>
              <a:gd name="connsiteY2455" fmla="*/ 2058929 h 4560459"/>
              <a:gd name="connsiteX2456" fmla="*/ 1036154 w 2748374"/>
              <a:gd name="connsiteY2456" fmla="*/ 2101839 h 4560459"/>
              <a:gd name="connsiteX2457" fmla="*/ 1027319 w 2748374"/>
              <a:gd name="connsiteY2457" fmla="*/ 2140963 h 4560459"/>
              <a:gd name="connsiteX2458" fmla="*/ 1012174 w 2748374"/>
              <a:gd name="connsiteY2458" fmla="*/ 2166205 h 4560459"/>
              <a:gd name="connsiteX2459" fmla="*/ 1007126 w 2748374"/>
              <a:gd name="connsiteY2459" fmla="*/ 2135915 h 4560459"/>
              <a:gd name="connsiteX2460" fmla="*/ 999554 w 2748374"/>
              <a:gd name="connsiteY2460" fmla="*/ 2135915 h 4560459"/>
              <a:gd name="connsiteX2461" fmla="*/ 997030 w 2748374"/>
              <a:gd name="connsiteY2461" fmla="*/ 2140963 h 4560459"/>
              <a:gd name="connsiteX2462" fmla="*/ 991981 w 2748374"/>
              <a:gd name="connsiteY2462" fmla="*/ 2148536 h 4560459"/>
              <a:gd name="connsiteX2463" fmla="*/ 989457 w 2748374"/>
              <a:gd name="connsiteY2463" fmla="*/ 2151060 h 4560459"/>
              <a:gd name="connsiteX2464" fmla="*/ 986933 w 2748374"/>
              <a:gd name="connsiteY2464" fmla="*/ 2156108 h 4560459"/>
              <a:gd name="connsiteX2465" fmla="*/ 986933 w 2748374"/>
              <a:gd name="connsiteY2465" fmla="*/ 2161156 h 4560459"/>
              <a:gd name="connsiteX2466" fmla="*/ 980623 w 2748374"/>
              <a:gd name="connsiteY2466" fmla="*/ 2187660 h 4560459"/>
              <a:gd name="connsiteX2467" fmla="*/ 954120 w 2748374"/>
              <a:gd name="connsiteY2467" fmla="*/ 2204066 h 4560459"/>
              <a:gd name="connsiteX2468" fmla="*/ 941499 w 2748374"/>
              <a:gd name="connsiteY2468" fmla="*/ 2201542 h 4560459"/>
              <a:gd name="connsiteX2469" fmla="*/ 927616 w 2748374"/>
              <a:gd name="connsiteY2469" fmla="*/ 2191446 h 4560459"/>
              <a:gd name="connsiteX2470" fmla="*/ 921306 w 2748374"/>
              <a:gd name="connsiteY2470" fmla="*/ 2173777 h 4560459"/>
              <a:gd name="connsiteX2471" fmla="*/ 916258 w 2748374"/>
              <a:gd name="connsiteY2471" fmla="*/ 2138439 h 4560459"/>
              <a:gd name="connsiteX2472" fmla="*/ 916258 w 2748374"/>
              <a:gd name="connsiteY2472" fmla="*/ 2080384 h 4560459"/>
              <a:gd name="connsiteX2473" fmla="*/ 916258 w 2748374"/>
              <a:gd name="connsiteY2473" fmla="*/ 2050095 h 4560459"/>
              <a:gd name="connsiteX2474" fmla="*/ 918782 w 2748374"/>
              <a:gd name="connsiteY2474" fmla="*/ 2019806 h 4560459"/>
              <a:gd name="connsiteX2475" fmla="*/ 918782 w 2748374"/>
              <a:gd name="connsiteY2475" fmla="*/ 1992040 h 4560459"/>
              <a:gd name="connsiteX2476" fmla="*/ 916258 w 2748374"/>
              <a:gd name="connsiteY2476" fmla="*/ 1986992 h 4560459"/>
              <a:gd name="connsiteX2477" fmla="*/ 916258 w 2748374"/>
              <a:gd name="connsiteY2477" fmla="*/ 1981943 h 4560459"/>
              <a:gd name="connsiteX2478" fmla="*/ 918782 w 2748374"/>
              <a:gd name="connsiteY2478" fmla="*/ 1979419 h 4560459"/>
              <a:gd name="connsiteX2479" fmla="*/ 918782 w 2748374"/>
              <a:gd name="connsiteY2479" fmla="*/ 1969323 h 4560459"/>
              <a:gd name="connsiteX2480" fmla="*/ 921306 w 2748374"/>
              <a:gd name="connsiteY2480" fmla="*/ 1964275 h 4560459"/>
              <a:gd name="connsiteX2481" fmla="*/ 925092 w 2748374"/>
              <a:gd name="connsiteY2481" fmla="*/ 1933985 h 4560459"/>
              <a:gd name="connsiteX2482" fmla="*/ 926354 w 2748374"/>
              <a:gd name="connsiteY2482" fmla="*/ 1906220 h 4560459"/>
              <a:gd name="connsiteX2483" fmla="*/ 926354 w 2748374"/>
              <a:gd name="connsiteY2483" fmla="*/ 1886027 h 4560459"/>
              <a:gd name="connsiteX2484" fmla="*/ 923830 w 2748374"/>
              <a:gd name="connsiteY2484" fmla="*/ 1875930 h 4560459"/>
              <a:gd name="connsiteX2485" fmla="*/ 923830 w 2748374"/>
              <a:gd name="connsiteY2485" fmla="*/ 1853213 h 4560459"/>
              <a:gd name="connsiteX2486" fmla="*/ 926354 w 2748374"/>
              <a:gd name="connsiteY2486" fmla="*/ 1850689 h 4560459"/>
              <a:gd name="connsiteX2487" fmla="*/ 926354 w 2748374"/>
              <a:gd name="connsiteY2487" fmla="*/ 1848165 h 4560459"/>
              <a:gd name="connsiteX2488" fmla="*/ 921306 w 2748374"/>
              <a:gd name="connsiteY2488" fmla="*/ 1806517 h 4560459"/>
              <a:gd name="connsiteX2489" fmla="*/ 916258 w 2748374"/>
              <a:gd name="connsiteY2489" fmla="*/ 1769917 h 4560459"/>
              <a:gd name="connsiteX2490" fmla="*/ 916258 w 2748374"/>
              <a:gd name="connsiteY2490" fmla="*/ 1759821 h 4560459"/>
              <a:gd name="connsiteX2491" fmla="*/ 918782 w 2748374"/>
              <a:gd name="connsiteY2491" fmla="*/ 1757296 h 4560459"/>
              <a:gd name="connsiteX2492" fmla="*/ 918782 w 2748374"/>
              <a:gd name="connsiteY2492" fmla="*/ 1734579 h 4560459"/>
              <a:gd name="connsiteX2493" fmla="*/ 913733 w 2748374"/>
              <a:gd name="connsiteY2493" fmla="*/ 1714386 h 4560459"/>
              <a:gd name="connsiteX2494" fmla="*/ 913733 w 2748374"/>
              <a:gd name="connsiteY2494" fmla="*/ 1674000 h 4560459"/>
              <a:gd name="connsiteX2495" fmla="*/ 916258 w 2748374"/>
              <a:gd name="connsiteY2495" fmla="*/ 1666428 h 4560459"/>
              <a:gd name="connsiteX2496" fmla="*/ 918782 w 2748374"/>
              <a:gd name="connsiteY2496" fmla="*/ 1663904 h 4560459"/>
              <a:gd name="connsiteX2497" fmla="*/ 918782 w 2748374"/>
              <a:gd name="connsiteY2497" fmla="*/ 1661380 h 4560459"/>
              <a:gd name="connsiteX2498" fmla="*/ 916258 w 2748374"/>
              <a:gd name="connsiteY2498" fmla="*/ 1653807 h 4560459"/>
              <a:gd name="connsiteX2499" fmla="*/ 913733 w 2748374"/>
              <a:gd name="connsiteY2499" fmla="*/ 1648759 h 4560459"/>
              <a:gd name="connsiteX2500" fmla="*/ 913733 w 2748374"/>
              <a:gd name="connsiteY2500" fmla="*/ 1636138 h 4560459"/>
              <a:gd name="connsiteX2501" fmla="*/ 916258 w 2748374"/>
              <a:gd name="connsiteY2501" fmla="*/ 1626042 h 4560459"/>
              <a:gd name="connsiteX2502" fmla="*/ 906161 w 2748374"/>
              <a:gd name="connsiteY2502" fmla="*/ 1590704 h 4560459"/>
              <a:gd name="connsiteX2503" fmla="*/ 896065 w 2748374"/>
              <a:gd name="connsiteY2503" fmla="*/ 1555366 h 4560459"/>
              <a:gd name="connsiteX2504" fmla="*/ 893541 w 2748374"/>
              <a:gd name="connsiteY2504" fmla="*/ 1509932 h 4560459"/>
              <a:gd name="connsiteX2505" fmla="*/ 880920 w 2748374"/>
              <a:gd name="connsiteY2505" fmla="*/ 1464498 h 4560459"/>
              <a:gd name="connsiteX2506" fmla="*/ 878396 w 2748374"/>
              <a:gd name="connsiteY2506" fmla="*/ 1464498 h 4560459"/>
              <a:gd name="connsiteX2507" fmla="*/ 850630 w 2748374"/>
              <a:gd name="connsiteY2507" fmla="*/ 1479643 h 4560459"/>
              <a:gd name="connsiteX2508" fmla="*/ 820341 w 2748374"/>
              <a:gd name="connsiteY2508" fmla="*/ 1487215 h 4560459"/>
              <a:gd name="connsiteX2509" fmla="*/ 785003 w 2748374"/>
              <a:gd name="connsiteY2509" fmla="*/ 1514980 h 4560459"/>
              <a:gd name="connsiteX2510" fmla="*/ 737045 w 2748374"/>
              <a:gd name="connsiteY2510" fmla="*/ 1530125 h 4560459"/>
              <a:gd name="connsiteX2511" fmla="*/ 686562 w 2748374"/>
              <a:gd name="connsiteY2511" fmla="*/ 1557890 h 4560459"/>
              <a:gd name="connsiteX2512" fmla="*/ 671417 w 2748374"/>
              <a:gd name="connsiteY2512" fmla="*/ 1567987 h 4560459"/>
              <a:gd name="connsiteX2513" fmla="*/ 653749 w 2748374"/>
              <a:gd name="connsiteY2513" fmla="*/ 1573035 h 4560459"/>
              <a:gd name="connsiteX2514" fmla="*/ 638604 w 2748374"/>
              <a:gd name="connsiteY2514" fmla="*/ 1585656 h 4560459"/>
              <a:gd name="connsiteX2515" fmla="*/ 615887 w 2748374"/>
              <a:gd name="connsiteY2515" fmla="*/ 1593228 h 4560459"/>
              <a:gd name="connsiteX2516" fmla="*/ 590645 w 2748374"/>
              <a:gd name="connsiteY2516" fmla="*/ 1597014 h 4560459"/>
              <a:gd name="connsiteX2517" fmla="*/ 560356 w 2748374"/>
              <a:gd name="connsiteY2517" fmla="*/ 1608373 h 4560459"/>
              <a:gd name="connsiteX2518" fmla="*/ 530066 w 2748374"/>
              <a:gd name="connsiteY2518" fmla="*/ 1623518 h 4560459"/>
              <a:gd name="connsiteX2519" fmla="*/ 514922 w 2748374"/>
              <a:gd name="connsiteY2519" fmla="*/ 1626042 h 4560459"/>
              <a:gd name="connsiteX2520" fmla="*/ 507349 w 2748374"/>
              <a:gd name="connsiteY2520" fmla="*/ 1628566 h 4560459"/>
              <a:gd name="connsiteX2521" fmla="*/ 492205 w 2748374"/>
              <a:gd name="connsiteY2521" fmla="*/ 1641187 h 4560459"/>
              <a:gd name="connsiteX2522" fmla="*/ 479584 w 2748374"/>
              <a:gd name="connsiteY2522" fmla="*/ 1641187 h 4560459"/>
              <a:gd name="connsiteX2523" fmla="*/ 446770 w 2748374"/>
              <a:gd name="connsiteY2523" fmla="*/ 1651283 h 4560459"/>
              <a:gd name="connsiteX2524" fmla="*/ 408908 w 2748374"/>
              <a:gd name="connsiteY2524" fmla="*/ 1660118 h 4560459"/>
              <a:gd name="connsiteX2525" fmla="*/ 369784 w 2748374"/>
              <a:gd name="connsiteY2525" fmla="*/ 1663904 h 4560459"/>
              <a:gd name="connsiteX2526" fmla="*/ 333185 w 2748374"/>
              <a:gd name="connsiteY2526" fmla="*/ 1668952 h 4560459"/>
              <a:gd name="connsiteX2527" fmla="*/ 254937 w 2748374"/>
              <a:gd name="connsiteY2527" fmla="*/ 1668952 h 4560459"/>
              <a:gd name="connsiteX2528" fmla="*/ 229696 w 2748374"/>
              <a:gd name="connsiteY2528" fmla="*/ 1681573 h 4560459"/>
              <a:gd name="connsiteX2529" fmla="*/ 201930 w 2748374"/>
              <a:gd name="connsiteY2529" fmla="*/ 1679049 h 4560459"/>
              <a:gd name="connsiteX2530" fmla="*/ 177951 w 2748374"/>
              <a:gd name="connsiteY2530" fmla="*/ 1682835 h 4560459"/>
              <a:gd name="connsiteX2531" fmla="*/ 153972 w 2748374"/>
              <a:gd name="connsiteY2531" fmla="*/ 1686621 h 4560459"/>
              <a:gd name="connsiteX2532" fmla="*/ 141351 w 2748374"/>
              <a:gd name="connsiteY2532" fmla="*/ 1684097 h 4560459"/>
              <a:gd name="connsiteX2533" fmla="*/ 131255 w 2748374"/>
              <a:gd name="connsiteY2533" fmla="*/ 1684097 h 4560459"/>
              <a:gd name="connsiteX2534" fmla="*/ 104751 w 2748374"/>
              <a:gd name="connsiteY2534" fmla="*/ 1681573 h 4560459"/>
              <a:gd name="connsiteX2535" fmla="*/ 75724 w 2748374"/>
              <a:gd name="connsiteY2535" fmla="*/ 1679049 h 4560459"/>
              <a:gd name="connsiteX2536" fmla="*/ 58055 w 2748374"/>
              <a:gd name="connsiteY2536" fmla="*/ 1662642 h 4560459"/>
              <a:gd name="connsiteX2537" fmla="*/ 47959 w 2748374"/>
              <a:gd name="connsiteY2537" fmla="*/ 1641187 h 4560459"/>
              <a:gd name="connsiteX2538" fmla="*/ 42910 w 2748374"/>
              <a:gd name="connsiteY2538" fmla="*/ 1638662 h 4560459"/>
              <a:gd name="connsiteX2539" fmla="*/ 34076 w 2748374"/>
              <a:gd name="connsiteY2539" fmla="*/ 1637400 h 4560459"/>
              <a:gd name="connsiteX2540" fmla="*/ 27766 w 2748374"/>
              <a:gd name="connsiteY2540" fmla="*/ 1633614 h 4560459"/>
              <a:gd name="connsiteX2541" fmla="*/ 7573 w 2748374"/>
              <a:gd name="connsiteY2541" fmla="*/ 1603325 h 4560459"/>
              <a:gd name="connsiteX2542" fmla="*/ 7573 w 2748374"/>
              <a:gd name="connsiteY2542" fmla="*/ 1600801 h 4560459"/>
              <a:gd name="connsiteX2543" fmla="*/ 7573 w 2748374"/>
              <a:gd name="connsiteY2543" fmla="*/ 1593228 h 4560459"/>
              <a:gd name="connsiteX2544" fmla="*/ 3786 w 2748374"/>
              <a:gd name="connsiteY2544" fmla="*/ 1580608 h 4560459"/>
              <a:gd name="connsiteX2545" fmla="*/ 0 w 2748374"/>
              <a:gd name="connsiteY2545" fmla="*/ 1570511 h 4560459"/>
              <a:gd name="connsiteX2546" fmla="*/ 2524 w 2748374"/>
              <a:gd name="connsiteY2546" fmla="*/ 1562939 h 4560459"/>
              <a:gd name="connsiteX2547" fmla="*/ 2524 w 2748374"/>
              <a:gd name="connsiteY2547" fmla="*/ 1537697 h 4560459"/>
              <a:gd name="connsiteX2548" fmla="*/ 17669 w 2748374"/>
              <a:gd name="connsiteY2548" fmla="*/ 1511194 h 4560459"/>
              <a:gd name="connsiteX2549" fmla="*/ 35338 w 2748374"/>
              <a:gd name="connsiteY2549" fmla="*/ 1489739 h 4560459"/>
              <a:gd name="connsiteX2550" fmla="*/ 35338 w 2748374"/>
              <a:gd name="connsiteY2550" fmla="*/ 1479643 h 4560459"/>
              <a:gd name="connsiteX2551" fmla="*/ 40386 w 2748374"/>
              <a:gd name="connsiteY2551" fmla="*/ 1469546 h 4560459"/>
              <a:gd name="connsiteX2552" fmla="*/ 42910 w 2748374"/>
              <a:gd name="connsiteY2552" fmla="*/ 1467022 h 4560459"/>
              <a:gd name="connsiteX2553" fmla="*/ 58055 w 2748374"/>
              <a:gd name="connsiteY2553" fmla="*/ 1453139 h 4560459"/>
              <a:gd name="connsiteX2554" fmla="*/ 70676 w 2748374"/>
              <a:gd name="connsiteY2554" fmla="*/ 1439257 h 4560459"/>
              <a:gd name="connsiteX2555" fmla="*/ 88345 w 2748374"/>
              <a:gd name="connsiteY2555" fmla="*/ 1434208 h 4560459"/>
              <a:gd name="connsiteX2556" fmla="*/ 100965 w 2748374"/>
              <a:gd name="connsiteY2556" fmla="*/ 1431684 h 4560459"/>
              <a:gd name="connsiteX2557" fmla="*/ 113586 w 2748374"/>
              <a:gd name="connsiteY2557" fmla="*/ 1419064 h 4560459"/>
              <a:gd name="connsiteX2558" fmla="*/ 126206 w 2748374"/>
              <a:gd name="connsiteY2558" fmla="*/ 1414015 h 4560459"/>
              <a:gd name="connsiteX2559" fmla="*/ 162806 w 2748374"/>
              <a:gd name="connsiteY2559" fmla="*/ 1401395 h 4560459"/>
              <a:gd name="connsiteX2560" fmla="*/ 201930 w 2748374"/>
              <a:gd name="connsiteY2560" fmla="*/ 1383726 h 4560459"/>
              <a:gd name="connsiteX2561" fmla="*/ 257461 w 2748374"/>
              <a:gd name="connsiteY2561" fmla="*/ 1347126 h 4560459"/>
              <a:gd name="connsiteX2562" fmla="*/ 315516 w 2748374"/>
              <a:gd name="connsiteY2562" fmla="*/ 1305478 h 4560459"/>
              <a:gd name="connsiteX2563" fmla="*/ 350854 w 2748374"/>
              <a:gd name="connsiteY2563" fmla="*/ 1278975 h 4560459"/>
              <a:gd name="connsiteX2564" fmla="*/ 391240 w 2748374"/>
              <a:gd name="connsiteY2564" fmla="*/ 1249947 h 4560459"/>
              <a:gd name="connsiteX2565" fmla="*/ 406384 w 2748374"/>
              <a:gd name="connsiteY2565" fmla="*/ 1239851 h 4560459"/>
              <a:gd name="connsiteX2566" fmla="*/ 435412 w 2748374"/>
              <a:gd name="connsiteY2566" fmla="*/ 1225968 h 4560459"/>
              <a:gd name="connsiteX2567" fmla="*/ 459391 w 2748374"/>
              <a:gd name="connsiteY2567" fmla="*/ 1210823 h 4560459"/>
              <a:gd name="connsiteX2568" fmla="*/ 472012 w 2748374"/>
              <a:gd name="connsiteY2568" fmla="*/ 1196941 h 4560459"/>
              <a:gd name="connsiteX2569" fmla="*/ 449294 w 2748374"/>
              <a:gd name="connsiteY2569" fmla="*/ 1196941 h 4560459"/>
              <a:gd name="connsiteX2570" fmla="*/ 426577 w 2748374"/>
              <a:gd name="connsiteY2570" fmla="*/ 1189368 h 4560459"/>
              <a:gd name="connsiteX2571" fmla="*/ 368522 w 2748374"/>
              <a:gd name="connsiteY2571" fmla="*/ 1174224 h 4560459"/>
              <a:gd name="connsiteX2572" fmla="*/ 318040 w 2748374"/>
              <a:gd name="connsiteY2572" fmla="*/ 1138886 h 4560459"/>
              <a:gd name="connsiteX2573" fmla="*/ 315516 w 2748374"/>
              <a:gd name="connsiteY2573" fmla="*/ 1136362 h 4560459"/>
              <a:gd name="connsiteX2574" fmla="*/ 312992 w 2748374"/>
              <a:gd name="connsiteY2574" fmla="*/ 1133837 h 4560459"/>
              <a:gd name="connsiteX2575" fmla="*/ 312992 w 2748374"/>
              <a:gd name="connsiteY2575" fmla="*/ 1131313 h 4560459"/>
              <a:gd name="connsiteX2576" fmla="*/ 297847 w 2748374"/>
              <a:gd name="connsiteY2576" fmla="*/ 1118693 h 4560459"/>
              <a:gd name="connsiteX2577" fmla="*/ 289012 w 2748374"/>
              <a:gd name="connsiteY2577" fmla="*/ 1101024 h 4560459"/>
              <a:gd name="connsiteX2578" fmla="*/ 305419 w 2748374"/>
              <a:gd name="connsiteY2578" fmla="*/ 1083355 h 4560459"/>
              <a:gd name="connsiteX2579" fmla="*/ 360950 w 2748374"/>
              <a:gd name="connsiteY2579" fmla="*/ 1080831 h 4560459"/>
              <a:gd name="connsiteX2580" fmla="*/ 416481 w 2748374"/>
              <a:gd name="connsiteY2580" fmla="*/ 1078307 h 4560459"/>
              <a:gd name="connsiteX2581" fmla="*/ 459391 w 2748374"/>
              <a:gd name="connsiteY2581" fmla="*/ 1073258 h 4560459"/>
              <a:gd name="connsiteX2582" fmla="*/ 507349 w 2748374"/>
              <a:gd name="connsiteY2582" fmla="*/ 1068210 h 4560459"/>
              <a:gd name="connsiteX2583" fmla="*/ 547735 w 2748374"/>
              <a:gd name="connsiteY2583" fmla="*/ 1050541 h 4560459"/>
              <a:gd name="connsiteX2584" fmla="*/ 593170 w 2748374"/>
              <a:gd name="connsiteY2584" fmla="*/ 1045493 h 4560459"/>
              <a:gd name="connsiteX2585" fmla="*/ 600742 w 2748374"/>
              <a:gd name="connsiteY2585" fmla="*/ 1040445 h 4560459"/>
              <a:gd name="connsiteX2586" fmla="*/ 620935 w 2748374"/>
              <a:gd name="connsiteY2586" fmla="*/ 1022776 h 4560459"/>
              <a:gd name="connsiteX2587" fmla="*/ 641128 w 2748374"/>
              <a:gd name="connsiteY2587" fmla="*/ 1010155 h 4560459"/>
              <a:gd name="connsiteX2588" fmla="*/ 656273 w 2748374"/>
              <a:gd name="connsiteY2588" fmla="*/ 989962 h 4560459"/>
              <a:gd name="connsiteX2589" fmla="*/ 687824 w 2748374"/>
              <a:gd name="connsiteY2589" fmla="*/ 967245 h 4560459"/>
              <a:gd name="connsiteX2590" fmla="*/ 724424 w 2748374"/>
              <a:gd name="connsiteY2590" fmla="*/ 962197 h 4560459"/>
              <a:gd name="connsiteX2591" fmla="*/ 739569 w 2748374"/>
              <a:gd name="connsiteY2591" fmla="*/ 962197 h 4560459"/>
              <a:gd name="connsiteX2592" fmla="*/ 752189 w 2748374"/>
              <a:gd name="connsiteY2592" fmla="*/ 964721 h 4560459"/>
              <a:gd name="connsiteX2593" fmla="*/ 779955 w 2748374"/>
              <a:gd name="connsiteY2593" fmla="*/ 969769 h 4560459"/>
              <a:gd name="connsiteX2594" fmla="*/ 807720 w 2748374"/>
              <a:gd name="connsiteY2594" fmla="*/ 973556 h 4560459"/>
              <a:gd name="connsiteX2595" fmla="*/ 822865 w 2748374"/>
              <a:gd name="connsiteY2595" fmla="*/ 974818 h 4560459"/>
              <a:gd name="connsiteX2596" fmla="*/ 850630 w 2748374"/>
              <a:gd name="connsiteY2596" fmla="*/ 974818 h 4560459"/>
              <a:gd name="connsiteX2597" fmla="*/ 858203 w 2748374"/>
              <a:gd name="connsiteY2597" fmla="*/ 979866 h 4560459"/>
              <a:gd name="connsiteX2598" fmla="*/ 863251 w 2748374"/>
              <a:gd name="connsiteY2598" fmla="*/ 982390 h 4560459"/>
              <a:gd name="connsiteX2599" fmla="*/ 873348 w 2748374"/>
              <a:gd name="connsiteY2599" fmla="*/ 982390 h 4560459"/>
              <a:gd name="connsiteX2600" fmla="*/ 878396 w 2748374"/>
              <a:gd name="connsiteY2600" fmla="*/ 979866 h 4560459"/>
              <a:gd name="connsiteX2601" fmla="*/ 885968 w 2748374"/>
              <a:gd name="connsiteY2601" fmla="*/ 972293 h 4560459"/>
              <a:gd name="connsiteX2602" fmla="*/ 880920 w 2748374"/>
              <a:gd name="connsiteY2602" fmla="*/ 959673 h 4560459"/>
              <a:gd name="connsiteX2603" fmla="*/ 880920 w 2748374"/>
              <a:gd name="connsiteY2603" fmla="*/ 957149 h 4560459"/>
              <a:gd name="connsiteX2604" fmla="*/ 885968 w 2748374"/>
              <a:gd name="connsiteY2604" fmla="*/ 936956 h 4560459"/>
              <a:gd name="connsiteX2605" fmla="*/ 891016 w 2748374"/>
              <a:gd name="connsiteY2605" fmla="*/ 916763 h 4560459"/>
              <a:gd name="connsiteX2606" fmla="*/ 888492 w 2748374"/>
              <a:gd name="connsiteY2606" fmla="*/ 906666 h 4560459"/>
              <a:gd name="connsiteX2607" fmla="*/ 888492 w 2748374"/>
              <a:gd name="connsiteY2607" fmla="*/ 899094 h 4560459"/>
              <a:gd name="connsiteX2608" fmla="*/ 885968 w 2748374"/>
              <a:gd name="connsiteY2608" fmla="*/ 888997 h 4560459"/>
              <a:gd name="connsiteX2609" fmla="*/ 892278 w 2748374"/>
              <a:gd name="connsiteY2609" fmla="*/ 872591 h 4560459"/>
              <a:gd name="connsiteX2610" fmla="*/ 898589 w 2748374"/>
              <a:gd name="connsiteY2610" fmla="*/ 851135 h 4560459"/>
              <a:gd name="connsiteX2611" fmla="*/ 898589 w 2748374"/>
              <a:gd name="connsiteY2611" fmla="*/ 843563 h 4560459"/>
              <a:gd name="connsiteX2612" fmla="*/ 896065 w 2748374"/>
              <a:gd name="connsiteY2612" fmla="*/ 841039 h 4560459"/>
              <a:gd name="connsiteX2613" fmla="*/ 896065 w 2748374"/>
              <a:gd name="connsiteY2613" fmla="*/ 828418 h 4560459"/>
              <a:gd name="connsiteX2614" fmla="*/ 898589 w 2748374"/>
              <a:gd name="connsiteY2614" fmla="*/ 823370 h 4560459"/>
              <a:gd name="connsiteX2615" fmla="*/ 901113 w 2748374"/>
              <a:gd name="connsiteY2615" fmla="*/ 820846 h 4560459"/>
              <a:gd name="connsiteX2616" fmla="*/ 901113 w 2748374"/>
              <a:gd name="connsiteY2616" fmla="*/ 815798 h 4560459"/>
              <a:gd name="connsiteX2617" fmla="*/ 898589 w 2748374"/>
              <a:gd name="connsiteY2617" fmla="*/ 808225 h 4560459"/>
              <a:gd name="connsiteX2618" fmla="*/ 901113 w 2748374"/>
              <a:gd name="connsiteY2618" fmla="*/ 795605 h 4560459"/>
              <a:gd name="connsiteX2619" fmla="*/ 903637 w 2748374"/>
              <a:gd name="connsiteY2619" fmla="*/ 777936 h 4560459"/>
              <a:gd name="connsiteX2620" fmla="*/ 898589 w 2748374"/>
              <a:gd name="connsiteY2620" fmla="*/ 772888 h 4560459"/>
              <a:gd name="connsiteX2621" fmla="*/ 851892 w 2748374"/>
              <a:gd name="connsiteY2621" fmla="*/ 793080 h 4560459"/>
              <a:gd name="connsiteX2622" fmla="*/ 807720 w 2748374"/>
              <a:gd name="connsiteY2622" fmla="*/ 823370 h 4560459"/>
              <a:gd name="connsiteX2623" fmla="*/ 747141 w 2748374"/>
              <a:gd name="connsiteY2623" fmla="*/ 848611 h 4560459"/>
              <a:gd name="connsiteX2624" fmla="*/ 684038 w 2748374"/>
              <a:gd name="connsiteY2624" fmla="*/ 876377 h 4560459"/>
              <a:gd name="connsiteX2625" fmla="*/ 671417 w 2748374"/>
              <a:gd name="connsiteY2625" fmla="*/ 878901 h 4560459"/>
              <a:gd name="connsiteX2626" fmla="*/ 656273 w 2748374"/>
              <a:gd name="connsiteY2626" fmla="*/ 881425 h 4560459"/>
              <a:gd name="connsiteX2627" fmla="*/ 608314 w 2748374"/>
              <a:gd name="connsiteY2627" fmla="*/ 899094 h 4560459"/>
              <a:gd name="connsiteX2628" fmla="*/ 562880 w 2748374"/>
              <a:gd name="connsiteY2628" fmla="*/ 914238 h 4560459"/>
              <a:gd name="connsiteX2629" fmla="*/ 560356 w 2748374"/>
              <a:gd name="connsiteY2629" fmla="*/ 914238 h 4560459"/>
              <a:gd name="connsiteX2630" fmla="*/ 557832 w 2748374"/>
              <a:gd name="connsiteY2630" fmla="*/ 916763 h 4560459"/>
              <a:gd name="connsiteX2631" fmla="*/ 531328 w 2748374"/>
              <a:gd name="connsiteY2631" fmla="*/ 923073 h 4560459"/>
              <a:gd name="connsiteX2632" fmla="*/ 509873 w 2748374"/>
              <a:gd name="connsiteY2632" fmla="*/ 929383 h 4560459"/>
              <a:gd name="connsiteX2633" fmla="*/ 458129 w 2748374"/>
              <a:gd name="connsiteY2633" fmla="*/ 947052 h 4560459"/>
              <a:gd name="connsiteX2634" fmla="*/ 406384 w 2748374"/>
              <a:gd name="connsiteY2634" fmla="*/ 962197 h 4560459"/>
              <a:gd name="connsiteX2635" fmla="*/ 371046 w 2748374"/>
              <a:gd name="connsiteY2635" fmla="*/ 957149 h 4560459"/>
              <a:gd name="connsiteX2636" fmla="*/ 323088 w 2748374"/>
              <a:gd name="connsiteY2636" fmla="*/ 952100 h 4560459"/>
              <a:gd name="connsiteX2637" fmla="*/ 280178 w 2748374"/>
              <a:gd name="connsiteY2637" fmla="*/ 944528 h 4560459"/>
              <a:gd name="connsiteX2638" fmla="*/ 265033 w 2748374"/>
              <a:gd name="connsiteY2638" fmla="*/ 939480 h 4560459"/>
              <a:gd name="connsiteX2639" fmla="*/ 257461 w 2748374"/>
              <a:gd name="connsiteY2639" fmla="*/ 931907 h 4560459"/>
              <a:gd name="connsiteX2640" fmla="*/ 234744 w 2748374"/>
              <a:gd name="connsiteY2640" fmla="*/ 924335 h 4560459"/>
              <a:gd name="connsiteX2641" fmla="*/ 214551 w 2748374"/>
              <a:gd name="connsiteY2641" fmla="*/ 911714 h 4560459"/>
              <a:gd name="connsiteX2642" fmla="*/ 206978 w 2748374"/>
              <a:gd name="connsiteY2642" fmla="*/ 901618 h 4560459"/>
              <a:gd name="connsiteX2643" fmla="*/ 194358 w 2748374"/>
              <a:gd name="connsiteY2643" fmla="*/ 886473 h 4560459"/>
              <a:gd name="connsiteX2644" fmla="*/ 160282 w 2748374"/>
              <a:gd name="connsiteY2644" fmla="*/ 858708 h 4560459"/>
              <a:gd name="connsiteX2645" fmla="*/ 143875 w 2748374"/>
              <a:gd name="connsiteY2645" fmla="*/ 823370 h 4560459"/>
              <a:gd name="connsiteX2646" fmla="*/ 143875 w 2748374"/>
              <a:gd name="connsiteY2646" fmla="*/ 818322 h 4560459"/>
              <a:gd name="connsiteX2647" fmla="*/ 148924 w 2748374"/>
              <a:gd name="connsiteY2647" fmla="*/ 808225 h 4560459"/>
              <a:gd name="connsiteX2648" fmla="*/ 156496 w 2748374"/>
              <a:gd name="connsiteY2648" fmla="*/ 793080 h 4560459"/>
              <a:gd name="connsiteX2649" fmla="*/ 164068 w 2748374"/>
              <a:gd name="connsiteY2649" fmla="*/ 788032 h 4560459"/>
              <a:gd name="connsiteX2650" fmla="*/ 169117 w 2748374"/>
              <a:gd name="connsiteY2650" fmla="*/ 785508 h 4560459"/>
              <a:gd name="connsiteX2651" fmla="*/ 184261 w 2748374"/>
              <a:gd name="connsiteY2651" fmla="*/ 777936 h 4560459"/>
              <a:gd name="connsiteX2652" fmla="*/ 219599 w 2748374"/>
              <a:gd name="connsiteY2652" fmla="*/ 777936 h 4560459"/>
              <a:gd name="connsiteX2653" fmla="*/ 239792 w 2748374"/>
              <a:gd name="connsiteY2653" fmla="*/ 793080 h 4560459"/>
              <a:gd name="connsiteX2654" fmla="*/ 262509 w 2748374"/>
              <a:gd name="connsiteY2654" fmla="*/ 813274 h 4560459"/>
              <a:gd name="connsiteX2655" fmla="*/ 265033 w 2748374"/>
              <a:gd name="connsiteY2655" fmla="*/ 815798 h 4560459"/>
              <a:gd name="connsiteX2656" fmla="*/ 295323 w 2748374"/>
              <a:gd name="connsiteY2656" fmla="*/ 815798 h 4560459"/>
              <a:gd name="connsiteX2657" fmla="*/ 319302 w 2748374"/>
              <a:gd name="connsiteY2657" fmla="*/ 819584 h 4560459"/>
              <a:gd name="connsiteX2658" fmla="*/ 343281 w 2748374"/>
              <a:gd name="connsiteY2658" fmla="*/ 823370 h 4560459"/>
              <a:gd name="connsiteX2659" fmla="*/ 363474 w 2748374"/>
              <a:gd name="connsiteY2659" fmla="*/ 823370 h 4560459"/>
              <a:gd name="connsiteX2660" fmla="*/ 386191 w 2748374"/>
              <a:gd name="connsiteY2660" fmla="*/ 820846 h 4560459"/>
              <a:gd name="connsiteX2661" fmla="*/ 393764 w 2748374"/>
              <a:gd name="connsiteY2661" fmla="*/ 818322 h 4560459"/>
              <a:gd name="connsiteX2662" fmla="*/ 403860 w 2748374"/>
              <a:gd name="connsiteY2662" fmla="*/ 815798 h 4560459"/>
              <a:gd name="connsiteX2663" fmla="*/ 406384 w 2748374"/>
              <a:gd name="connsiteY2663" fmla="*/ 813274 h 4560459"/>
              <a:gd name="connsiteX2664" fmla="*/ 424053 w 2748374"/>
              <a:gd name="connsiteY2664" fmla="*/ 813274 h 4560459"/>
              <a:gd name="connsiteX2665" fmla="*/ 435412 w 2748374"/>
              <a:gd name="connsiteY2665" fmla="*/ 805701 h 4560459"/>
              <a:gd name="connsiteX2666" fmla="*/ 449294 w 2748374"/>
              <a:gd name="connsiteY2666" fmla="*/ 800653 h 4560459"/>
              <a:gd name="connsiteX2667" fmla="*/ 493467 w 2748374"/>
              <a:gd name="connsiteY2667" fmla="*/ 793080 h 4560459"/>
              <a:gd name="connsiteX2668" fmla="*/ 535115 w 2748374"/>
              <a:gd name="connsiteY2668" fmla="*/ 777936 h 4560459"/>
              <a:gd name="connsiteX2669" fmla="*/ 580549 w 2748374"/>
              <a:gd name="connsiteY2669" fmla="*/ 760267 h 4560459"/>
              <a:gd name="connsiteX2670" fmla="*/ 623459 w 2748374"/>
              <a:gd name="connsiteY2670" fmla="*/ 747646 h 4560459"/>
              <a:gd name="connsiteX2671" fmla="*/ 663845 w 2748374"/>
              <a:gd name="connsiteY2671" fmla="*/ 726191 h 4560459"/>
              <a:gd name="connsiteX2672" fmla="*/ 706755 w 2748374"/>
              <a:gd name="connsiteY2672" fmla="*/ 704736 h 4560459"/>
              <a:gd name="connsiteX2673" fmla="*/ 719376 w 2748374"/>
              <a:gd name="connsiteY2673" fmla="*/ 697164 h 4560459"/>
              <a:gd name="connsiteX2674" fmla="*/ 729472 w 2748374"/>
              <a:gd name="connsiteY2674" fmla="*/ 697164 h 4560459"/>
              <a:gd name="connsiteX2675" fmla="*/ 734521 w 2748374"/>
              <a:gd name="connsiteY2675" fmla="*/ 692116 h 4560459"/>
              <a:gd name="connsiteX2676" fmla="*/ 739569 w 2748374"/>
              <a:gd name="connsiteY2676" fmla="*/ 685805 h 4560459"/>
              <a:gd name="connsiteX2677" fmla="*/ 754714 w 2748374"/>
              <a:gd name="connsiteY2677" fmla="*/ 684543 h 4560459"/>
              <a:gd name="connsiteX2678" fmla="*/ 764810 w 2748374"/>
              <a:gd name="connsiteY2678" fmla="*/ 684543 h 4560459"/>
              <a:gd name="connsiteX2679" fmla="*/ 774907 w 2748374"/>
              <a:gd name="connsiteY2679" fmla="*/ 676971 h 4560459"/>
              <a:gd name="connsiteX2680" fmla="*/ 783741 w 2748374"/>
              <a:gd name="connsiteY2680" fmla="*/ 666874 h 4560459"/>
              <a:gd name="connsiteX2681" fmla="*/ 796362 w 2748374"/>
              <a:gd name="connsiteY2681" fmla="*/ 663088 h 4560459"/>
              <a:gd name="connsiteX2682" fmla="*/ 807720 w 2748374"/>
              <a:gd name="connsiteY2682" fmla="*/ 659302 h 4560459"/>
              <a:gd name="connsiteX2683" fmla="*/ 825389 w 2748374"/>
              <a:gd name="connsiteY2683" fmla="*/ 646681 h 4560459"/>
              <a:gd name="connsiteX2684" fmla="*/ 848106 w 2748374"/>
              <a:gd name="connsiteY2684" fmla="*/ 634061 h 4560459"/>
              <a:gd name="connsiteX2685" fmla="*/ 878396 w 2748374"/>
              <a:gd name="connsiteY2685" fmla="*/ 623964 h 4560459"/>
              <a:gd name="connsiteX2686" fmla="*/ 893541 w 2748374"/>
              <a:gd name="connsiteY2686" fmla="*/ 596199 h 4560459"/>
              <a:gd name="connsiteX2687" fmla="*/ 893541 w 2748374"/>
              <a:gd name="connsiteY2687" fmla="*/ 581054 h 4560459"/>
              <a:gd name="connsiteX2688" fmla="*/ 888492 w 2748374"/>
              <a:gd name="connsiteY2688" fmla="*/ 573482 h 4560459"/>
              <a:gd name="connsiteX2689" fmla="*/ 885968 w 2748374"/>
              <a:gd name="connsiteY2689" fmla="*/ 568433 h 4560459"/>
              <a:gd name="connsiteX2690" fmla="*/ 885968 w 2748374"/>
              <a:gd name="connsiteY2690" fmla="*/ 548241 h 4560459"/>
              <a:gd name="connsiteX2691" fmla="*/ 874610 w 2748374"/>
              <a:gd name="connsiteY2691" fmla="*/ 517951 h 4560459"/>
              <a:gd name="connsiteX2692" fmla="*/ 863251 w 2748374"/>
              <a:gd name="connsiteY2692" fmla="*/ 490186 h 4560459"/>
              <a:gd name="connsiteX2693" fmla="*/ 832961 w 2748374"/>
              <a:gd name="connsiteY2693" fmla="*/ 482613 h 4560459"/>
              <a:gd name="connsiteX2694" fmla="*/ 817817 w 2748374"/>
              <a:gd name="connsiteY2694" fmla="*/ 482613 h 4560459"/>
              <a:gd name="connsiteX2695" fmla="*/ 810244 w 2748374"/>
              <a:gd name="connsiteY2695" fmla="*/ 487662 h 4560459"/>
              <a:gd name="connsiteX2696" fmla="*/ 782479 w 2748374"/>
              <a:gd name="connsiteY2696" fmla="*/ 487662 h 4560459"/>
              <a:gd name="connsiteX2697" fmla="*/ 757238 w 2748374"/>
              <a:gd name="connsiteY2697" fmla="*/ 495234 h 4560459"/>
              <a:gd name="connsiteX2698" fmla="*/ 754714 w 2748374"/>
              <a:gd name="connsiteY2698" fmla="*/ 497758 h 4560459"/>
              <a:gd name="connsiteX2699" fmla="*/ 752189 w 2748374"/>
              <a:gd name="connsiteY2699" fmla="*/ 500282 h 4560459"/>
              <a:gd name="connsiteX2700" fmla="*/ 721900 w 2748374"/>
              <a:gd name="connsiteY2700" fmla="*/ 500282 h 4560459"/>
              <a:gd name="connsiteX2701" fmla="*/ 708017 w 2748374"/>
              <a:gd name="connsiteY2701" fmla="*/ 515427 h 4560459"/>
              <a:gd name="connsiteX2702" fmla="*/ 691610 w 2748374"/>
              <a:gd name="connsiteY2702" fmla="*/ 517951 h 4560459"/>
              <a:gd name="connsiteX2703" fmla="*/ 671417 w 2748374"/>
              <a:gd name="connsiteY2703" fmla="*/ 531834 h 4560459"/>
              <a:gd name="connsiteX2704" fmla="*/ 658797 w 2748374"/>
              <a:gd name="connsiteY2704" fmla="*/ 550765 h 4560459"/>
              <a:gd name="connsiteX2705" fmla="*/ 643652 w 2748374"/>
              <a:gd name="connsiteY2705" fmla="*/ 555813 h 4560459"/>
              <a:gd name="connsiteX2706" fmla="*/ 625983 w 2748374"/>
              <a:gd name="connsiteY2706" fmla="*/ 565909 h 4560459"/>
              <a:gd name="connsiteX2707" fmla="*/ 618411 w 2748374"/>
              <a:gd name="connsiteY2707" fmla="*/ 573482 h 4560459"/>
              <a:gd name="connsiteX2708" fmla="*/ 604528 w 2748374"/>
              <a:gd name="connsiteY2708" fmla="*/ 586102 h 4560459"/>
              <a:gd name="connsiteX2709" fmla="*/ 575501 w 2748374"/>
              <a:gd name="connsiteY2709" fmla="*/ 594937 h 4560459"/>
              <a:gd name="connsiteX2710" fmla="*/ 540163 w 2748374"/>
              <a:gd name="connsiteY2710" fmla="*/ 598723 h 4560459"/>
              <a:gd name="connsiteX2711" fmla="*/ 501039 w 2748374"/>
              <a:gd name="connsiteY2711" fmla="*/ 573482 h 4560459"/>
              <a:gd name="connsiteX2712" fmla="*/ 484632 w 2748374"/>
              <a:gd name="connsiteY2712" fmla="*/ 525523 h 4560459"/>
              <a:gd name="connsiteX2713" fmla="*/ 479584 w 2748374"/>
              <a:gd name="connsiteY2713" fmla="*/ 517951 h 4560459"/>
              <a:gd name="connsiteX2714" fmla="*/ 477060 w 2748374"/>
              <a:gd name="connsiteY2714" fmla="*/ 502806 h 4560459"/>
              <a:gd name="connsiteX2715" fmla="*/ 477060 w 2748374"/>
              <a:gd name="connsiteY2715" fmla="*/ 490186 h 4560459"/>
              <a:gd name="connsiteX2716" fmla="*/ 469487 w 2748374"/>
              <a:gd name="connsiteY2716" fmla="*/ 475041 h 4560459"/>
              <a:gd name="connsiteX2717" fmla="*/ 456867 w 2748374"/>
              <a:gd name="connsiteY2717" fmla="*/ 434655 h 4560459"/>
              <a:gd name="connsiteX2718" fmla="*/ 454343 w 2748374"/>
              <a:gd name="connsiteY2718" fmla="*/ 396793 h 4560459"/>
              <a:gd name="connsiteX2719" fmla="*/ 454343 w 2748374"/>
              <a:gd name="connsiteY2719" fmla="*/ 389221 h 4560459"/>
              <a:gd name="connsiteX2720" fmla="*/ 455605 w 2748374"/>
              <a:gd name="connsiteY2720" fmla="*/ 382910 h 4560459"/>
              <a:gd name="connsiteX2721" fmla="*/ 461915 w 2748374"/>
              <a:gd name="connsiteY2721" fmla="*/ 376600 h 4560459"/>
              <a:gd name="connsiteX2722" fmla="*/ 461915 w 2748374"/>
              <a:gd name="connsiteY2722" fmla="*/ 346311 h 4560459"/>
              <a:gd name="connsiteX2723" fmla="*/ 480846 w 2748374"/>
              <a:gd name="connsiteY2723" fmla="*/ 305924 h 4560459"/>
              <a:gd name="connsiteX2724" fmla="*/ 512398 w 2748374"/>
              <a:gd name="connsiteY2724" fmla="*/ 285732 h 4560459"/>
              <a:gd name="connsiteX2725" fmla="*/ 519970 w 2748374"/>
              <a:gd name="connsiteY2725" fmla="*/ 265538 h 4560459"/>
              <a:gd name="connsiteX2726" fmla="*/ 537639 w 2748374"/>
              <a:gd name="connsiteY2726" fmla="*/ 252918 h 4560459"/>
              <a:gd name="connsiteX2727" fmla="*/ 557832 w 2748374"/>
              <a:gd name="connsiteY2727" fmla="*/ 235249 h 4560459"/>
              <a:gd name="connsiteX2728" fmla="*/ 566666 w 2748374"/>
              <a:gd name="connsiteY2728" fmla="*/ 216318 h 4560459"/>
              <a:gd name="connsiteX2729" fmla="*/ 575501 w 2748374"/>
              <a:gd name="connsiteY2729" fmla="*/ 198649 h 4560459"/>
              <a:gd name="connsiteX2730" fmla="*/ 583073 w 2748374"/>
              <a:gd name="connsiteY2730" fmla="*/ 192339 h 4560459"/>
              <a:gd name="connsiteX2731" fmla="*/ 588121 w 2748374"/>
              <a:gd name="connsiteY2731" fmla="*/ 179718 h 4560459"/>
              <a:gd name="connsiteX2732" fmla="*/ 590645 w 2748374"/>
              <a:gd name="connsiteY2732" fmla="*/ 174670 h 4560459"/>
              <a:gd name="connsiteX2733" fmla="*/ 595694 w 2748374"/>
              <a:gd name="connsiteY2733" fmla="*/ 135546 h 4560459"/>
              <a:gd name="connsiteX2734" fmla="*/ 600742 w 2748374"/>
              <a:gd name="connsiteY2734" fmla="*/ 103994 h 4560459"/>
              <a:gd name="connsiteX2735" fmla="*/ 596956 w 2748374"/>
              <a:gd name="connsiteY2735" fmla="*/ 85064 h 4560459"/>
              <a:gd name="connsiteX2736" fmla="*/ 593170 w 2748374"/>
              <a:gd name="connsiteY2736" fmla="*/ 66133 h 4560459"/>
              <a:gd name="connsiteX2737" fmla="*/ 608314 w 2748374"/>
              <a:gd name="connsiteY2737" fmla="*/ 25747 h 4560459"/>
              <a:gd name="connsiteX2738" fmla="*/ 641128 w 2748374"/>
              <a:gd name="connsiteY2738" fmla="*/ 505 h 4560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Lst>
            <a:rect l="l" t="t" r="r" b="b"/>
            <a:pathLst>
              <a:path w="2748374" h="4560459">
                <a:moveTo>
                  <a:pt x="2166511" y="4260764"/>
                </a:moveTo>
                <a:lnTo>
                  <a:pt x="2170016" y="4260764"/>
                </a:lnTo>
                <a:cubicBezTo>
                  <a:pt x="2170016" y="4267774"/>
                  <a:pt x="2166511" y="4271280"/>
                  <a:pt x="2159500" y="4271280"/>
                </a:cubicBezTo>
                <a:lnTo>
                  <a:pt x="2138469" y="4271280"/>
                </a:lnTo>
                <a:lnTo>
                  <a:pt x="2138469" y="4267774"/>
                </a:lnTo>
                <a:cubicBezTo>
                  <a:pt x="2140806" y="4267774"/>
                  <a:pt x="2144603" y="4266898"/>
                  <a:pt x="2149861" y="4265145"/>
                </a:cubicBezTo>
                <a:cubicBezTo>
                  <a:pt x="2155119" y="4263393"/>
                  <a:pt x="2159208" y="4262517"/>
                  <a:pt x="2162129" y="4262517"/>
                </a:cubicBezTo>
                <a:cubicBezTo>
                  <a:pt x="2165050" y="4262517"/>
                  <a:pt x="2166511" y="4261932"/>
                  <a:pt x="2166511" y="4260764"/>
                </a:cubicBezTo>
                <a:close/>
                <a:moveTo>
                  <a:pt x="2264656" y="3712200"/>
                </a:moveTo>
                <a:cubicBezTo>
                  <a:pt x="2259983" y="3712200"/>
                  <a:pt x="2255309" y="3713369"/>
                  <a:pt x="2250636" y="3715705"/>
                </a:cubicBezTo>
                <a:lnTo>
                  <a:pt x="2243625" y="3719211"/>
                </a:lnTo>
                <a:cubicBezTo>
                  <a:pt x="2240120" y="3719211"/>
                  <a:pt x="2235739" y="3719211"/>
                  <a:pt x="2230481" y="3719211"/>
                </a:cubicBezTo>
                <a:cubicBezTo>
                  <a:pt x="2225223" y="3719211"/>
                  <a:pt x="2220841" y="3720379"/>
                  <a:pt x="2217336" y="3722716"/>
                </a:cubicBezTo>
                <a:cubicBezTo>
                  <a:pt x="2215000" y="3722716"/>
                  <a:pt x="2212078" y="3724468"/>
                  <a:pt x="2208573" y="3727974"/>
                </a:cubicBezTo>
                <a:cubicBezTo>
                  <a:pt x="2206236" y="3729142"/>
                  <a:pt x="2205068" y="3732063"/>
                  <a:pt x="2205068" y="3736737"/>
                </a:cubicBezTo>
                <a:cubicBezTo>
                  <a:pt x="2199226" y="3736737"/>
                  <a:pt x="2193384" y="3737321"/>
                  <a:pt x="2187542" y="3738489"/>
                </a:cubicBezTo>
                <a:cubicBezTo>
                  <a:pt x="2181700" y="3739658"/>
                  <a:pt x="2176442" y="3741994"/>
                  <a:pt x="2171769" y="3745500"/>
                </a:cubicBezTo>
                <a:cubicBezTo>
                  <a:pt x="2168263" y="3756015"/>
                  <a:pt x="2162714" y="3769160"/>
                  <a:pt x="2155119" y="3784933"/>
                </a:cubicBezTo>
                <a:cubicBezTo>
                  <a:pt x="2147524" y="3800707"/>
                  <a:pt x="2143727" y="3813851"/>
                  <a:pt x="2143727" y="3824367"/>
                </a:cubicBezTo>
                <a:lnTo>
                  <a:pt x="2143727" y="3826119"/>
                </a:lnTo>
                <a:lnTo>
                  <a:pt x="2148985" y="3833130"/>
                </a:lnTo>
                <a:cubicBezTo>
                  <a:pt x="2150153" y="3835466"/>
                  <a:pt x="2150737" y="3838387"/>
                  <a:pt x="2150737" y="3841893"/>
                </a:cubicBezTo>
                <a:cubicBezTo>
                  <a:pt x="2150737" y="3845398"/>
                  <a:pt x="2153074" y="3848319"/>
                  <a:pt x="2157748" y="3850656"/>
                </a:cubicBezTo>
                <a:cubicBezTo>
                  <a:pt x="2157748" y="3851824"/>
                  <a:pt x="2159500" y="3852408"/>
                  <a:pt x="2163006" y="3852408"/>
                </a:cubicBezTo>
                <a:lnTo>
                  <a:pt x="2168263" y="3852408"/>
                </a:lnTo>
                <a:cubicBezTo>
                  <a:pt x="2172937" y="3852408"/>
                  <a:pt x="2177026" y="3854161"/>
                  <a:pt x="2180532" y="3857666"/>
                </a:cubicBezTo>
                <a:cubicBezTo>
                  <a:pt x="2181700" y="3861171"/>
                  <a:pt x="2184037" y="3864092"/>
                  <a:pt x="2187542" y="3866429"/>
                </a:cubicBezTo>
                <a:cubicBezTo>
                  <a:pt x="2193384" y="3871103"/>
                  <a:pt x="2199226" y="3874608"/>
                  <a:pt x="2205068" y="3876945"/>
                </a:cubicBezTo>
                <a:cubicBezTo>
                  <a:pt x="2210910" y="3879281"/>
                  <a:pt x="2217336" y="3882202"/>
                  <a:pt x="2224347" y="3885708"/>
                </a:cubicBezTo>
                <a:cubicBezTo>
                  <a:pt x="2225515" y="3886876"/>
                  <a:pt x="2228144" y="3889213"/>
                  <a:pt x="2232233" y="3892718"/>
                </a:cubicBezTo>
                <a:cubicBezTo>
                  <a:pt x="2236323" y="3896223"/>
                  <a:pt x="2239828" y="3897976"/>
                  <a:pt x="2242749" y="3897976"/>
                </a:cubicBezTo>
                <a:cubicBezTo>
                  <a:pt x="2245670" y="3897976"/>
                  <a:pt x="2248299" y="3890965"/>
                  <a:pt x="2250636" y="3876945"/>
                </a:cubicBezTo>
                <a:cubicBezTo>
                  <a:pt x="2255309" y="3862924"/>
                  <a:pt x="2258814" y="3848319"/>
                  <a:pt x="2261151" y="3833130"/>
                </a:cubicBezTo>
                <a:cubicBezTo>
                  <a:pt x="2263488" y="3815604"/>
                  <a:pt x="2265533" y="3799246"/>
                  <a:pt x="2267285" y="3784057"/>
                </a:cubicBezTo>
                <a:cubicBezTo>
                  <a:pt x="2269038" y="3768868"/>
                  <a:pt x="2269914" y="3759813"/>
                  <a:pt x="2269914" y="3756892"/>
                </a:cubicBezTo>
                <a:cubicBezTo>
                  <a:pt x="2269914" y="3753970"/>
                  <a:pt x="2269330" y="3750173"/>
                  <a:pt x="2268162" y="3745500"/>
                </a:cubicBezTo>
                <a:cubicBezTo>
                  <a:pt x="2266993" y="3743163"/>
                  <a:pt x="2266409" y="3740242"/>
                  <a:pt x="2266409" y="3736737"/>
                </a:cubicBezTo>
                <a:lnTo>
                  <a:pt x="2266409" y="3726221"/>
                </a:lnTo>
                <a:cubicBezTo>
                  <a:pt x="2267577" y="3723884"/>
                  <a:pt x="2268162" y="3720671"/>
                  <a:pt x="2268162" y="3716582"/>
                </a:cubicBezTo>
                <a:cubicBezTo>
                  <a:pt x="2268162" y="3712492"/>
                  <a:pt x="2266993" y="3711032"/>
                  <a:pt x="2264656" y="3712200"/>
                </a:cubicBezTo>
                <a:close/>
                <a:moveTo>
                  <a:pt x="2236615" y="3202194"/>
                </a:moveTo>
                <a:cubicBezTo>
                  <a:pt x="2240120" y="3202194"/>
                  <a:pt x="2242457" y="3203946"/>
                  <a:pt x="2243625" y="3207451"/>
                </a:cubicBezTo>
                <a:cubicBezTo>
                  <a:pt x="2244794" y="3210957"/>
                  <a:pt x="2245378" y="3214754"/>
                  <a:pt x="2245378" y="3218843"/>
                </a:cubicBezTo>
                <a:cubicBezTo>
                  <a:pt x="2245378" y="3222933"/>
                  <a:pt x="2244794" y="3227022"/>
                  <a:pt x="2243625" y="3231112"/>
                </a:cubicBezTo>
                <a:cubicBezTo>
                  <a:pt x="2242457" y="3235201"/>
                  <a:pt x="2241873" y="3239582"/>
                  <a:pt x="2241873" y="3244256"/>
                </a:cubicBezTo>
                <a:lnTo>
                  <a:pt x="2241873" y="3249514"/>
                </a:lnTo>
                <a:cubicBezTo>
                  <a:pt x="2243041" y="3250682"/>
                  <a:pt x="2243625" y="3253019"/>
                  <a:pt x="2243625" y="3256524"/>
                </a:cubicBezTo>
                <a:cubicBezTo>
                  <a:pt x="2243625" y="3257693"/>
                  <a:pt x="2242457" y="3259737"/>
                  <a:pt x="2240120" y="3262658"/>
                </a:cubicBezTo>
                <a:cubicBezTo>
                  <a:pt x="2237783" y="3265579"/>
                  <a:pt x="2236615" y="3269377"/>
                  <a:pt x="2236615" y="3274050"/>
                </a:cubicBezTo>
                <a:lnTo>
                  <a:pt x="2236615" y="3277555"/>
                </a:lnTo>
                <a:cubicBezTo>
                  <a:pt x="2237783" y="3277555"/>
                  <a:pt x="2238367" y="3279600"/>
                  <a:pt x="2238367" y="3283690"/>
                </a:cubicBezTo>
                <a:cubicBezTo>
                  <a:pt x="2238367" y="3287779"/>
                  <a:pt x="2234570" y="3293621"/>
                  <a:pt x="2226976" y="3301216"/>
                </a:cubicBezTo>
                <a:cubicBezTo>
                  <a:pt x="2219381" y="3308810"/>
                  <a:pt x="2210618" y="3316697"/>
                  <a:pt x="2200687" y="3324876"/>
                </a:cubicBezTo>
                <a:cubicBezTo>
                  <a:pt x="2190755" y="3333054"/>
                  <a:pt x="2181992" y="3340941"/>
                  <a:pt x="2174398" y="3348536"/>
                </a:cubicBezTo>
                <a:cubicBezTo>
                  <a:pt x="2166803" y="3356130"/>
                  <a:pt x="2161253" y="3360512"/>
                  <a:pt x="2157748" y="3361680"/>
                </a:cubicBezTo>
                <a:cubicBezTo>
                  <a:pt x="2143727" y="3364017"/>
                  <a:pt x="2132335" y="3365185"/>
                  <a:pt x="2123572" y="3365185"/>
                </a:cubicBezTo>
                <a:cubicBezTo>
                  <a:pt x="2114809" y="3365185"/>
                  <a:pt x="2107507" y="3363433"/>
                  <a:pt x="2101665" y="3359928"/>
                </a:cubicBezTo>
                <a:cubicBezTo>
                  <a:pt x="2092317" y="3356422"/>
                  <a:pt x="2086183" y="3354378"/>
                  <a:pt x="2083262" y="3353794"/>
                </a:cubicBezTo>
                <a:cubicBezTo>
                  <a:pt x="2080341" y="3353209"/>
                  <a:pt x="2077712" y="3351749"/>
                  <a:pt x="2075376" y="3349412"/>
                </a:cubicBezTo>
                <a:cubicBezTo>
                  <a:pt x="2071870" y="3344738"/>
                  <a:pt x="2069534" y="3342402"/>
                  <a:pt x="2068365" y="3342402"/>
                </a:cubicBezTo>
                <a:cubicBezTo>
                  <a:pt x="2067197" y="3342402"/>
                  <a:pt x="2063400" y="3342402"/>
                  <a:pt x="2056973" y="3342402"/>
                </a:cubicBezTo>
                <a:cubicBezTo>
                  <a:pt x="2050547" y="3342402"/>
                  <a:pt x="2047334" y="3341817"/>
                  <a:pt x="2047334" y="3340649"/>
                </a:cubicBezTo>
                <a:lnTo>
                  <a:pt x="2049087" y="3338896"/>
                </a:lnTo>
                <a:lnTo>
                  <a:pt x="2050839" y="3337144"/>
                </a:lnTo>
                <a:lnTo>
                  <a:pt x="2052592" y="3335391"/>
                </a:lnTo>
                <a:lnTo>
                  <a:pt x="2063108" y="3330133"/>
                </a:lnTo>
                <a:cubicBezTo>
                  <a:pt x="2066613" y="3325460"/>
                  <a:pt x="2069534" y="3323123"/>
                  <a:pt x="2071870" y="3323123"/>
                </a:cubicBezTo>
                <a:cubicBezTo>
                  <a:pt x="2074207" y="3320786"/>
                  <a:pt x="2077420" y="3317573"/>
                  <a:pt x="2081510" y="3313484"/>
                </a:cubicBezTo>
                <a:cubicBezTo>
                  <a:pt x="2085599" y="3309394"/>
                  <a:pt x="2089396" y="3306181"/>
                  <a:pt x="2092902" y="3303844"/>
                </a:cubicBezTo>
                <a:cubicBezTo>
                  <a:pt x="2094070" y="3302676"/>
                  <a:pt x="2096991" y="3300923"/>
                  <a:pt x="2101665" y="3298587"/>
                </a:cubicBezTo>
                <a:lnTo>
                  <a:pt x="2106922" y="3293329"/>
                </a:lnTo>
                <a:cubicBezTo>
                  <a:pt x="2110428" y="3288655"/>
                  <a:pt x="2115685" y="3285150"/>
                  <a:pt x="2122696" y="3282813"/>
                </a:cubicBezTo>
                <a:cubicBezTo>
                  <a:pt x="2127369" y="3279308"/>
                  <a:pt x="2133211" y="3276971"/>
                  <a:pt x="2140222" y="3275803"/>
                </a:cubicBezTo>
                <a:cubicBezTo>
                  <a:pt x="2143727" y="3272298"/>
                  <a:pt x="2146356" y="3268792"/>
                  <a:pt x="2148109" y="3265287"/>
                </a:cubicBezTo>
                <a:cubicBezTo>
                  <a:pt x="2149861" y="3261782"/>
                  <a:pt x="2153074" y="3258861"/>
                  <a:pt x="2157748" y="3256524"/>
                </a:cubicBezTo>
                <a:lnTo>
                  <a:pt x="2168263" y="3247761"/>
                </a:lnTo>
                <a:cubicBezTo>
                  <a:pt x="2172937" y="3246593"/>
                  <a:pt x="2177026" y="3244840"/>
                  <a:pt x="2180532" y="3242503"/>
                </a:cubicBezTo>
                <a:lnTo>
                  <a:pt x="2191047" y="3230235"/>
                </a:lnTo>
                <a:cubicBezTo>
                  <a:pt x="2195721" y="3226730"/>
                  <a:pt x="2200394" y="3223225"/>
                  <a:pt x="2205068" y="3219720"/>
                </a:cubicBezTo>
                <a:lnTo>
                  <a:pt x="2206821" y="3219720"/>
                </a:lnTo>
                <a:lnTo>
                  <a:pt x="2208573" y="3217967"/>
                </a:lnTo>
                <a:cubicBezTo>
                  <a:pt x="2213247" y="3215630"/>
                  <a:pt x="2217044" y="3212417"/>
                  <a:pt x="2219965" y="3208328"/>
                </a:cubicBezTo>
                <a:cubicBezTo>
                  <a:pt x="2222886" y="3204238"/>
                  <a:pt x="2228436" y="3202194"/>
                  <a:pt x="2236615" y="3202194"/>
                </a:cubicBezTo>
                <a:close/>
                <a:moveTo>
                  <a:pt x="658283" y="2816065"/>
                </a:moveTo>
                <a:lnTo>
                  <a:pt x="667046" y="2816065"/>
                </a:lnTo>
                <a:cubicBezTo>
                  <a:pt x="677561" y="2816065"/>
                  <a:pt x="687492" y="2821615"/>
                  <a:pt x="696840" y="2832715"/>
                </a:cubicBezTo>
                <a:cubicBezTo>
                  <a:pt x="706187" y="2843815"/>
                  <a:pt x="713781" y="2852285"/>
                  <a:pt x="719624" y="2858127"/>
                </a:cubicBezTo>
                <a:cubicBezTo>
                  <a:pt x="731307" y="2867475"/>
                  <a:pt x="740947" y="2878867"/>
                  <a:pt x="748541" y="2892303"/>
                </a:cubicBezTo>
                <a:cubicBezTo>
                  <a:pt x="756136" y="2905740"/>
                  <a:pt x="763439" y="2920637"/>
                  <a:pt x="770449" y="2936994"/>
                </a:cubicBezTo>
                <a:cubicBezTo>
                  <a:pt x="772786" y="2941668"/>
                  <a:pt x="774246" y="2948971"/>
                  <a:pt x="774830" y="2958902"/>
                </a:cubicBezTo>
                <a:cubicBezTo>
                  <a:pt x="775415" y="2968833"/>
                  <a:pt x="777167" y="2976720"/>
                  <a:pt x="780088" y="2982562"/>
                </a:cubicBezTo>
                <a:cubicBezTo>
                  <a:pt x="783009" y="2988404"/>
                  <a:pt x="786806" y="3000672"/>
                  <a:pt x="791480" y="3019367"/>
                </a:cubicBezTo>
                <a:cubicBezTo>
                  <a:pt x="793817" y="3036893"/>
                  <a:pt x="794985" y="3048577"/>
                  <a:pt x="794985" y="3054419"/>
                </a:cubicBezTo>
                <a:lnTo>
                  <a:pt x="794985" y="3150812"/>
                </a:lnTo>
                <a:cubicBezTo>
                  <a:pt x="794985" y="3166001"/>
                  <a:pt x="793817" y="3182358"/>
                  <a:pt x="791480" y="3199884"/>
                </a:cubicBezTo>
                <a:cubicBezTo>
                  <a:pt x="789143" y="3208063"/>
                  <a:pt x="786806" y="3217410"/>
                  <a:pt x="784470" y="3227926"/>
                </a:cubicBezTo>
                <a:cubicBezTo>
                  <a:pt x="780964" y="3236105"/>
                  <a:pt x="780380" y="3245452"/>
                  <a:pt x="782717" y="3255968"/>
                </a:cubicBezTo>
                <a:lnTo>
                  <a:pt x="765191" y="3362876"/>
                </a:lnTo>
                <a:cubicBezTo>
                  <a:pt x="766359" y="3378065"/>
                  <a:pt x="765483" y="3394423"/>
                  <a:pt x="762562" y="3411949"/>
                </a:cubicBezTo>
                <a:cubicBezTo>
                  <a:pt x="759641" y="3429475"/>
                  <a:pt x="758181" y="3447001"/>
                  <a:pt x="758181" y="3464527"/>
                </a:cubicBezTo>
                <a:lnTo>
                  <a:pt x="758181" y="3480300"/>
                </a:lnTo>
                <a:cubicBezTo>
                  <a:pt x="758181" y="3483806"/>
                  <a:pt x="759349" y="3489648"/>
                  <a:pt x="761686" y="3497826"/>
                </a:cubicBezTo>
                <a:lnTo>
                  <a:pt x="809006" y="3497826"/>
                </a:lnTo>
                <a:cubicBezTo>
                  <a:pt x="824195" y="3497826"/>
                  <a:pt x="839969" y="3496658"/>
                  <a:pt x="856326" y="3494321"/>
                </a:cubicBezTo>
                <a:cubicBezTo>
                  <a:pt x="871515" y="3489648"/>
                  <a:pt x="887873" y="3487895"/>
                  <a:pt x="905399" y="3489063"/>
                </a:cubicBezTo>
                <a:lnTo>
                  <a:pt x="914162" y="3489063"/>
                </a:lnTo>
                <a:cubicBezTo>
                  <a:pt x="915331" y="3489063"/>
                  <a:pt x="920880" y="3489648"/>
                  <a:pt x="930812" y="3490816"/>
                </a:cubicBezTo>
                <a:cubicBezTo>
                  <a:pt x="940743" y="3491984"/>
                  <a:pt x="947461" y="3493153"/>
                  <a:pt x="950967" y="3494321"/>
                </a:cubicBezTo>
                <a:cubicBezTo>
                  <a:pt x="982514" y="3493153"/>
                  <a:pt x="1013476" y="3489648"/>
                  <a:pt x="1043854" y="3483806"/>
                </a:cubicBezTo>
                <a:cubicBezTo>
                  <a:pt x="1074233" y="3477964"/>
                  <a:pt x="1106364" y="3475043"/>
                  <a:pt x="1140248" y="3475043"/>
                </a:cubicBezTo>
                <a:cubicBezTo>
                  <a:pt x="1141416" y="3475043"/>
                  <a:pt x="1147842" y="3476211"/>
                  <a:pt x="1159526" y="3478548"/>
                </a:cubicBezTo>
                <a:cubicBezTo>
                  <a:pt x="1168873" y="3482053"/>
                  <a:pt x="1179681" y="3485850"/>
                  <a:pt x="1191949" y="3489940"/>
                </a:cubicBezTo>
                <a:cubicBezTo>
                  <a:pt x="1204217" y="3494029"/>
                  <a:pt x="1215902" y="3497826"/>
                  <a:pt x="1227001" y="3501332"/>
                </a:cubicBezTo>
                <a:cubicBezTo>
                  <a:pt x="1238101" y="3504837"/>
                  <a:pt x="1245696" y="3508050"/>
                  <a:pt x="1249785" y="3510971"/>
                </a:cubicBezTo>
                <a:cubicBezTo>
                  <a:pt x="1253874" y="3513892"/>
                  <a:pt x="1262930" y="3518273"/>
                  <a:pt x="1276951" y="3524115"/>
                </a:cubicBezTo>
                <a:cubicBezTo>
                  <a:pt x="1290971" y="3529957"/>
                  <a:pt x="1299734" y="3534631"/>
                  <a:pt x="1303239" y="3538136"/>
                </a:cubicBezTo>
                <a:cubicBezTo>
                  <a:pt x="1311418" y="3547483"/>
                  <a:pt x="1319305" y="3555370"/>
                  <a:pt x="1326899" y="3561796"/>
                </a:cubicBezTo>
                <a:lnTo>
                  <a:pt x="1334078" y="3582228"/>
                </a:lnTo>
                <a:lnTo>
                  <a:pt x="1342789" y="3577250"/>
                </a:lnTo>
                <a:cubicBezTo>
                  <a:pt x="1352136" y="3577250"/>
                  <a:pt x="1359147" y="3582800"/>
                  <a:pt x="1363820" y="3593900"/>
                </a:cubicBezTo>
                <a:cubicBezTo>
                  <a:pt x="1368494" y="3605000"/>
                  <a:pt x="1374336" y="3611718"/>
                  <a:pt x="1381346" y="3614055"/>
                </a:cubicBezTo>
                <a:cubicBezTo>
                  <a:pt x="1388357" y="3618728"/>
                  <a:pt x="1395367" y="3621649"/>
                  <a:pt x="1402377" y="3622818"/>
                </a:cubicBezTo>
                <a:cubicBezTo>
                  <a:pt x="1411724" y="3623986"/>
                  <a:pt x="1420780" y="3624570"/>
                  <a:pt x="1429543" y="3624570"/>
                </a:cubicBezTo>
                <a:cubicBezTo>
                  <a:pt x="1438306" y="3624570"/>
                  <a:pt x="1446776" y="3623402"/>
                  <a:pt x="1454955" y="3621065"/>
                </a:cubicBezTo>
                <a:cubicBezTo>
                  <a:pt x="1463134" y="3616391"/>
                  <a:pt x="1471313" y="3613470"/>
                  <a:pt x="1479492" y="3612302"/>
                </a:cubicBezTo>
                <a:cubicBezTo>
                  <a:pt x="1486502" y="3608797"/>
                  <a:pt x="1493805" y="3606460"/>
                  <a:pt x="1501399" y="3605292"/>
                </a:cubicBezTo>
                <a:cubicBezTo>
                  <a:pt x="1508994" y="3604123"/>
                  <a:pt x="1517465" y="3601202"/>
                  <a:pt x="1526812" y="3596529"/>
                </a:cubicBezTo>
                <a:lnTo>
                  <a:pt x="1528564" y="3594776"/>
                </a:lnTo>
                <a:lnTo>
                  <a:pt x="1530317" y="3593023"/>
                </a:lnTo>
                <a:lnTo>
                  <a:pt x="1532070" y="3593023"/>
                </a:lnTo>
                <a:cubicBezTo>
                  <a:pt x="1534406" y="3590687"/>
                  <a:pt x="1539664" y="3587766"/>
                  <a:pt x="1547843" y="3584261"/>
                </a:cubicBezTo>
                <a:cubicBezTo>
                  <a:pt x="1556022" y="3580755"/>
                  <a:pt x="1561864" y="3578418"/>
                  <a:pt x="1565369" y="3577250"/>
                </a:cubicBezTo>
                <a:cubicBezTo>
                  <a:pt x="1574716" y="3571408"/>
                  <a:pt x="1584063" y="3566442"/>
                  <a:pt x="1593411" y="3562353"/>
                </a:cubicBezTo>
                <a:cubicBezTo>
                  <a:pt x="1602758" y="3558263"/>
                  <a:pt x="1613273" y="3553298"/>
                  <a:pt x="1624957" y="3547456"/>
                </a:cubicBezTo>
                <a:cubicBezTo>
                  <a:pt x="1630799" y="3542782"/>
                  <a:pt x="1636641" y="3538109"/>
                  <a:pt x="1642483" y="3533435"/>
                </a:cubicBezTo>
                <a:lnTo>
                  <a:pt x="1661762" y="3522919"/>
                </a:lnTo>
                <a:lnTo>
                  <a:pt x="1667020" y="3519414"/>
                </a:lnTo>
                <a:cubicBezTo>
                  <a:pt x="1669357" y="3517077"/>
                  <a:pt x="1674322" y="3514156"/>
                  <a:pt x="1681917" y="3510651"/>
                </a:cubicBezTo>
                <a:cubicBezTo>
                  <a:pt x="1689512" y="3507146"/>
                  <a:pt x="1695061" y="3503641"/>
                  <a:pt x="1698567" y="3500136"/>
                </a:cubicBezTo>
                <a:cubicBezTo>
                  <a:pt x="1700903" y="3498967"/>
                  <a:pt x="1702072" y="3496630"/>
                  <a:pt x="1702072" y="3493125"/>
                </a:cubicBezTo>
                <a:cubicBezTo>
                  <a:pt x="1702072" y="3481441"/>
                  <a:pt x="1700027" y="3470634"/>
                  <a:pt x="1695938" y="3460702"/>
                </a:cubicBezTo>
                <a:cubicBezTo>
                  <a:pt x="1691848" y="3450771"/>
                  <a:pt x="1689804" y="3441131"/>
                  <a:pt x="1689804" y="3431784"/>
                </a:cubicBezTo>
                <a:lnTo>
                  <a:pt x="1689804" y="3430032"/>
                </a:lnTo>
                <a:cubicBezTo>
                  <a:pt x="1690972" y="3430032"/>
                  <a:pt x="1691556" y="3428863"/>
                  <a:pt x="1691556" y="3426526"/>
                </a:cubicBezTo>
                <a:cubicBezTo>
                  <a:pt x="1688051" y="3416011"/>
                  <a:pt x="1686298" y="3408416"/>
                  <a:pt x="1686298" y="3403743"/>
                </a:cubicBezTo>
                <a:cubicBezTo>
                  <a:pt x="1685130" y="3401406"/>
                  <a:pt x="1678120" y="3400237"/>
                  <a:pt x="1665267" y="3400237"/>
                </a:cubicBezTo>
                <a:cubicBezTo>
                  <a:pt x="1658257" y="3400237"/>
                  <a:pt x="1652415" y="3401406"/>
                  <a:pt x="1647741" y="3403743"/>
                </a:cubicBezTo>
                <a:cubicBezTo>
                  <a:pt x="1643068" y="3408416"/>
                  <a:pt x="1637226" y="3410753"/>
                  <a:pt x="1630215" y="3410753"/>
                </a:cubicBezTo>
                <a:cubicBezTo>
                  <a:pt x="1625542" y="3410753"/>
                  <a:pt x="1623205" y="3409585"/>
                  <a:pt x="1623205" y="3407248"/>
                </a:cubicBezTo>
                <a:cubicBezTo>
                  <a:pt x="1623205" y="3402574"/>
                  <a:pt x="1621452" y="3400822"/>
                  <a:pt x="1617947" y="3401990"/>
                </a:cubicBezTo>
                <a:lnTo>
                  <a:pt x="1610937" y="3401990"/>
                </a:lnTo>
                <a:lnTo>
                  <a:pt x="1605679" y="3403743"/>
                </a:lnTo>
                <a:cubicBezTo>
                  <a:pt x="1598668" y="3401406"/>
                  <a:pt x="1590490" y="3398193"/>
                  <a:pt x="1581142" y="3394103"/>
                </a:cubicBezTo>
                <a:cubicBezTo>
                  <a:pt x="1571795" y="3390014"/>
                  <a:pt x="1565369" y="3385632"/>
                  <a:pt x="1561864" y="3380959"/>
                </a:cubicBezTo>
                <a:cubicBezTo>
                  <a:pt x="1557190" y="3380959"/>
                  <a:pt x="1554269" y="3380667"/>
                  <a:pt x="1553101" y="3380083"/>
                </a:cubicBezTo>
                <a:cubicBezTo>
                  <a:pt x="1551932" y="3379498"/>
                  <a:pt x="1549888" y="3377746"/>
                  <a:pt x="1546967" y="3374825"/>
                </a:cubicBezTo>
                <a:cubicBezTo>
                  <a:pt x="1544046" y="3371904"/>
                  <a:pt x="1540833" y="3370443"/>
                  <a:pt x="1537327" y="3370443"/>
                </a:cubicBezTo>
                <a:cubicBezTo>
                  <a:pt x="1530317" y="3363433"/>
                  <a:pt x="1526520" y="3356130"/>
                  <a:pt x="1525936" y="3348536"/>
                </a:cubicBezTo>
                <a:cubicBezTo>
                  <a:pt x="1525351" y="3340941"/>
                  <a:pt x="1521554" y="3335391"/>
                  <a:pt x="1514544" y="3331886"/>
                </a:cubicBezTo>
                <a:cubicBezTo>
                  <a:pt x="1513375" y="3327212"/>
                  <a:pt x="1511623" y="3322539"/>
                  <a:pt x="1509286" y="3317865"/>
                </a:cubicBezTo>
                <a:cubicBezTo>
                  <a:pt x="1506949" y="3310855"/>
                  <a:pt x="1505781" y="3306181"/>
                  <a:pt x="1505781" y="3303844"/>
                </a:cubicBezTo>
                <a:lnTo>
                  <a:pt x="1504028" y="3300339"/>
                </a:lnTo>
                <a:lnTo>
                  <a:pt x="1504028" y="3296834"/>
                </a:lnTo>
                <a:cubicBezTo>
                  <a:pt x="1504028" y="3293329"/>
                  <a:pt x="1505196" y="3291576"/>
                  <a:pt x="1507533" y="3291576"/>
                </a:cubicBezTo>
                <a:lnTo>
                  <a:pt x="1518049" y="3291576"/>
                </a:lnTo>
                <a:cubicBezTo>
                  <a:pt x="1519217" y="3292745"/>
                  <a:pt x="1520970" y="3293329"/>
                  <a:pt x="1523307" y="3293329"/>
                </a:cubicBezTo>
                <a:cubicBezTo>
                  <a:pt x="1523307" y="3294497"/>
                  <a:pt x="1524767" y="3295374"/>
                  <a:pt x="1527688" y="3295958"/>
                </a:cubicBezTo>
                <a:cubicBezTo>
                  <a:pt x="1530609" y="3296542"/>
                  <a:pt x="1536451" y="3297126"/>
                  <a:pt x="1545214" y="3297710"/>
                </a:cubicBezTo>
                <a:cubicBezTo>
                  <a:pt x="1553977" y="3298294"/>
                  <a:pt x="1561280" y="3298587"/>
                  <a:pt x="1567122" y="3298587"/>
                </a:cubicBezTo>
                <a:cubicBezTo>
                  <a:pt x="1568290" y="3298587"/>
                  <a:pt x="1570919" y="3298002"/>
                  <a:pt x="1575008" y="3296834"/>
                </a:cubicBezTo>
                <a:cubicBezTo>
                  <a:pt x="1579098" y="3295666"/>
                  <a:pt x="1582311" y="3295081"/>
                  <a:pt x="1584648" y="3295081"/>
                </a:cubicBezTo>
                <a:lnTo>
                  <a:pt x="1586400" y="3295081"/>
                </a:lnTo>
                <a:cubicBezTo>
                  <a:pt x="1586400" y="3296250"/>
                  <a:pt x="1587569" y="3296834"/>
                  <a:pt x="1589905" y="3296834"/>
                </a:cubicBezTo>
                <a:lnTo>
                  <a:pt x="1593411" y="3296834"/>
                </a:lnTo>
                <a:lnTo>
                  <a:pt x="1595163" y="3295081"/>
                </a:lnTo>
                <a:lnTo>
                  <a:pt x="1607431" y="3295081"/>
                </a:lnTo>
                <a:lnTo>
                  <a:pt x="1610937" y="3291576"/>
                </a:lnTo>
                <a:cubicBezTo>
                  <a:pt x="1612105" y="3286903"/>
                  <a:pt x="1614442" y="3285150"/>
                  <a:pt x="1617947" y="3286319"/>
                </a:cubicBezTo>
                <a:lnTo>
                  <a:pt x="1623205" y="3286319"/>
                </a:lnTo>
                <a:cubicBezTo>
                  <a:pt x="1623205" y="3287487"/>
                  <a:pt x="1624665" y="3288071"/>
                  <a:pt x="1627586" y="3288071"/>
                </a:cubicBezTo>
                <a:cubicBezTo>
                  <a:pt x="1630507" y="3288071"/>
                  <a:pt x="1634013" y="3287195"/>
                  <a:pt x="1638102" y="3285442"/>
                </a:cubicBezTo>
                <a:cubicBezTo>
                  <a:pt x="1642191" y="3283690"/>
                  <a:pt x="1645404" y="3282813"/>
                  <a:pt x="1647741" y="3282813"/>
                </a:cubicBezTo>
                <a:cubicBezTo>
                  <a:pt x="1653583" y="3279308"/>
                  <a:pt x="1658841" y="3278724"/>
                  <a:pt x="1663515" y="3281061"/>
                </a:cubicBezTo>
                <a:cubicBezTo>
                  <a:pt x="1665851" y="3281061"/>
                  <a:pt x="1671109" y="3281061"/>
                  <a:pt x="1679288" y="3281061"/>
                </a:cubicBezTo>
                <a:cubicBezTo>
                  <a:pt x="1682793" y="3281061"/>
                  <a:pt x="1685422" y="3278140"/>
                  <a:pt x="1687175" y="3272298"/>
                </a:cubicBezTo>
                <a:cubicBezTo>
                  <a:pt x="1688927" y="3266456"/>
                  <a:pt x="1691264" y="3263535"/>
                  <a:pt x="1694185" y="3263535"/>
                </a:cubicBezTo>
                <a:cubicBezTo>
                  <a:pt x="1697106" y="3263535"/>
                  <a:pt x="1699151" y="3264119"/>
                  <a:pt x="1700319" y="3265287"/>
                </a:cubicBezTo>
                <a:lnTo>
                  <a:pt x="1702072" y="3265287"/>
                </a:lnTo>
                <a:cubicBezTo>
                  <a:pt x="1704409" y="3265287"/>
                  <a:pt x="1707330" y="3262366"/>
                  <a:pt x="1710835" y="3256524"/>
                </a:cubicBezTo>
                <a:cubicBezTo>
                  <a:pt x="1715508" y="3248345"/>
                  <a:pt x="1717845" y="3243672"/>
                  <a:pt x="1717845" y="3242503"/>
                </a:cubicBezTo>
                <a:cubicBezTo>
                  <a:pt x="1717845" y="3238998"/>
                  <a:pt x="1717261" y="3237246"/>
                  <a:pt x="1716093" y="3237246"/>
                </a:cubicBezTo>
                <a:lnTo>
                  <a:pt x="1716093" y="3233740"/>
                </a:lnTo>
                <a:cubicBezTo>
                  <a:pt x="1716093" y="3229067"/>
                  <a:pt x="1717845" y="3226438"/>
                  <a:pt x="1721350" y="3225854"/>
                </a:cubicBezTo>
                <a:cubicBezTo>
                  <a:pt x="1724856" y="3225270"/>
                  <a:pt x="1726608" y="3223225"/>
                  <a:pt x="1726608" y="3219720"/>
                </a:cubicBezTo>
                <a:cubicBezTo>
                  <a:pt x="1726608" y="3211541"/>
                  <a:pt x="1725440" y="3207451"/>
                  <a:pt x="1723103" y="3207451"/>
                </a:cubicBezTo>
                <a:cubicBezTo>
                  <a:pt x="1720766" y="3207451"/>
                  <a:pt x="1719598" y="3206867"/>
                  <a:pt x="1719598" y="3205699"/>
                </a:cubicBezTo>
                <a:cubicBezTo>
                  <a:pt x="1719598" y="3201025"/>
                  <a:pt x="1720474" y="3197520"/>
                  <a:pt x="1722227" y="3195183"/>
                </a:cubicBezTo>
                <a:cubicBezTo>
                  <a:pt x="1723979" y="3192846"/>
                  <a:pt x="1726608" y="3189925"/>
                  <a:pt x="1730113" y="3186420"/>
                </a:cubicBezTo>
                <a:cubicBezTo>
                  <a:pt x="1726608" y="3175905"/>
                  <a:pt x="1726900" y="3168310"/>
                  <a:pt x="1730990" y="3163636"/>
                </a:cubicBezTo>
                <a:cubicBezTo>
                  <a:pt x="1735079" y="3158963"/>
                  <a:pt x="1738292" y="3151952"/>
                  <a:pt x="1740629" y="3142605"/>
                </a:cubicBezTo>
                <a:lnTo>
                  <a:pt x="1740629" y="3130337"/>
                </a:lnTo>
                <a:cubicBezTo>
                  <a:pt x="1740629" y="3125663"/>
                  <a:pt x="1741798" y="3122158"/>
                  <a:pt x="1744134" y="3119821"/>
                </a:cubicBezTo>
                <a:cubicBezTo>
                  <a:pt x="1746471" y="3117485"/>
                  <a:pt x="1747640" y="3114564"/>
                  <a:pt x="1747640" y="3111058"/>
                </a:cubicBezTo>
                <a:cubicBezTo>
                  <a:pt x="1747640" y="3109890"/>
                  <a:pt x="1748224" y="3104048"/>
                  <a:pt x="1749392" y="3093532"/>
                </a:cubicBezTo>
                <a:lnTo>
                  <a:pt x="1754650" y="3065491"/>
                </a:lnTo>
                <a:cubicBezTo>
                  <a:pt x="1754650" y="3053807"/>
                  <a:pt x="1755818" y="3043875"/>
                  <a:pt x="1758155" y="3035697"/>
                </a:cubicBezTo>
                <a:cubicBezTo>
                  <a:pt x="1758155" y="3028686"/>
                  <a:pt x="1759323" y="3024597"/>
                  <a:pt x="1761660" y="3023428"/>
                </a:cubicBezTo>
                <a:cubicBezTo>
                  <a:pt x="1763997" y="3014081"/>
                  <a:pt x="1765166" y="3004150"/>
                  <a:pt x="1765166" y="2993634"/>
                </a:cubicBezTo>
                <a:cubicBezTo>
                  <a:pt x="1765166" y="2983119"/>
                  <a:pt x="1765166" y="2973187"/>
                  <a:pt x="1765166" y="2963840"/>
                </a:cubicBezTo>
                <a:cubicBezTo>
                  <a:pt x="1767502" y="2959166"/>
                  <a:pt x="1768671" y="2955661"/>
                  <a:pt x="1768671" y="2953324"/>
                </a:cubicBezTo>
                <a:cubicBezTo>
                  <a:pt x="1768671" y="2946314"/>
                  <a:pt x="1767794" y="2939596"/>
                  <a:pt x="1766042" y="2933170"/>
                </a:cubicBezTo>
                <a:cubicBezTo>
                  <a:pt x="1764289" y="2926743"/>
                  <a:pt x="1763413" y="2920609"/>
                  <a:pt x="1763413" y="2914767"/>
                </a:cubicBezTo>
                <a:cubicBezTo>
                  <a:pt x="1763413" y="2911262"/>
                  <a:pt x="1763997" y="2908925"/>
                  <a:pt x="1765166" y="2907757"/>
                </a:cubicBezTo>
                <a:cubicBezTo>
                  <a:pt x="1762829" y="2899578"/>
                  <a:pt x="1761660" y="2892568"/>
                  <a:pt x="1761660" y="2886726"/>
                </a:cubicBezTo>
                <a:cubicBezTo>
                  <a:pt x="1761660" y="2870368"/>
                  <a:pt x="1767794" y="2860729"/>
                  <a:pt x="1780063" y="2857808"/>
                </a:cubicBezTo>
                <a:cubicBezTo>
                  <a:pt x="1792331" y="2854887"/>
                  <a:pt x="1804307" y="2853426"/>
                  <a:pt x="1815991" y="2853426"/>
                </a:cubicBezTo>
                <a:cubicBezTo>
                  <a:pt x="1819496" y="2853426"/>
                  <a:pt x="1823293" y="2852842"/>
                  <a:pt x="1827383" y="2851674"/>
                </a:cubicBezTo>
                <a:cubicBezTo>
                  <a:pt x="1831472" y="2850505"/>
                  <a:pt x="1834977" y="2849921"/>
                  <a:pt x="1837898" y="2849921"/>
                </a:cubicBezTo>
                <a:cubicBezTo>
                  <a:pt x="1840819" y="2849921"/>
                  <a:pt x="1843740" y="2850797"/>
                  <a:pt x="1846661" y="2852550"/>
                </a:cubicBezTo>
                <a:cubicBezTo>
                  <a:pt x="1849582" y="2854303"/>
                  <a:pt x="1852211" y="2855179"/>
                  <a:pt x="1854548" y="2855179"/>
                </a:cubicBezTo>
                <a:cubicBezTo>
                  <a:pt x="1856885" y="2855179"/>
                  <a:pt x="1858637" y="2854595"/>
                  <a:pt x="1859806" y="2853426"/>
                </a:cubicBezTo>
                <a:cubicBezTo>
                  <a:pt x="1860974" y="2852258"/>
                  <a:pt x="1863895" y="2851674"/>
                  <a:pt x="1868569" y="2851674"/>
                </a:cubicBezTo>
                <a:cubicBezTo>
                  <a:pt x="1875579" y="2851674"/>
                  <a:pt x="1879085" y="2853134"/>
                  <a:pt x="1879085" y="2856055"/>
                </a:cubicBezTo>
                <a:cubicBezTo>
                  <a:pt x="1879085" y="2858976"/>
                  <a:pt x="1882005" y="2861605"/>
                  <a:pt x="1887847" y="2863942"/>
                </a:cubicBezTo>
                <a:cubicBezTo>
                  <a:pt x="1887847" y="2865110"/>
                  <a:pt x="1889016" y="2866279"/>
                  <a:pt x="1891353" y="2867447"/>
                </a:cubicBezTo>
                <a:lnTo>
                  <a:pt x="1896610" y="2867447"/>
                </a:lnTo>
                <a:cubicBezTo>
                  <a:pt x="1901284" y="2870952"/>
                  <a:pt x="1906542" y="2877378"/>
                  <a:pt x="1912384" y="2886726"/>
                </a:cubicBezTo>
                <a:cubicBezTo>
                  <a:pt x="1914721" y="2889062"/>
                  <a:pt x="1917934" y="2894320"/>
                  <a:pt x="1922023" y="2902499"/>
                </a:cubicBezTo>
                <a:cubicBezTo>
                  <a:pt x="1926113" y="2910678"/>
                  <a:pt x="1929326" y="2916520"/>
                  <a:pt x="1931662" y="2920025"/>
                </a:cubicBezTo>
                <a:cubicBezTo>
                  <a:pt x="1931662" y="2927035"/>
                  <a:pt x="1932247" y="2933462"/>
                  <a:pt x="1933415" y="2939304"/>
                </a:cubicBezTo>
                <a:cubicBezTo>
                  <a:pt x="1934583" y="2947482"/>
                  <a:pt x="1935168" y="2954493"/>
                  <a:pt x="1935168" y="2960335"/>
                </a:cubicBezTo>
                <a:cubicBezTo>
                  <a:pt x="1935168" y="2968514"/>
                  <a:pt x="1933999" y="2976692"/>
                  <a:pt x="1931662" y="2984871"/>
                </a:cubicBezTo>
                <a:cubicBezTo>
                  <a:pt x="1928157" y="2989545"/>
                  <a:pt x="1926405" y="2997724"/>
                  <a:pt x="1926405" y="3009408"/>
                </a:cubicBezTo>
                <a:cubicBezTo>
                  <a:pt x="1922899" y="3010576"/>
                  <a:pt x="1922899" y="3012913"/>
                  <a:pt x="1926405" y="3016418"/>
                </a:cubicBezTo>
                <a:cubicBezTo>
                  <a:pt x="1927573" y="3018755"/>
                  <a:pt x="1926405" y="3021092"/>
                  <a:pt x="1922899" y="3023428"/>
                </a:cubicBezTo>
                <a:cubicBezTo>
                  <a:pt x="1921731" y="3025765"/>
                  <a:pt x="1918518" y="3028394"/>
                  <a:pt x="1913260" y="3031315"/>
                </a:cubicBezTo>
                <a:cubicBezTo>
                  <a:pt x="1908002" y="3034236"/>
                  <a:pt x="1905081" y="3039494"/>
                  <a:pt x="1904497" y="3047089"/>
                </a:cubicBezTo>
                <a:cubicBezTo>
                  <a:pt x="1903913" y="3054683"/>
                  <a:pt x="1900700" y="3059649"/>
                  <a:pt x="1894858" y="3061986"/>
                </a:cubicBezTo>
                <a:cubicBezTo>
                  <a:pt x="1892521" y="3061986"/>
                  <a:pt x="1891353" y="3064907"/>
                  <a:pt x="1891353" y="3070749"/>
                </a:cubicBezTo>
                <a:lnTo>
                  <a:pt x="1891353" y="3081264"/>
                </a:lnTo>
                <a:cubicBezTo>
                  <a:pt x="1887847" y="3087106"/>
                  <a:pt x="1885219" y="3090027"/>
                  <a:pt x="1883466" y="3090027"/>
                </a:cubicBezTo>
                <a:cubicBezTo>
                  <a:pt x="1881713" y="3090027"/>
                  <a:pt x="1879669" y="3093532"/>
                  <a:pt x="1877332" y="3100543"/>
                </a:cubicBezTo>
                <a:cubicBezTo>
                  <a:pt x="1876164" y="3100543"/>
                  <a:pt x="1875579" y="3101711"/>
                  <a:pt x="1875579" y="3104048"/>
                </a:cubicBezTo>
                <a:lnTo>
                  <a:pt x="1875579" y="3109306"/>
                </a:lnTo>
                <a:cubicBezTo>
                  <a:pt x="1875579" y="3111643"/>
                  <a:pt x="1874995" y="3113395"/>
                  <a:pt x="1873827" y="3114564"/>
                </a:cubicBezTo>
                <a:lnTo>
                  <a:pt x="1870321" y="3119821"/>
                </a:lnTo>
                <a:lnTo>
                  <a:pt x="1872074" y="3123327"/>
                </a:lnTo>
                <a:lnTo>
                  <a:pt x="1872074" y="3125079"/>
                </a:lnTo>
                <a:cubicBezTo>
                  <a:pt x="1872074" y="3128584"/>
                  <a:pt x="1871490" y="3132382"/>
                  <a:pt x="1870321" y="3136471"/>
                </a:cubicBezTo>
                <a:cubicBezTo>
                  <a:pt x="1869153" y="3140560"/>
                  <a:pt x="1868569" y="3144358"/>
                  <a:pt x="1868569" y="3147863"/>
                </a:cubicBezTo>
                <a:cubicBezTo>
                  <a:pt x="1875579" y="3147863"/>
                  <a:pt x="1881713" y="3144650"/>
                  <a:pt x="1886971" y="3138224"/>
                </a:cubicBezTo>
                <a:cubicBezTo>
                  <a:pt x="1892229" y="3131798"/>
                  <a:pt x="1898947" y="3128000"/>
                  <a:pt x="1907126" y="3126832"/>
                </a:cubicBezTo>
                <a:lnTo>
                  <a:pt x="1912384" y="3126832"/>
                </a:lnTo>
                <a:lnTo>
                  <a:pt x="1917642" y="3125079"/>
                </a:lnTo>
                <a:cubicBezTo>
                  <a:pt x="1919979" y="3123911"/>
                  <a:pt x="1921731" y="3122158"/>
                  <a:pt x="1922899" y="3119821"/>
                </a:cubicBezTo>
                <a:cubicBezTo>
                  <a:pt x="1926405" y="3115148"/>
                  <a:pt x="1929326" y="3113103"/>
                  <a:pt x="1931662" y="3113687"/>
                </a:cubicBezTo>
                <a:cubicBezTo>
                  <a:pt x="1933999" y="3114272"/>
                  <a:pt x="1935168" y="3115440"/>
                  <a:pt x="1935168" y="3117193"/>
                </a:cubicBezTo>
                <a:cubicBezTo>
                  <a:pt x="1935168" y="3118945"/>
                  <a:pt x="1936920" y="3119821"/>
                  <a:pt x="1940425" y="3119821"/>
                </a:cubicBezTo>
                <a:lnTo>
                  <a:pt x="1942178" y="3119821"/>
                </a:lnTo>
                <a:lnTo>
                  <a:pt x="1947436" y="3118069"/>
                </a:lnTo>
                <a:cubicBezTo>
                  <a:pt x="1952109" y="3112227"/>
                  <a:pt x="1955907" y="3109014"/>
                  <a:pt x="1958828" y="3108430"/>
                </a:cubicBezTo>
                <a:cubicBezTo>
                  <a:pt x="1961749" y="3107845"/>
                  <a:pt x="1967299" y="3107553"/>
                  <a:pt x="1975477" y="3107553"/>
                </a:cubicBezTo>
                <a:lnTo>
                  <a:pt x="1980735" y="3107553"/>
                </a:lnTo>
                <a:cubicBezTo>
                  <a:pt x="1985409" y="3108722"/>
                  <a:pt x="1988330" y="3109306"/>
                  <a:pt x="1989498" y="3109306"/>
                </a:cubicBezTo>
                <a:cubicBezTo>
                  <a:pt x="1993003" y="3112811"/>
                  <a:pt x="1996801" y="3114272"/>
                  <a:pt x="2000890" y="3113687"/>
                </a:cubicBezTo>
                <a:cubicBezTo>
                  <a:pt x="2004980" y="3113103"/>
                  <a:pt x="2008777" y="3115148"/>
                  <a:pt x="2012282" y="3119821"/>
                </a:cubicBezTo>
                <a:cubicBezTo>
                  <a:pt x="2027471" y="3129169"/>
                  <a:pt x="2037695" y="3137347"/>
                  <a:pt x="2042953" y="3144358"/>
                </a:cubicBezTo>
                <a:cubicBezTo>
                  <a:pt x="2048210" y="3151368"/>
                  <a:pt x="2050839" y="3164805"/>
                  <a:pt x="2050839" y="3184668"/>
                </a:cubicBezTo>
                <a:lnTo>
                  <a:pt x="2050839" y="3196936"/>
                </a:lnTo>
                <a:cubicBezTo>
                  <a:pt x="2047334" y="3201609"/>
                  <a:pt x="2042953" y="3205407"/>
                  <a:pt x="2037695" y="3208328"/>
                </a:cubicBezTo>
                <a:cubicBezTo>
                  <a:pt x="2032437" y="3211249"/>
                  <a:pt x="2026303" y="3214462"/>
                  <a:pt x="2019293" y="3217967"/>
                </a:cubicBezTo>
                <a:cubicBezTo>
                  <a:pt x="2008777" y="3224977"/>
                  <a:pt x="1999138" y="3234033"/>
                  <a:pt x="1990375" y="3245132"/>
                </a:cubicBezTo>
                <a:cubicBezTo>
                  <a:pt x="1981612" y="3256232"/>
                  <a:pt x="1970220" y="3262950"/>
                  <a:pt x="1956199" y="3265287"/>
                </a:cubicBezTo>
                <a:lnTo>
                  <a:pt x="1936920" y="3281061"/>
                </a:lnTo>
                <a:cubicBezTo>
                  <a:pt x="1932247" y="3278724"/>
                  <a:pt x="1928742" y="3279308"/>
                  <a:pt x="1926405" y="3282813"/>
                </a:cubicBezTo>
                <a:cubicBezTo>
                  <a:pt x="1921731" y="3286319"/>
                  <a:pt x="1918810" y="3289240"/>
                  <a:pt x="1917642" y="3291576"/>
                </a:cubicBezTo>
                <a:lnTo>
                  <a:pt x="1903621" y="3291576"/>
                </a:lnTo>
                <a:cubicBezTo>
                  <a:pt x="1895442" y="3293913"/>
                  <a:pt x="1889892" y="3297710"/>
                  <a:pt x="1886971" y="3302968"/>
                </a:cubicBezTo>
                <a:cubicBezTo>
                  <a:pt x="1884050" y="3308226"/>
                  <a:pt x="1880253" y="3313776"/>
                  <a:pt x="1875579" y="3319618"/>
                </a:cubicBezTo>
                <a:lnTo>
                  <a:pt x="1873827" y="3319618"/>
                </a:lnTo>
                <a:cubicBezTo>
                  <a:pt x="1872658" y="3319618"/>
                  <a:pt x="1872074" y="3320202"/>
                  <a:pt x="1872074" y="3321370"/>
                </a:cubicBezTo>
                <a:lnTo>
                  <a:pt x="1865064" y="3324876"/>
                </a:lnTo>
                <a:cubicBezTo>
                  <a:pt x="1863895" y="3324876"/>
                  <a:pt x="1861558" y="3324876"/>
                  <a:pt x="1858053" y="3324876"/>
                </a:cubicBezTo>
                <a:lnTo>
                  <a:pt x="1852795" y="3324876"/>
                </a:lnTo>
                <a:cubicBezTo>
                  <a:pt x="1849290" y="3326044"/>
                  <a:pt x="1846369" y="3328673"/>
                  <a:pt x="1844033" y="3332762"/>
                </a:cubicBezTo>
                <a:cubicBezTo>
                  <a:pt x="1841696" y="3336852"/>
                  <a:pt x="1840527" y="3340065"/>
                  <a:pt x="1840527" y="3342402"/>
                </a:cubicBezTo>
                <a:cubicBezTo>
                  <a:pt x="1839359" y="3342402"/>
                  <a:pt x="1837022" y="3344738"/>
                  <a:pt x="1833517" y="3349412"/>
                </a:cubicBezTo>
                <a:cubicBezTo>
                  <a:pt x="1830012" y="3351749"/>
                  <a:pt x="1827967" y="3353501"/>
                  <a:pt x="1827383" y="3354670"/>
                </a:cubicBezTo>
                <a:cubicBezTo>
                  <a:pt x="1826799" y="3355838"/>
                  <a:pt x="1825922" y="3358175"/>
                  <a:pt x="1824754" y="3361680"/>
                </a:cubicBezTo>
                <a:lnTo>
                  <a:pt x="1824754" y="3370443"/>
                </a:lnTo>
                <a:lnTo>
                  <a:pt x="1815991" y="3379206"/>
                </a:lnTo>
                <a:lnTo>
                  <a:pt x="1814238" y="3380959"/>
                </a:lnTo>
                <a:lnTo>
                  <a:pt x="1814238" y="3384464"/>
                </a:lnTo>
                <a:cubicBezTo>
                  <a:pt x="1813070" y="3385632"/>
                  <a:pt x="1812486" y="3387385"/>
                  <a:pt x="1812486" y="3389722"/>
                </a:cubicBezTo>
                <a:lnTo>
                  <a:pt x="1810733" y="3393227"/>
                </a:lnTo>
                <a:lnTo>
                  <a:pt x="1810733" y="3416011"/>
                </a:lnTo>
                <a:cubicBezTo>
                  <a:pt x="1808396" y="3416011"/>
                  <a:pt x="1807228" y="3416595"/>
                  <a:pt x="1807228" y="3417763"/>
                </a:cubicBezTo>
                <a:lnTo>
                  <a:pt x="1807228" y="3430032"/>
                </a:lnTo>
                <a:cubicBezTo>
                  <a:pt x="1808396" y="3433537"/>
                  <a:pt x="1810733" y="3435289"/>
                  <a:pt x="1814238" y="3435289"/>
                </a:cubicBezTo>
                <a:lnTo>
                  <a:pt x="1821249" y="3435289"/>
                </a:lnTo>
                <a:cubicBezTo>
                  <a:pt x="1823585" y="3435289"/>
                  <a:pt x="1825338" y="3434705"/>
                  <a:pt x="1826506" y="3433537"/>
                </a:cubicBezTo>
                <a:cubicBezTo>
                  <a:pt x="1830012" y="3432368"/>
                  <a:pt x="1837606" y="3430032"/>
                  <a:pt x="1849290" y="3426526"/>
                </a:cubicBezTo>
                <a:cubicBezTo>
                  <a:pt x="1859806" y="3420684"/>
                  <a:pt x="1866232" y="3417763"/>
                  <a:pt x="1868569" y="3417763"/>
                </a:cubicBezTo>
                <a:cubicBezTo>
                  <a:pt x="1870906" y="3415427"/>
                  <a:pt x="1874411" y="3414258"/>
                  <a:pt x="1879085" y="3414258"/>
                </a:cubicBezTo>
                <a:cubicBezTo>
                  <a:pt x="1883758" y="3411921"/>
                  <a:pt x="1887263" y="3410753"/>
                  <a:pt x="1889600" y="3410753"/>
                </a:cubicBezTo>
                <a:cubicBezTo>
                  <a:pt x="1889600" y="3409585"/>
                  <a:pt x="1895734" y="3404911"/>
                  <a:pt x="1908002" y="3396732"/>
                </a:cubicBezTo>
                <a:cubicBezTo>
                  <a:pt x="1920271" y="3388553"/>
                  <a:pt x="1927573" y="3383296"/>
                  <a:pt x="1929910" y="3380959"/>
                </a:cubicBezTo>
                <a:lnTo>
                  <a:pt x="1929910" y="3373948"/>
                </a:lnTo>
                <a:cubicBezTo>
                  <a:pt x="1929910" y="3371612"/>
                  <a:pt x="1932831" y="3370443"/>
                  <a:pt x="1938673" y="3370443"/>
                </a:cubicBezTo>
                <a:lnTo>
                  <a:pt x="1952694" y="3370443"/>
                </a:lnTo>
                <a:lnTo>
                  <a:pt x="1956199" y="3372196"/>
                </a:lnTo>
                <a:lnTo>
                  <a:pt x="1957951" y="3373948"/>
                </a:lnTo>
                <a:lnTo>
                  <a:pt x="1973725" y="3373948"/>
                </a:lnTo>
                <a:lnTo>
                  <a:pt x="1975477" y="3375701"/>
                </a:lnTo>
                <a:cubicBezTo>
                  <a:pt x="1976646" y="3375701"/>
                  <a:pt x="1979275" y="3373656"/>
                  <a:pt x="1983364" y="3369567"/>
                </a:cubicBezTo>
                <a:cubicBezTo>
                  <a:pt x="1987454" y="3365478"/>
                  <a:pt x="1990667" y="3364017"/>
                  <a:pt x="1993003" y="3365185"/>
                </a:cubicBezTo>
                <a:cubicBezTo>
                  <a:pt x="1993003" y="3366354"/>
                  <a:pt x="1993588" y="3367522"/>
                  <a:pt x="1994756" y="3368691"/>
                </a:cubicBezTo>
                <a:lnTo>
                  <a:pt x="2017540" y="3368691"/>
                </a:lnTo>
                <a:cubicBezTo>
                  <a:pt x="2025719" y="3369859"/>
                  <a:pt x="2032729" y="3370443"/>
                  <a:pt x="2038571" y="3370443"/>
                </a:cubicBezTo>
                <a:lnTo>
                  <a:pt x="2049087" y="3370443"/>
                </a:lnTo>
                <a:lnTo>
                  <a:pt x="2050839" y="3368691"/>
                </a:lnTo>
                <a:lnTo>
                  <a:pt x="2052592" y="3368691"/>
                </a:lnTo>
                <a:cubicBezTo>
                  <a:pt x="2052592" y="3369859"/>
                  <a:pt x="2052884" y="3370443"/>
                  <a:pt x="2053468" y="3370443"/>
                </a:cubicBezTo>
                <a:cubicBezTo>
                  <a:pt x="2054052" y="3370443"/>
                  <a:pt x="2055513" y="3371027"/>
                  <a:pt x="2057850" y="3372196"/>
                </a:cubicBezTo>
                <a:cubicBezTo>
                  <a:pt x="2062523" y="3374533"/>
                  <a:pt x="2066321" y="3375701"/>
                  <a:pt x="2069242" y="3375701"/>
                </a:cubicBezTo>
                <a:cubicBezTo>
                  <a:pt x="2072163" y="3375701"/>
                  <a:pt x="2075960" y="3376869"/>
                  <a:pt x="2080633" y="3379206"/>
                </a:cubicBezTo>
                <a:lnTo>
                  <a:pt x="2106922" y="3379206"/>
                </a:lnTo>
                <a:cubicBezTo>
                  <a:pt x="2108091" y="3379206"/>
                  <a:pt x="2108675" y="3379790"/>
                  <a:pt x="2108675" y="3380959"/>
                </a:cubicBezTo>
                <a:cubicBezTo>
                  <a:pt x="2113349" y="3387969"/>
                  <a:pt x="2118022" y="3392059"/>
                  <a:pt x="2122696" y="3393227"/>
                </a:cubicBezTo>
                <a:lnTo>
                  <a:pt x="2133211" y="3398485"/>
                </a:lnTo>
                <a:cubicBezTo>
                  <a:pt x="2137885" y="3400822"/>
                  <a:pt x="2141098" y="3404035"/>
                  <a:pt x="2142851" y="3408124"/>
                </a:cubicBezTo>
                <a:cubicBezTo>
                  <a:pt x="2144603" y="3412214"/>
                  <a:pt x="2145480" y="3420684"/>
                  <a:pt x="2145480" y="3433537"/>
                </a:cubicBezTo>
                <a:cubicBezTo>
                  <a:pt x="2145480" y="3437042"/>
                  <a:pt x="2144895" y="3439963"/>
                  <a:pt x="2143727" y="3442300"/>
                </a:cubicBezTo>
                <a:lnTo>
                  <a:pt x="2127954" y="3458073"/>
                </a:lnTo>
                <a:cubicBezTo>
                  <a:pt x="2123280" y="3458073"/>
                  <a:pt x="2119191" y="3460118"/>
                  <a:pt x="2115685" y="3464207"/>
                </a:cubicBezTo>
                <a:cubicBezTo>
                  <a:pt x="2112180" y="3468297"/>
                  <a:pt x="2108383" y="3470926"/>
                  <a:pt x="2104294" y="3472094"/>
                </a:cubicBezTo>
                <a:cubicBezTo>
                  <a:pt x="2100204" y="3473262"/>
                  <a:pt x="2096115" y="3473847"/>
                  <a:pt x="2092025" y="3473847"/>
                </a:cubicBezTo>
                <a:cubicBezTo>
                  <a:pt x="2087936" y="3473847"/>
                  <a:pt x="2084139" y="3475015"/>
                  <a:pt x="2080633" y="3477352"/>
                </a:cubicBezTo>
                <a:lnTo>
                  <a:pt x="2077128" y="3477352"/>
                </a:lnTo>
                <a:cubicBezTo>
                  <a:pt x="2071286" y="3480857"/>
                  <a:pt x="2064860" y="3482025"/>
                  <a:pt x="2057850" y="3480857"/>
                </a:cubicBezTo>
                <a:cubicBezTo>
                  <a:pt x="2053176" y="3480857"/>
                  <a:pt x="2047918" y="3482025"/>
                  <a:pt x="2042076" y="3484362"/>
                </a:cubicBezTo>
                <a:lnTo>
                  <a:pt x="2038571" y="3484362"/>
                </a:lnTo>
                <a:lnTo>
                  <a:pt x="2036818" y="3486115"/>
                </a:lnTo>
                <a:cubicBezTo>
                  <a:pt x="2034482" y="3487283"/>
                  <a:pt x="2030392" y="3487867"/>
                  <a:pt x="2024550" y="3487867"/>
                </a:cubicBezTo>
                <a:cubicBezTo>
                  <a:pt x="2015203" y="3487867"/>
                  <a:pt x="2008485" y="3490496"/>
                  <a:pt x="2004395" y="3495754"/>
                </a:cubicBezTo>
                <a:cubicBezTo>
                  <a:pt x="2000306" y="3501012"/>
                  <a:pt x="1995340" y="3506562"/>
                  <a:pt x="1989498" y="3512404"/>
                </a:cubicBezTo>
                <a:cubicBezTo>
                  <a:pt x="1983656" y="3514741"/>
                  <a:pt x="1978691" y="3516493"/>
                  <a:pt x="1974601" y="3517662"/>
                </a:cubicBezTo>
                <a:cubicBezTo>
                  <a:pt x="1970512" y="3518830"/>
                  <a:pt x="1966130" y="3521751"/>
                  <a:pt x="1961457" y="3526425"/>
                </a:cubicBezTo>
                <a:cubicBezTo>
                  <a:pt x="1960288" y="3528761"/>
                  <a:pt x="1958536" y="3530514"/>
                  <a:pt x="1956199" y="3531682"/>
                </a:cubicBezTo>
                <a:lnTo>
                  <a:pt x="1952694" y="3533435"/>
                </a:lnTo>
                <a:lnTo>
                  <a:pt x="1949189" y="3536940"/>
                </a:lnTo>
                <a:cubicBezTo>
                  <a:pt x="1948020" y="3536940"/>
                  <a:pt x="1947436" y="3537524"/>
                  <a:pt x="1947436" y="3538693"/>
                </a:cubicBezTo>
                <a:cubicBezTo>
                  <a:pt x="1942762" y="3539861"/>
                  <a:pt x="1938089" y="3543366"/>
                  <a:pt x="1933415" y="3549208"/>
                </a:cubicBezTo>
                <a:cubicBezTo>
                  <a:pt x="1926405" y="3552714"/>
                  <a:pt x="1922315" y="3555635"/>
                  <a:pt x="1921147" y="3557972"/>
                </a:cubicBezTo>
                <a:lnTo>
                  <a:pt x="1908879" y="3571992"/>
                </a:lnTo>
                <a:cubicBezTo>
                  <a:pt x="1904205" y="3574329"/>
                  <a:pt x="1899531" y="3577834"/>
                  <a:pt x="1894858" y="3582508"/>
                </a:cubicBezTo>
                <a:lnTo>
                  <a:pt x="1858053" y="3619312"/>
                </a:lnTo>
                <a:cubicBezTo>
                  <a:pt x="1856885" y="3619312"/>
                  <a:pt x="1854548" y="3620481"/>
                  <a:pt x="1851043" y="3622818"/>
                </a:cubicBezTo>
                <a:lnTo>
                  <a:pt x="1844033" y="3628075"/>
                </a:lnTo>
                <a:cubicBezTo>
                  <a:pt x="1842864" y="3628075"/>
                  <a:pt x="1841112" y="3628660"/>
                  <a:pt x="1838775" y="3629828"/>
                </a:cubicBezTo>
                <a:lnTo>
                  <a:pt x="1833517" y="3635086"/>
                </a:lnTo>
                <a:cubicBezTo>
                  <a:pt x="1830012" y="3638591"/>
                  <a:pt x="1823585" y="3643265"/>
                  <a:pt x="1814238" y="3649107"/>
                </a:cubicBezTo>
                <a:cubicBezTo>
                  <a:pt x="1804891" y="3657285"/>
                  <a:pt x="1800218" y="3662835"/>
                  <a:pt x="1800218" y="3665756"/>
                </a:cubicBezTo>
                <a:cubicBezTo>
                  <a:pt x="1800218" y="3668677"/>
                  <a:pt x="1801094" y="3669846"/>
                  <a:pt x="1802846" y="3669262"/>
                </a:cubicBezTo>
                <a:cubicBezTo>
                  <a:pt x="1804599" y="3668677"/>
                  <a:pt x="1807812" y="3669554"/>
                  <a:pt x="1812486" y="3671890"/>
                </a:cubicBezTo>
                <a:cubicBezTo>
                  <a:pt x="1812486" y="3670722"/>
                  <a:pt x="1813654" y="3672475"/>
                  <a:pt x="1815991" y="3677148"/>
                </a:cubicBezTo>
                <a:lnTo>
                  <a:pt x="1821249" y="3682406"/>
                </a:lnTo>
                <a:lnTo>
                  <a:pt x="1830012" y="3682406"/>
                </a:lnTo>
                <a:cubicBezTo>
                  <a:pt x="1833517" y="3682406"/>
                  <a:pt x="1835562" y="3682990"/>
                  <a:pt x="1836146" y="3684159"/>
                </a:cubicBezTo>
                <a:cubicBezTo>
                  <a:pt x="1836730" y="3685327"/>
                  <a:pt x="1838190" y="3685911"/>
                  <a:pt x="1840527" y="3685911"/>
                </a:cubicBezTo>
                <a:cubicBezTo>
                  <a:pt x="1840527" y="3687080"/>
                  <a:pt x="1841696" y="3687664"/>
                  <a:pt x="1844033" y="3687664"/>
                </a:cubicBezTo>
                <a:cubicBezTo>
                  <a:pt x="1846369" y="3690001"/>
                  <a:pt x="1849582" y="3691169"/>
                  <a:pt x="1853672" y="3691169"/>
                </a:cubicBezTo>
                <a:cubicBezTo>
                  <a:pt x="1857761" y="3691169"/>
                  <a:pt x="1860974" y="3691753"/>
                  <a:pt x="1863311" y="3692922"/>
                </a:cubicBezTo>
                <a:cubicBezTo>
                  <a:pt x="1873827" y="3697595"/>
                  <a:pt x="1885803" y="3703729"/>
                  <a:pt x="1899239" y="3711324"/>
                </a:cubicBezTo>
                <a:cubicBezTo>
                  <a:pt x="1912676" y="3718919"/>
                  <a:pt x="1919394" y="3728266"/>
                  <a:pt x="1919394" y="3739365"/>
                </a:cubicBezTo>
                <a:cubicBezTo>
                  <a:pt x="1919394" y="3750465"/>
                  <a:pt x="1915013" y="3758936"/>
                  <a:pt x="1906250" y="3764778"/>
                </a:cubicBezTo>
                <a:cubicBezTo>
                  <a:pt x="1897487" y="3770620"/>
                  <a:pt x="1889600" y="3777046"/>
                  <a:pt x="1882590" y="3784057"/>
                </a:cubicBezTo>
                <a:cubicBezTo>
                  <a:pt x="1877916" y="3785225"/>
                  <a:pt x="1873535" y="3787854"/>
                  <a:pt x="1869445" y="3791943"/>
                </a:cubicBezTo>
                <a:cubicBezTo>
                  <a:pt x="1865356" y="3796033"/>
                  <a:pt x="1861558" y="3798954"/>
                  <a:pt x="1858053" y="3800707"/>
                </a:cubicBezTo>
                <a:cubicBezTo>
                  <a:pt x="1854548" y="3802459"/>
                  <a:pt x="1852211" y="3807425"/>
                  <a:pt x="1851043" y="3815604"/>
                </a:cubicBezTo>
                <a:cubicBezTo>
                  <a:pt x="1846369" y="3822614"/>
                  <a:pt x="1843448" y="3828456"/>
                  <a:pt x="1842280" y="3833130"/>
                </a:cubicBezTo>
                <a:lnTo>
                  <a:pt x="1837022" y="3838387"/>
                </a:lnTo>
                <a:cubicBezTo>
                  <a:pt x="1835854" y="3838387"/>
                  <a:pt x="1834101" y="3839556"/>
                  <a:pt x="1831764" y="3841893"/>
                </a:cubicBezTo>
                <a:lnTo>
                  <a:pt x="1824754" y="3854161"/>
                </a:lnTo>
                <a:cubicBezTo>
                  <a:pt x="1821249" y="3860003"/>
                  <a:pt x="1819496" y="3863508"/>
                  <a:pt x="1819496" y="3864676"/>
                </a:cubicBezTo>
                <a:cubicBezTo>
                  <a:pt x="1817159" y="3869350"/>
                  <a:pt x="1810733" y="3877529"/>
                  <a:pt x="1800218" y="3889213"/>
                </a:cubicBezTo>
                <a:cubicBezTo>
                  <a:pt x="1790870" y="3897392"/>
                  <a:pt x="1785905" y="3904694"/>
                  <a:pt x="1785320" y="3911120"/>
                </a:cubicBezTo>
                <a:cubicBezTo>
                  <a:pt x="1784736" y="3917546"/>
                  <a:pt x="1788533" y="3923096"/>
                  <a:pt x="1796712" y="3927770"/>
                </a:cubicBezTo>
                <a:cubicBezTo>
                  <a:pt x="1802554" y="3928938"/>
                  <a:pt x="1807520" y="3931275"/>
                  <a:pt x="1811609" y="3934780"/>
                </a:cubicBezTo>
                <a:cubicBezTo>
                  <a:pt x="1815699" y="3938286"/>
                  <a:pt x="1818912" y="3941207"/>
                  <a:pt x="1821249" y="3943543"/>
                </a:cubicBezTo>
                <a:cubicBezTo>
                  <a:pt x="1821249" y="3948217"/>
                  <a:pt x="1825338" y="3950554"/>
                  <a:pt x="1833517" y="3950554"/>
                </a:cubicBezTo>
                <a:cubicBezTo>
                  <a:pt x="1838190" y="3950554"/>
                  <a:pt x="1844033" y="3947049"/>
                  <a:pt x="1851043" y="3940038"/>
                </a:cubicBezTo>
                <a:cubicBezTo>
                  <a:pt x="1855716" y="3934196"/>
                  <a:pt x="1861558" y="3928938"/>
                  <a:pt x="1868569" y="3924265"/>
                </a:cubicBezTo>
                <a:cubicBezTo>
                  <a:pt x="1880253" y="3914918"/>
                  <a:pt x="1891061" y="3902942"/>
                  <a:pt x="1900992" y="3888336"/>
                </a:cubicBezTo>
                <a:cubicBezTo>
                  <a:pt x="1910923" y="3873731"/>
                  <a:pt x="1921731" y="3860003"/>
                  <a:pt x="1933415" y="3847150"/>
                </a:cubicBezTo>
                <a:cubicBezTo>
                  <a:pt x="1934583" y="3843645"/>
                  <a:pt x="1937212" y="3841893"/>
                  <a:pt x="1941302" y="3841893"/>
                </a:cubicBezTo>
                <a:cubicBezTo>
                  <a:pt x="1945391" y="3841893"/>
                  <a:pt x="1947436" y="3841016"/>
                  <a:pt x="1947436" y="3839264"/>
                </a:cubicBezTo>
                <a:cubicBezTo>
                  <a:pt x="1947436" y="3837511"/>
                  <a:pt x="1946852" y="3834882"/>
                  <a:pt x="1945683" y="3831377"/>
                </a:cubicBezTo>
                <a:lnTo>
                  <a:pt x="1945683" y="3822614"/>
                </a:lnTo>
                <a:cubicBezTo>
                  <a:pt x="1945683" y="3817940"/>
                  <a:pt x="1946267" y="3812683"/>
                  <a:pt x="1947436" y="3806841"/>
                </a:cubicBezTo>
                <a:cubicBezTo>
                  <a:pt x="1948604" y="3803335"/>
                  <a:pt x="1949189" y="3799246"/>
                  <a:pt x="1949189" y="3794572"/>
                </a:cubicBezTo>
                <a:cubicBezTo>
                  <a:pt x="1951525" y="3788730"/>
                  <a:pt x="1956783" y="3785809"/>
                  <a:pt x="1964962" y="3785809"/>
                </a:cubicBezTo>
                <a:cubicBezTo>
                  <a:pt x="1971972" y="3783473"/>
                  <a:pt x="1976062" y="3780552"/>
                  <a:pt x="1977230" y="3777046"/>
                </a:cubicBezTo>
                <a:cubicBezTo>
                  <a:pt x="1978398" y="3770036"/>
                  <a:pt x="1978691" y="3765947"/>
                  <a:pt x="1978106" y="3764778"/>
                </a:cubicBezTo>
                <a:cubicBezTo>
                  <a:pt x="1977522" y="3763610"/>
                  <a:pt x="1981612" y="3763026"/>
                  <a:pt x="1990375" y="3763026"/>
                </a:cubicBezTo>
                <a:cubicBezTo>
                  <a:pt x="1999138" y="3763026"/>
                  <a:pt x="2005272" y="3763610"/>
                  <a:pt x="2008777" y="3764778"/>
                </a:cubicBezTo>
                <a:cubicBezTo>
                  <a:pt x="2009945" y="3765947"/>
                  <a:pt x="2014619" y="3768868"/>
                  <a:pt x="2022798" y="3773541"/>
                </a:cubicBezTo>
                <a:cubicBezTo>
                  <a:pt x="2028640" y="3774710"/>
                  <a:pt x="2035650" y="3777046"/>
                  <a:pt x="2043829" y="3780552"/>
                </a:cubicBezTo>
                <a:cubicBezTo>
                  <a:pt x="2050839" y="3781720"/>
                  <a:pt x="2058434" y="3784057"/>
                  <a:pt x="2066613" y="3787562"/>
                </a:cubicBezTo>
                <a:lnTo>
                  <a:pt x="2068365" y="3787562"/>
                </a:lnTo>
                <a:cubicBezTo>
                  <a:pt x="2069534" y="3787562"/>
                  <a:pt x="2071578" y="3785517"/>
                  <a:pt x="2074499" y="3781428"/>
                </a:cubicBezTo>
                <a:cubicBezTo>
                  <a:pt x="2077420" y="3777338"/>
                  <a:pt x="2079465" y="3772957"/>
                  <a:pt x="2080633" y="3768283"/>
                </a:cubicBezTo>
                <a:cubicBezTo>
                  <a:pt x="2079465" y="3764778"/>
                  <a:pt x="2076836" y="3762441"/>
                  <a:pt x="2072747" y="3761273"/>
                </a:cubicBezTo>
                <a:cubicBezTo>
                  <a:pt x="2068657" y="3760105"/>
                  <a:pt x="2066613" y="3756015"/>
                  <a:pt x="2066613" y="3749005"/>
                </a:cubicBezTo>
                <a:cubicBezTo>
                  <a:pt x="2066613" y="3744331"/>
                  <a:pt x="2069534" y="3741994"/>
                  <a:pt x="2075376" y="3741994"/>
                </a:cubicBezTo>
                <a:lnTo>
                  <a:pt x="2089396" y="3741994"/>
                </a:lnTo>
                <a:cubicBezTo>
                  <a:pt x="2089396" y="3738489"/>
                  <a:pt x="2089981" y="3736152"/>
                  <a:pt x="2091149" y="3734984"/>
                </a:cubicBezTo>
                <a:lnTo>
                  <a:pt x="2099912" y="3726221"/>
                </a:lnTo>
                <a:cubicBezTo>
                  <a:pt x="2099912" y="3723884"/>
                  <a:pt x="2101665" y="3718919"/>
                  <a:pt x="2105170" y="3711324"/>
                </a:cubicBezTo>
                <a:cubicBezTo>
                  <a:pt x="2108675" y="3703729"/>
                  <a:pt x="2111012" y="3699348"/>
                  <a:pt x="2112180" y="3698179"/>
                </a:cubicBezTo>
                <a:cubicBezTo>
                  <a:pt x="2116854" y="3693506"/>
                  <a:pt x="2119483" y="3689416"/>
                  <a:pt x="2120067" y="3685911"/>
                </a:cubicBezTo>
                <a:cubicBezTo>
                  <a:pt x="2120651" y="3682406"/>
                  <a:pt x="2122696" y="3678317"/>
                  <a:pt x="2126201" y="3673643"/>
                </a:cubicBezTo>
                <a:lnTo>
                  <a:pt x="2127954" y="3671890"/>
                </a:lnTo>
                <a:cubicBezTo>
                  <a:pt x="2127954" y="3669554"/>
                  <a:pt x="2128538" y="3668385"/>
                  <a:pt x="2129706" y="3668385"/>
                </a:cubicBezTo>
                <a:lnTo>
                  <a:pt x="2133211" y="3664880"/>
                </a:lnTo>
                <a:lnTo>
                  <a:pt x="2133211" y="3659622"/>
                </a:lnTo>
                <a:cubicBezTo>
                  <a:pt x="2134380" y="3647938"/>
                  <a:pt x="2137009" y="3637423"/>
                  <a:pt x="2141098" y="3628075"/>
                </a:cubicBezTo>
                <a:cubicBezTo>
                  <a:pt x="2145187" y="3618728"/>
                  <a:pt x="2148401" y="3609381"/>
                  <a:pt x="2150737" y="3600034"/>
                </a:cubicBezTo>
                <a:cubicBezTo>
                  <a:pt x="2150737" y="3594192"/>
                  <a:pt x="2153658" y="3589518"/>
                  <a:pt x="2159500" y="3586013"/>
                </a:cubicBezTo>
                <a:cubicBezTo>
                  <a:pt x="2163006" y="3581339"/>
                  <a:pt x="2165927" y="3576666"/>
                  <a:pt x="2168263" y="3571992"/>
                </a:cubicBezTo>
                <a:lnTo>
                  <a:pt x="2168263" y="3561477"/>
                </a:lnTo>
                <a:cubicBezTo>
                  <a:pt x="2168263" y="3556803"/>
                  <a:pt x="2170016" y="3553882"/>
                  <a:pt x="2173521" y="3552714"/>
                </a:cubicBezTo>
                <a:cubicBezTo>
                  <a:pt x="2177026" y="3549208"/>
                  <a:pt x="2179363" y="3546872"/>
                  <a:pt x="2180532" y="3545703"/>
                </a:cubicBezTo>
                <a:lnTo>
                  <a:pt x="2180532" y="3536940"/>
                </a:lnTo>
                <a:lnTo>
                  <a:pt x="2182284" y="3535188"/>
                </a:lnTo>
                <a:cubicBezTo>
                  <a:pt x="2184621" y="3529346"/>
                  <a:pt x="2187834" y="3523211"/>
                  <a:pt x="2191924" y="3516785"/>
                </a:cubicBezTo>
                <a:cubicBezTo>
                  <a:pt x="2196013" y="3510359"/>
                  <a:pt x="2199226" y="3503641"/>
                  <a:pt x="2201563" y="3496630"/>
                </a:cubicBezTo>
                <a:cubicBezTo>
                  <a:pt x="2203900" y="3491957"/>
                  <a:pt x="2205068" y="3486699"/>
                  <a:pt x="2205068" y="3480857"/>
                </a:cubicBezTo>
                <a:cubicBezTo>
                  <a:pt x="2205068" y="3477352"/>
                  <a:pt x="2206821" y="3473262"/>
                  <a:pt x="2210326" y="3468589"/>
                </a:cubicBezTo>
                <a:lnTo>
                  <a:pt x="2212078" y="3466836"/>
                </a:lnTo>
                <a:cubicBezTo>
                  <a:pt x="2219089" y="3460994"/>
                  <a:pt x="2225807" y="3448434"/>
                  <a:pt x="2232233" y="3429155"/>
                </a:cubicBezTo>
                <a:cubicBezTo>
                  <a:pt x="2238660" y="3409877"/>
                  <a:pt x="2244209" y="3394980"/>
                  <a:pt x="2248883" y="3384464"/>
                </a:cubicBezTo>
                <a:lnTo>
                  <a:pt x="2257646" y="3365185"/>
                </a:lnTo>
                <a:cubicBezTo>
                  <a:pt x="2261151" y="3359344"/>
                  <a:pt x="2262904" y="3352333"/>
                  <a:pt x="2262904" y="3344154"/>
                </a:cubicBezTo>
                <a:cubicBezTo>
                  <a:pt x="2266409" y="3340649"/>
                  <a:pt x="2268746" y="3334807"/>
                  <a:pt x="2269914" y="3326628"/>
                </a:cubicBezTo>
                <a:lnTo>
                  <a:pt x="2276925" y="3310855"/>
                </a:lnTo>
                <a:cubicBezTo>
                  <a:pt x="2276925" y="3308518"/>
                  <a:pt x="2277509" y="3305597"/>
                  <a:pt x="2278677" y="3302092"/>
                </a:cubicBezTo>
                <a:lnTo>
                  <a:pt x="2282183" y="3296834"/>
                </a:lnTo>
                <a:cubicBezTo>
                  <a:pt x="2283351" y="3283982"/>
                  <a:pt x="2283935" y="3272006"/>
                  <a:pt x="2283935" y="3260906"/>
                </a:cubicBezTo>
                <a:cubicBezTo>
                  <a:pt x="2283935" y="3249806"/>
                  <a:pt x="2288609" y="3239582"/>
                  <a:pt x="2297956" y="3230235"/>
                </a:cubicBezTo>
                <a:lnTo>
                  <a:pt x="2299709" y="3230235"/>
                </a:lnTo>
                <a:lnTo>
                  <a:pt x="2306719" y="3223225"/>
                </a:lnTo>
                <a:cubicBezTo>
                  <a:pt x="2309056" y="3225562"/>
                  <a:pt x="2311977" y="3227606"/>
                  <a:pt x="2315482" y="3229359"/>
                </a:cubicBezTo>
                <a:cubicBezTo>
                  <a:pt x="2318987" y="3231112"/>
                  <a:pt x="2321908" y="3233740"/>
                  <a:pt x="2324245" y="3237246"/>
                </a:cubicBezTo>
                <a:cubicBezTo>
                  <a:pt x="2326582" y="3240751"/>
                  <a:pt x="2328042" y="3245717"/>
                  <a:pt x="2328626" y="3252143"/>
                </a:cubicBezTo>
                <a:cubicBezTo>
                  <a:pt x="2329210" y="3258569"/>
                  <a:pt x="2331255" y="3264119"/>
                  <a:pt x="2334760" y="3268792"/>
                </a:cubicBezTo>
                <a:lnTo>
                  <a:pt x="2334760" y="3274050"/>
                </a:lnTo>
                <a:cubicBezTo>
                  <a:pt x="2334760" y="3275219"/>
                  <a:pt x="2335345" y="3275803"/>
                  <a:pt x="2336513" y="3275803"/>
                </a:cubicBezTo>
                <a:lnTo>
                  <a:pt x="2336513" y="3300339"/>
                </a:lnTo>
                <a:lnTo>
                  <a:pt x="2338266" y="3303844"/>
                </a:lnTo>
                <a:lnTo>
                  <a:pt x="2340018" y="3305597"/>
                </a:lnTo>
                <a:lnTo>
                  <a:pt x="2341771" y="3310855"/>
                </a:lnTo>
                <a:lnTo>
                  <a:pt x="2340018" y="3314360"/>
                </a:lnTo>
                <a:lnTo>
                  <a:pt x="2340018" y="3317865"/>
                </a:lnTo>
                <a:cubicBezTo>
                  <a:pt x="2340018" y="3321370"/>
                  <a:pt x="2340602" y="3326044"/>
                  <a:pt x="2341771" y="3331886"/>
                </a:cubicBezTo>
                <a:cubicBezTo>
                  <a:pt x="2344108" y="3335391"/>
                  <a:pt x="2345276" y="3339481"/>
                  <a:pt x="2345276" y="3344154"/>
                </a:cubicBezTo>
                <a:lnTo>
                  <a:pt x="2345276" y="3349412"/>
                </a:lnTo>
                <a:cubicBezTo>
                  <a:pt x="2341771" y="3362264"/>
                  <a:pt x="2338266" y="3373364"/>
                  <a:pt x="2334760" y="3382711"/>
                </a:cubicBezTo>
                <a:cubicBezTo>
                  <a:pt x="2328918" y="3390890"/>
                  <a:pt x="2324245" y="3402574"/>
                  <a:pt x="2320740" y="3417763"/>
                </a:cubicBezTo>
                <a:cubicBezTo>
                  <a:pt x="2319571" y="3420100"/>
                  <a:pt x="2318987" y="3421853"/>
                  <a:pt x="2318987" y="3423021"/>
                </a:cubicBezTo>
                <a:cubicBezTo>
                  <a:pt x="2318987" y="3426526"/>
                  <a:pt x="2318403" y="3428279"/>
                  <a:pt x="2317234" y="3428279"/>
                </a:cubicBezTo>
                <a:lnTo>
                  <a:pt x="2317234" y="3433537"/>
                </a:lnTo>
                <a:cubicBezTo>
                  <a:pt x="2317234" y="3437042"/>
                  <a:pt x="2316066" y="3438795"/>
                  <a:pt x="2313729" y="3438795"/>
                </a:cubicBezTo>
                <a:lnTo>
                  <a:pt x="2311977" y="3440547"/>
                </a:lnTo>
                <a:lnTo>
                  <a:pt x="2311977" y="3447558"/>
                </a:lnTo>
                <a:cubicBezTo>
                  <a:pt x="2307303" y="3454568"/>
                  <a:pt x="2303214" y="3462163"/>
                  <a:pt x="2299709" y="3470341"/>
                </a:cubicBezTo>
                <a:cubicBezTo>
                  <a:pt x="2296203" y="3478520"/>
                  <a:pt x="2292698" y="3486115"/>
                  <a:pt x="2289193" y="3493125"/>
                </a:cubicBezTo>
                <a:cubicBezTo>
                  <a:pt x="2289193" y="3494294"/>
                  <a:pt x="2288024" y="3496630"/>
                  <a:pt x="2285688" y="3500136"/>
                </a:cubicBezTo>
                <a:cubicBezTo>
                  <a:pt x="2283351" y="3505978"/>
                  <a:pt x="2282183" y="3509483"/>
                  <a:pt x="2282183" y="3510651"/>
                </a:cubicBezTo>
                <a:cubicBezTo>
                  <a:pt x="2282183" y="3511820"/>
                  <a:pt x="2280430" y="3515909"/>
                  <a:pt x="2276925" y="3522919"/>
                </a:cubicBezTo>
                <a:cubicBezTo>
                  <a:pt x="2273419" y="3527593"/>
                  <a:pt x="2271083" y="3531682"/>
                  <a:pt x="2269914" y="3535188"/>
                </a:cubicBezTo>
                <a:cubicBezTo>
                  <a:pt x="2264072" y="3538693"/>
                  <a:pt x="2261151" y="3545995"/>
                  <a:pt x="2261151" y="3557095"/>
                </a:cubicBezTo>
                <a:cubicBezTo>
                  <a:pt x="2261151" y="3568195"/>
                  <a:pt x="2259691" y="3576958"/>
                  <a:pt x="2256770" y="3583384"/>
                </a:cubicBezTo>
                <a:cubicBezTo>
                  <a:pt x="2253849" y="3589810"/>
                  <a:pt x="2251512" y="3593316"/>
                  <a:pt x="2249759" y="3593900"/>
                </a:cubicBezTo>
                <a:cubicBezTo>
                  <a:pt x="2248007" y="3594484"/>
                  <a:pt x="2247130" y="3598865"/>
                  <a:pt x="2247130" y="3607044"/>
                </a:cubicBezTo>
                <a:cubicBezTo>
                  <a:pt x="2255309" y="3607044"/>
                  <a:pt x="2262320" y="3604707"/>
                  <a:pt x="2268162" y="3600034"/>
                </a:cubicBezTo>
                <a:cubicBezTo>
                  <a:pt x="2275172" y="3593023"/>
                  <a:pt x="2281890" y="3589226"/>
                  <a:pt x="2288317" y="3588642"/>
                </a:cubicBezTo>
                <a:cubicBezTo>
                  <a:pt x="2294743" y="3588058"/>
                  <a:pt x="2300293" y="3586597"/>
                  <a:pt x="2304966" y="3584261"/>
                </a:cubicBezTo>
                <a:cubicBezTo>
                  <a:pt x="2311977" y="3581924"/>
                  <a:pt x="2319571" y="3580755"/>
                  <a:pt x="2327750" y="3580755"/>
                </a:cubicBezTo>
                <a:lnTo>
                  <a:pt x="2341771" y="3580755"/>
                </a:lnTo>
                <a:cubicBezTo>
                  <a:pt x="2346444" y="3581924"/>
                  <a:pt x="2351118" y="3582508"/>
                  <a:pt x="2355792" y="3582508"/>
                </a:cubicBezTo>
                <a:lnTo>
                  <a:pt x="2364555" y="3586013"/>
                </a:lnTo>
                <a:cubicBezTo>
                  <a:pt x="2371565" y="3589518"/>
                  <a:pt x="2377407" y="3593023"/>
                  <a:pt x="2382081" y="3596529"/>
                </a:cubicBezTo>
                <a:cubicBezTo>
                  <a:pt x="2389091" y="3601202"/>
                  <a:pt x="2394349" y="3604707"/>
                  <a:pt x="2397854" y="3607044"/>
                </a:cubicBezTo>
                <a:lnTo>
                  <a:pt x="2404865" y="3612302"/>
                </a:lnTo>
                <a:lnTo>
                  <a:pt x="2404865" y="3629828"/>
                </a:lnTo>
                <a:cubicBezTo>
                  <a:pt x="2410707" y="3630996"/>
                  <a:pt x="2414212" y="3633917"/>
                  <a:pt x="2415380" y="3638591"/>
                </a:cubicBezTo>
                <a:cubicBezTo>
                  <a:pt x="2409538" y="3651443"/>
                  <a:pt x="2406033" y="3666048"/>
                  <a:pt x="2404865" y="3682406"/>
                </a:cubicBezTo>
                <a:lnTo>
                  <a:pt x="2401359" y="3727974"/>
                </a:lnTo>
                <a:cubicBezTo>
                  <a:pt x="2400191" y="3727974"/>
                  <a:pt x="2399607" y="3729142"/>
                  <a:pt x="2399607" y="3731479"/>
                </a:cubicBezTo>
                <a:lnTo>
                  <a:pt x="2399607" y="3738489"/>
                </a:lnTo>
                <a:cubicBezTo>
                  <a:pt x="2398438" y="3739658"/>
                  <a:pt x="2396686" y="3744039"/>
                  <a:pt x="2394349" y="3751634"/>
                </a:cubicBezTo>
                <a:cubicBezTo>
                  <a:pt x="2392012" y="3759228"/>
                  <a:pt x="2390844" y="3764778"/>
                  <a:pt x="2390844" y="3768283"/>
                </a:cubicBezTo>
                <a:lnTo>
                  <a:pt x="2390844" y="3785809"/>
                </a:lnTo>
                <a:cubicBezTo>
                  <a:pt x="2390844" y="3792820"/>
                  <a:pt x="2389091" y="3799246"/>
                  <a:pt x="2385586" y="3805088"/>
                </a:cubicBezTo>
                <a:lnTo>
                  <a:pt x="2378575" y="3824367"/>
                </a:lnTo>
                <a:lnTo>
                  <a:pt x="2376823" y="3827872"/>
                </a:lnTo>
                <a:lnTo>
                  <a:pt x="2373318" y="3833130"/>
                </a:lnTo>
                <a:lnTo>
                  <a:pt x="2371565" y="3838387"/>
                </a:lnTo>
                <a:cubicBezTo>
                  <a:pt x="2369228" y="3841893"/>
                  <a:pt x="2367476" y="3843645"/>
                  <a:pt x="2366307" y="3843645"/>
                </a:cubicBezTo>
                <a:lnTo>
                  <a:pt x="2366307" y="3852408"/>
                </a:lnTo>
                <a:cubicBezTo>
                  <a:pt x="2366307" y="3855913"/>
                  <a:pt x="2365723" y="3858250"/>
                  <a:pt x="2364555" y="3859419"/>
                </a:cubicBezTo>
                <a:cubicBezTo>
                  <a:pt x="2363386" y="3866429"/>
                  <a:pt x="2361634" y="3873439"/>
                  <a:pt x="2359297" y="3880450"/>
                </a:cubicBezTo>
                <a:lnTo>
                  <a:pt x="2352287" y="3899728"/>
                </a:lnTo>
                <a:cubicBezTo>
                  <a:pt x="2349950" y="3900897"/>
                  <a:pt x="2348197" y="3904986"/>
                  <a:pt x="2347029" y="3911997"/>
                </a:cubicBezTo>
                <a:cubicBezTo>
                  <a:pt x="2347029" y="3915502"/>
                  <a:pt x="2346444" y="3919007"/>
                  <a:pt x="2345276" y="3922512"/>
                </a:cubicBezTo>
                <a:lnTo>
                  <a:pt x="2338266" y="3934780"/>
                </a:lnTo>
                <a:cubicBezTo>
                  <a:pt x="2335929" y="3937117"/>
                  <a:pt x="2334760" y="3942375"/>
                  <a:pt x="2334760" y="3950554"/>
                </a:cubicBezTo>
                <a:cubicBezTo>
                  <a:pt x="2333592" y="3961069"/>
                  <a:pt x="2338850" y="3969248"/>
                  <a:pt x="2350534" y="3975090"/>
                </a:cubicBezTo>
                <a:cubicBezTo>
                  <a:pt x="2359881" y="3979764"/>
                  <a:pt x="2368644" y="3985606"/>
                  <a:pt x="2376823" y="3992616"/>
                </a:cubicBezTo>
                <a:cubicBezTo>
                  <a:pt x="2379160" y="3992616"/>
                  <a:pt x="2380328" y="3993785"/>
                  <a:pt x="2380328" y="3996121"/>
                </a:cubicBezTo>
                <a:cubicBezTo>
                  <a:pt x="2380328" y="3998458"/>
                  <a:pt x="2382081" y="4000211"/>
                  <a:pt x="2385586" y="4001379"/>
                </a:cubicBezTo>
                <a:cubicBezTo>
                  <a:pt x="2397270" y="4010726"/>
                  <a:pt x="2405449" y="4019489"/>
                  <a:pt x="2410122" y="4027668"/>
                </a:cubicBezTo>
                <a:cubicBezTo>
                  <a:pt x="2412459" y="4034679"/>
                  <a:pt x="2417133" y="4043442"/>
                  <a:pt x="2424143" y="4053957"/>
                </a:cubicBezTo>
                <a:cubicBezTo>
                  <a:pt x="2424143" y="4055126"/>
                  <a:pt x="2425312" y="4055710"/>
                  <a:pt x="2427648" y="4055710"/>
                </a:cubicBezTo>
                <a:cubicBezTo>
                  <a:pt x="2429985" y="4055710"/>
                  <a:pt x="2431154" y="4056294"/>
                  <a:pt x="2431154" y="4057462"/>
                </a:cubicBezTo>
                <a:cubicBezTo>
                  <a:pt x="2434659" y="4059799"/>
                  <a:pt x="2437288" y="4063012"/>
                  <a:pt x="2439040" y="4067102"/>
                </a:cubicBezTo>
                <a:cubicBezTo>
                  <a:pt x="2440793" y="4071191"/>
                  <a:pt x="2444006" y="4074988"/>
                  <a:pt x="2448680" y="4078494"/>
                </a:cubicBezTo>
                <a:cubicBezTo>
                  <a:pt x="2449848" y="4081999"/>
                  <a:pt x="2451893" y="4083751"/>
                  <a:pt x="2454814" y="4083751"/>
                </a:cubicBezTo>
                <a:cubicBezTo>
                  <a:pt x="2457735" y="4083751"/>
                  <a:pt x="2461532" y="4084920"/>
                  <a:pt x="2466205" y="4087257"/>
                </a:cubicBezTo>
                <a:cubicBezTo>
                  <a:pt x="2468542" y="4088425"/>
                  <a:pt x="2471463" y="4090762"/>
                  <a:pt x="2474968" y="4094267"/>
                </a:cubicBezTo>
                <a:cubicBezTo>
                  <a:pt x="2478474" y="4097772"/>
                  <a:pt x="2482563" y="4100693"/>
                  <a:pt x="2487237" y="4103030"/>
                </a:cubicBezTo>
                <a:lnTo>
                  <a:pt x="2492495" y="4103030"/>
                </a:lnTo>
                <a:cubicBezTo>
                  <a:pt x="2493663" y="4103030"/>
                  <a:pt x="2500089" y="4108872"/>
                  <a:pt x="2511773" y="4120556"/>
                </a:cubicBezTo>
                <a:lnTo>
                  <a:pt x="2531052" y="4139835"/>
                </a:lnTo>
                <a:cubicBezTo>
                  <a:pt x="2534557" y="4142171"/>
                  <a:pt x="2537186" y="4143340"/>
                  <a:pt x="2538938" y="4143340"/>
                </a:cubicBezTo>
                <a:cubicBezTo>
                  <a:pt x="2540691" y="4143340"/>
                  <a:pt x="2543612" y="4144216"/>
                  <a:pt x="2547701" y="4145969"/>
                </a:cubicBezTo>
                <a:cubicBezTo>
                  <a:pt x="2551791" y="4147721"/>
                  <a:pt x="2555588" y="4150350"/>
                  <a:pt x="2559093" y="4153855"/>
                </a:cubicBezTo>
                <a:lnTo>
                  <a:pt x="2571362" y="4162618"/>
                </a:lnTo>
                <a:cubicBezTo>
                  <a:pt x="2571362" y="4164955"/>
                  <a:pt x="2573114" y="4166124"/>
                  <a:pt x="2576619" y="4166124"/>
                </a:cubicBezTo>
                <a:cubicBezTo>
                  <a:pt x="2584798" y="4168460"/>
                  <a:pt x="2592977" y="4173718"/>
                  <a:pt x="2601156" y="4181897"/>
                </a:cubicBezTo>
                <a:cubicBezTo>
                  <a:pt x="2606998" y="4188907"/>
                  <a:pt x="2614008" y="4194749"/>
                  <a:pt x="2622187" y="4199423"/>
                </a:cubicBezTo>
                <a:lnTo>
                  <a:pt x="2625692" y="4199423"/>
                </a:lnTo>
                <a:lnTo>
                  <a:pt x="2629197" y="4199423"/>
                </a:lnTo>
                <a:cubicBezTo>
                  <a:pt x="2631534" y="4199423"/>
                  <a:pt x="2632703" y="4201176"/>
                  <a:pt x="2632703" y="4204681"/>
                </a:cubicBezTo>
                <a:cubicBezTo>
                  <a:pt x="2637376" y="4208186"/>
                  <a:pt x="2643510" y="4211399"/>
                  <a:pt x="2651105" y="4214320"/>
                </a:cubicBezTo>
                <a:cubicBezTo>
                  <a:pt x="2658699" y="4217241"/>
                  <a:pt x="2665126" y="4219870"/>
                  <a:pt x="2670383" y="4222207"/>
                </a:cubicBezTo>
                <a:cubicBezTo>
                  <a:pt x="2675641" y="4224544"/>
                  <a:pt x="2682652" y="4229509"/>
                  <a:pt x="2691415" y="4237104"/>
                </a:cubicBezTo>
                <a:cubicBezTo>
                  <a:pt x="2700178" y="4244698"/>
                  <a:pt x="2708357" y="4252585"/>
                  <a:pt x="2715951" y="4260764"/>
                </a:cubicBezTo>
                <a:cubicBezTo>
                  <a:pt x="2723546" y="4268943"/>
                  <a:pt x="2731432" y="4277122"/>
                  <a:pt x="2739611" y="4285300"/>
                </a:cubicBezTo>
                <a:cubicBezTo>
                  <a:pt x="2745453" y="4294648"/>
                  <a:pt x="2748374" y="4301366"/>
                  <a:pt x="2748374" y="4305455"/>
                </a:cubicBezTo>
                <a:cubicBezTo>
                  <a:pt x="2748374" y="4309545"/>
                  <a:pt x="2742824" y="4313634"/>
                  <a:pt x="2731724" y="4317724"/>
                </a:cubicBezTo>
                <a:cubicBezTo>
                  <a:pt x="2720625" y="4321813"/>
                  <a:pt x="2713322" y="4325026"/>
                  <a:pt x="2709817" y="4327363"/>
                </a:cubicBezTo>
                <a:lnTo>
                  <a:pt x="2683528" y="4327363"/>
                </a:lnTo>
                <a:cubicBezTo>
                  <a:pt x="2678854" y="4325026"/>
                  <a:pt x="2675641" y="4323858"/>
                  <a:pt x="2673889" y="4323858"/>
                </a:cubicBezTo>
                <a:cubicBezTo>
                  <a:pt x="2672136" y="4323858"/>
                  <a:pt x="2669507" y="4323273"/>
                  <a:pt x="2666002" y="4322105"/>
                </a:cubicBezTo>
                <a:cubicBezTo>
                  <a:pt x="2656655" y="4319768"/>
                  <a:pt x="2648184" y="4316555"/>
                  <a:pt x="2640589" y="4312466"/>
                </a:cubicBezTo>
                <a:cubicBezTo>
                  <a:pt x="2632995" y="4308376"/>
                  <a:pt x="2625108" y="4306332"/>
                  <a:pt x="2616929" y="4306332"/>
                </a:cubicBezTo>
                <a:cubicBezTo>
                  <a:pt x="2613424" y="4300490"/>
                  <a:pt x="2609919" y="4297569"/>
                  <a:pt x="2606413" y="4297569"/>
                </a:cubicBezTo>
                <a:cubicBezTo>
                  <a:pt x="2600572" y="4297569"/>
                  <a:pt x="2595314" y="4296984"/>
                  <a:pt x="2590640" y="4295816"/>
                </a:cubicBezTo>
                <a:cubicBezTo>
                  <a:pt x="2588303" y="4295816"/>
                  <a:pt x="2587135" y="4295232"/>
                  <a:pt x="2587135" y="4294063"/>
                </a:cubicBezTo>
                <a:lnTo>
                  <a:pt x="2583630" y="4288806"/>
                </a:lnTo>
                <a:lnTo>
                  <a:pt x="2545072" y="4269527"/>
                </a:lnTo>
                <a:cubicBezTo>
                  <a:pt x="2532220" y="4263685"/>
                  <a:pt x="2519952" y="4257259"/>
                  <a:pt x="2508268" y="4250248"/>
                </a:cubicBezTo>
                <a:cubicBezTo>
                  <a:pt x="2504763" y="4246743"/>
                  <a:pt x="2501258" y="4244406"/>
                  <a:pt x="2497752" y="4243238"/>
                </a:cubicBezTo>
                <a:cubicBezTo>
                  <a:pt x="2494247" y="4242070"/>
                  <a:pt x="2491326" y="4240317"/>
                  <a:pt x="2488989" y="4237980"/>
                </a:cubicBezTo>
                <a:cubicBezTo>
                  <a:pt x="2485484" y="4237980"/>
                  <a:pt x="2483147" y="4237396"/>
                  <a:pt x="2481979" y="4236228"/>
                </a:cubicBezTo>
                <a:lnTo>
                  <a:pt x="2478474" y="4236228"/>
                </a:lnTo>
                <a:cubicBezTo>
                  <a:pt x="2477305" y="4235059"/>
                  <a:pt x="2476721" y="4233891"/>
                  <a:pt x="2476721" y="4232722"/>
                </a:cubicBezTo>
                <a:lnTo>
                  <a:pt x="2469711" y="4225712"/>
                </a:lnTo>
                <a:cubicBezTo>
                  <a:pt x="2465037" y="4222207"/>
                  <a:pt x="2458027" y="4217533"/>
                  <a:pt x="2448680" y="4211691"/>
                </a:cubicBezTo>
                <a:cubicBezTo>
                  <a:pt x="2444006" y="4210523"/>
                  <a:pt x="2441377" y="4209062"/>
                  <a:pt x="2440793" y="4207310"/>
                </a:cubicBezTo>
                <a:cubicBezTo>
                  <a:pt x="2440209" y="4205557"/>
                  <a:pt x="2438748" y="4203804"/>
                  <a:pt x="2436411" y="4202052"/>
                </a:cubicBezTo>
                <a:cubicBezTo>
                  <a:pt x="2434075" y="4200299"/>
                  <a:pt x="2431154" y="4197670"/>
                  <a:pt x="2427648" y="4194165"/>
                </a:cubicBezTo>
                <a:cubicBezTo>
                  <a:pt x="2422975" y="4192997"/>
                  <a:pt x="2419470" y="4191244"/>
                  <a:pt x="2417133" y="4188907"/>
                </a:cubicBezTo>
                <a:cubicBezTo>
                  <a:pt x="2405449" y="4179560"/>
                  <a:pt x="2396686" y="4170797"/>
                  <a:pt x="2390844" y="4162618"/>
                </a:cubicBezTo>
                <a:cubicBezTo>
                  <a:pt x="2382665" y="4152103"/>
                  <a:pt x="2372149" y="4144508"/>
                  <a:pt x="2359297" y="4139835"/>
                </a:cubicBezTo>
                <a:lnTo>
                  <a:pt x="2357544" y="4136329"/>
                </a:lnTo>
                <a:cubicBezTo>
                  <a:pt x="2355208" y="4132824"/>
                  <a:pt x="2351994" y="4130195"/>
                  <a:pt x="2347905" y="4128443"/>
                </a:cubicBezTo>
                <a:cubicBezTo>
                  <a:pt x="2343816" y="4126690"/>
                  <a:pt x="2341187" y="4124061"/>
                  <a:pt x="2340018" y="4120556"/>
                </a:cubicBezTo>
                <a:cubicBezTo>
                  <a:pt x="2333008" y="4112377"/>
                  <a:pt x="2324829" y="4101862"/>
                  <a:pt x="2315482" y="4089009"/>
                </a:cubicBezTo>
                <a:cubicBezTo>
                  <a:pt x="2306135" y="4076157"/>
                  <a:pt x="2296203" y="4069731"/>
                  <a:pt x="2285688" y="4069731"/>
                </a:cubicBezTo>
                <a:lnTo>
                  <a:pt x="2283935" y="4069731"/>
                </a:lnTo>
                <a:cubicBezTo>
                  <a:pt x="2282767" y="4075573"/>
                  <a:pt x="2280430" y="4081999"/>
                  <a:pt x="2276925" y="4089009"/>
                </a:cubicBezTo>
                <a:cubicBezTo>
                  <a:pt x="2273419" y="4096020"/>
                  <a:pt x="2270206" y="4102738"/>
                  <a:pt x="2267285" y="4109164"/>
                </a:cubicBezTo>
                <a:cubicBezTo>
                  <a:pt x="2264364" y="4115590"/>
                  <a:pt x="2262904" y="4119388"/>
                  <a:pt x="2262904" y="4120556"/>
                </a:cubicBezTo>
                <a:lnTo>
                  <a:pt x="2257646" y="4127566"/>
                </a:lnTo>
                <a:cubicBezTo>
                  <a:pt x="2254141" y="4129903"/>
                  <a:pt x="2251804" y="4133116"/>
                  <a:pt x="2250636" y="4137206"/>
                </a:cubicBezTo>
                <a:cubicBezTo>
                  <a:pt x="2249467" y="4141295"/>
                  <a:pt x="2247715" y="4145092"/>
                  <a:pt x="2245378" y="4148598"/>
                </a:cubicBezTo>
                <a:cubicBezTo>
                  <a:pt x="2243041" y="4149766"/>
                  <a:pt x="2241581" y="4150350"/>
                  <a:pt x="2240996" y="4150350"/>
                </a:cubicBezTo>
                <a:cubicBezTo>
                  <a:pt x="2240412" y="4150350"/>
                  <a:pt x="2240120" y="4150934"/>
                  <a:pt x="2240120" y="4152103"/>
                </a:cubicBezTo>
                <a:cubicBezTo>
                  <a:pt x="2237783" y="4154440"/>
                  <a:pt x="2236615" y="4157653"/>
                  <a:pt x="2236615" y="4161742"/>
                </a:cubicBezTo>
                <a:cubicBezTo>
                  <a:pt x="2236615" y="4165831"/>
                  <a:pt x="2234862" y="4169629"/>
                  <a:pt x="2231357" y="4173134"/>
                </a:cubicBezTo>
                <a:cubicBezTo>
                  <a:pt x="2227852" y="4180144"/>
                  <a:pt x="2224347" y="4185986"/>
                  <a:pt x="2220841" y="4190660"/>
                </a:cubicBezTo>
                <a:cubicBezTo>
                  <a:pt x="2215000" y="4195334"/>
                  <a:pt x="2213831" y="4201760"/>
                  <a:pt x="2217336" y="4209939"/>
                </a:cubicBezTo>
                <a:cubicBezTo>
                  <a:pt x="2209157" y="4214612"/>
                  <a:pt x="2199810" y="4222207"/>
                  <a:pt x="2189295" y="4232722"/>
                </a:cubicBezTo>
                <a:lnTo>
                  <a:pt x="2159500" y="4232722"/>
                </a:lnTo>
                <a:cubicBezTo>
                  <a:pt x="2151322" y="4229217"/>
                  <a:pt x="2144311" y="4227465"/>
                  <a:pt x="2138469" y="4227465"/>
                </a:cubicBezTo>
                <a:cubicBezTo>
                  <a:pt x="2130290" y="4227465"/>
                  <a:pt x="2122696" y="4225712"/>
                  <a:pt x="2115685" y="4222207"/>
                </a:cubicBezTo>
                <a:lnTo>
                  <a:pt x="2106922" y="4211691"/>
                </a:lnTo>
                <a:cubicBezTo>
                  <a:pt x="2105754" y="4210523"/>
                  <a:pt x="2104001" y="4209939"/>
                  <a:pt x="2101665" y="4209939"/>
                </a:cubicBezTo>
                <a:cubicBezTo>
                  <a:pt x="2096991" y="4209939"/>
                  <a:pt x="2094654" y="4208770"/>
                  <a:pt x="2094654" y="4206433"/>
                </a:cubicBezTo>
                <a:cubicBezTo>
                  <a:pt x="2089981" y="4199423"/>
                  <a:pt x="2085599" y="4193581"/>
                  <a:pt x="2081510" y="4188907"/>
                </a:cubicBezTo>
                <a:cubicBezTo>
                  <a:pt x="2077420" y="4184234"/>
                  <a:pt x="2071870" y="4178976"/>
                  <a:pt x="2064860" y="4173134"/>
                </a:cubicBezTo>
                <a:cubicBezTo>
                  <a:pt x="2061355" y="4173134"/>
                  <a:pt x="2058434" y="4172550"/>
                  <a:pt x="2056097" y="4171381"/>
                </a:cubicBezTo>
                <a:lnTo>
                  <a:pt x="2049087" y="4167876"/>
                </a:lnTo>
                <a:lnTo>
                  <a:pt x="2049087" y="4166124"/>
                </a:lnTo>
                <a:lnTo>
                  <a:pt x="2050839" y="4164371"/>
                </a:lnTo>
                <a:lnTo>
                  <a:pt x="2061355" y="4162618"/>
                </a:lnTo>
                <a:cubicBezTo>
                  <a:pt x="2066029" y="4162618"/>
                  <a:pt x="2070118" y="4162034"/>
                  <a:pt x="2073623" y="4160866"/>
                </a:cubicBezTo>
                <a:cubicBezTo>
                  <a:pt x="2080633" y="4158529"/>
                  <a:pt x="2085599" y="4155608"/>
                  <a:pt x="2088520" y="4152103"/>
                </a:cubicBezTo>
                <a:cubicBezTo>
                  <a:pt x="2091441" y="4148598"/>
                  <a:pt x="2096991" y="4146845"/>
                  <a:pt x="2105170" y="4146845"/>
                </a:cubicBezTo>
                <a:cubicBezTo>
                  <a:pt x="2108675" y="4146845"/>
                  <a:pt x="2111012" y="4147429"/>
                  <a:pt x="2112180" y="4148598"/>
                </a:cubicBezTo>
                <a:lnTo>
                  <a:pt x="2122696" y="4139835"/>
                </a:lnTo>
                <a:lnTo>
                  <a:pt x="2129706" y="4139835"/>
                </a:lnTo>
                <a:cubicBezTo>
                  <a:pt x="2129706" y="4141003"/>
                  <a:pt x="2130875" y="4141295"/>
                  <a:pt x="2133211" y="4140711"/>
                </a:cubicBezTo>
                <a:cubicBezTo>
                  <a:pt x="2135548" y="4140127"/>
                  <a:pt x="2141390" y="4136914"/>
                  <a:pt x="2150737" y="4131072"/>
                </a:cubicBezTo>
                <a:cubicBezTo>
                  <a:pt x="2160085" y="4125230"/>
                  <a:pt x="2164758" y="4120556"/>
                  <a:pt x="2164758" y="4117051"/>
                </a:cubicBezTo>
                <a:lnTo>
                  <a:pt x="2184037" y="4101277"/>
                </a:lnTo>
                <a:cubicBezTo>
                  <a:pt x="2184037" y="4094267"/>
                  <a:pt x="2185205" y="4090178"/>
                  <a:pt x="2187542" y="4089009"/>
                </a:cubicBezTo>
                <a:cubicBezTo>
                  <a:pt x="2187542" y="4087841"/>
                  <a:pt x="2189295" y="4085504"/>
                  <a:pt x="2192800" y="4081999"/>
                </a:cubicBezTo>
                <a:cubicBezTo>
                  <a:pt x="2199810" y="4066810"/>
                  <a:pt x="2206529" y="4051328"/>
                  <a:pt x="2212955" y="4035555"/>
                </a:cubicBezTo>
                <a:cubicBezTo>
                  <a:pt x="2219381" y="4019782"/>
                  <a:pt x="2222594" y="4004884"/>
                  <a:pt x="2222594" y="3990864"/>
                </a:cubicBezTo>
                <a:cubicBezTo>
                  <a:pt x="2222594" y="3982685"/>
                  <a:pt x="2220257" y="3977427"/>
                  <a:pt x="2215584" y="3975090"/>
                </a:cubicBezTo>
                <a:cubicBezTo>
                  <a:pt x="2210910" y="3972753"/>
                  <a:pt x="2206821" y="3969832"/>
                  <a:pt x="2203315" y="3966327"/>
                </a:cubicBezTo>
                <a:cubicBezTo>
                  <a:pt x="2196305" y="3959317"/>
                  <a:pt x="2191047" y="3953475"/>
                  <a:pt x="2187542" y="3948801"/>
                </a:cubicBezTo>
                <a:cubicBezTo>
                  <a:pt x="2184037" y="3941791"/>
                  <a:pt x="2178779" y="3937701"/>
                  <a:pt x="2171769" y="3936533"/>
                </a:cubicBezTo>
                <a:cubicBezTo>
                  <a:pt x="2161253" y="3929523"/>
                  <a:pt x="2151322" y="3923681"/>
                  <a:pt x="2141974" y="3919007"/>
                </a:cubicBezTo>
                <a:cubicBezTo>
                  <a:pt x="2130290" y="3915502"/>
                  <a:pt x="2119775" y="3910244"/>
                  <a:pt x="2110428" y="3903234"/>
                </a:cubicBezTo>
                <a:lnTo>
                  <a:pt x="2108675" y="3903234"/>
                </a:lnTo>
                <a:cubicBezTo>
                  <a:pt x="2105170" y="3902065"/>
                  <a:pt x="2103417" y="3903818"/>
                  <a:pt x="2103417" y="3908491"/>
                </a:cubicBezTo>
                <a:cubicBezTo>
                  <a:pt x="2102249" y="3908491"/>
                  <a:pt x="2101665" y="3909076"/>
                  <a:pt x="2101665" y="3910244"/>
                </a:cubicBezTo>
                <a:lnTo>
                  <a:pt x="2101665" y="3911997"/>
                </a:lnTo>
                <a:cubicBezTo>
                  <a:pt x="2093486" y="3928354"/>
                  <a:pt x="2086183" y="3944420"/>
                  <a:pt x="2079757" y="3960193"/>
                </a:cubicBezTo>
                <a:cubicBezTo>
                  <a:pt x="2073331" y="3975966"/>
                  <a:pt x="2066029" y="3992616"/>
                  <a:pt x="2057850" y="4010142"/>
                </a:cubicBezTo>
                <a:cubicBezTo>
                  <a:pt x="2056681" y="4013647"/>
                  <a:pt x="2054929" y="4016568"/>
                  <a:pt x="2052592" y="4018905"/>
                </a:cubicBezTo>
                <a:cubicBezTo>
                  <a:pt x="2050255" y="4021242"/>
                  <a:pt x="2049087" y="4024747"/>
                  <a:pt x="2049087" y="4029421"/>
                </a:cubicBezTo>
                <a:cubicBezTo>
                  <a:pt x="2043245" y="4038768"/>
                  <a:pt x="2038571" y="4048407"/>
                  <a:pt x="2035066" y="4058339"/>
                </a:cubicBezTo>
                <a:cubicBezTo>
                  <a:pt x="2031561" y="4068270"/>
                  <a:pt x="2028055" y="4079078"/>
                  <a:pt x="2024550" y="4090762"/>
                </a:cubicBezTo>
                <a:cubicBezTo>
                  <a:pt x="2016371" y="4102446"/>
                  <a:pt x="2011406" y="4113838"/>
                  <a:pt x="2009653" y="4124937"/>
                </a:cubicBezTo>
                <a:cubicBezTo>
                  <a:pt x="2007901" y="4136037"/>
                  <a:pt x="2002935" y="4148013"/>
                  <a:pt x="1994756" y="4160866"/>
                </a:cubicBezTo>
                <a:cubicBezTo>
                  <a:pt x="1993588" y="4160866"/>
                  <a:pt x="1993003" y="4162034"/>
                  <a:pt x="1993003" y="4164371"/>
                </a:cubicBezTo>
                <a:lnTo>
                  <a:pt x="1993003" y="4167876"/>
                </a:lnTo>
                <a:cubicBezTo>
                  <a:pt x="1993003" y="4169045"/>
                  <a:pt x="1993588" y="4169629"/>
                  <a:pt x="1994756" y="4169629"/>
                </a:cubicBezTo>
                <a:lnTo>
                  <a:pt x="1994756" y="4188907"/>
                </a:lnTo>
                <a:cubicBezTo>
                  <a:pt x="1988914" y="4191244"/>
                  <a:pt x="1984241" y="4197670"/>
                  <a:pt x="1980735" y="4208186"/>
                </a:cubicBezTo>
                <a:cubicBezTo>
                  <a:pt x="1977230" y="4218702"/>
                  <a:pt x="1974893" y="4226880"/>
                  <a:pt x="1973725" y="4232722"/>
                </a:cubicBezTo>
                <a:cubicBezTo>
                  <a:pt x="1972556" y="4236228"/>
                  <a:pt x="1970512" y="4239441"/>
                  <a:pt x="1967591" y="4242362"/>
                </a:cubicBezTo>
                <a:cubicBezTo>
                  <a:pt x="1964670" y="4245283"/>
                  <a:pt x="1962333" y="4248788"/>
                  <a:pt x="1960580" y="4252877"/>
                </a:cubicBezTo>
                <a:cubicBezTo>
                  <a:pt x="1958828" y="4256967"/>
                  <a:pt x="1957075" y="4263393"/>
                  <a:pt x="1955323" y="4272156"/>
                </a:cubicBezTo>
                <a:cubicBezTo>
                  <a:pt x="1953570" y="4280919"/>
                  <a:pt x="1949189" y="4285300"/>
                  <a:pt x="1942178" y="4285300"/>
                </a:cubicBezTo>
                <a:cubicBezTo>
                  <a:pt x="1932831" y="4285300"/>
                  <a:pt x="1926697" y="4280335"/>
                  <a:pt x="1923776" y="4270403"/>
                </a:cubicBezTo>
                <a:cubicBezTo>
                  <a:pt x="1920855" y="4260472"/>
                  <a:pt x="1919394" y="4252585"/>
                  <a:pt x="1919394" y="4246743"/>
                </a:cubicBezTo>
                <a:cubicBezTo>
                  <a:pt x="1915889" y="4236228"/>
                  <a:pt x="1913552" y="4229801"/>
                  <a:pt x="1912384" y="4227465"/>
                </a:cubicBezTo>
                <a:cubicBezTo>
                  <a:pt x="1911215" y="4225128"/>
                  <a:pt x="1910631" y="4218117"/>
                  <a:pt x="1910631" y="4206433"/>
                </a:cubicBezTo>
                <a:lnTo>
                  <a:pt x="1910631" y="4190660"/>
                </a:lnTo>
                <a:cubicBezTo>
                  <a:pt x="1914137" y="4182481"/>
                  <a:pt x="1915889" y="4173718"/>
                  <a:pt x="1915889" y="4164371"/>
                </a:cubicBezTo>
                <a:lnTo>
                  <a:pt x="1914137" y="4153855"/>
                </a:lnTo>
                <a:lnTo>
                  <a:pt x="1914137" y="4131072"/>
                </a:lnTo>
                <a:cubicBezTo>
                  <a:pt x="1915305" y="4127566"/>
                  <a:pt x="1915889" y="4122893"/>
                  <a:pt x="1915889" y="4117051"/>
                </a:cubicBezTo>
                <a:cubicBezTo>
                  <a:pt x="1915889" y="4113546"/>
                  <a:pt x="1915305" y="4109456"/>
                  <a:pt x="1914137" y="4104783"/>
                </a:cubicBezTo>
                <a:cubicBezTo>
                  <a:pt x="1912968" y="4100109"/>
                  <a:pt x="1912384" y="4094851"/>
                  <a:pt x="1912384" y="4089009"/>
                </a:cubicBezTo>
                <a:cubicBezTo>
                  <a:pt x="1912384" y="4083167"/>
                  <a:pt x="1914137" y="4078494"/>
                  <a:pt x="1917642" y="4074988"/>
                </a:cubicBezTo>
                <a:cubicBezTo>
                  <a:pt x="1921147" y="4071483"/>
                  <a:pt x="1922899" y="4066225"/>
                  <a:pt x="1922899" y="4059215"/>
                </a:cubicBezTo>
                <a:cubicBezTo>
                  <a:pt x="1922899" y="4055710"/>
                  <a:pt x="1922023" y="4053957"/>
                  <a:pt x="1920271" y="4053957"/>
                </a:cubicBezTo>
                <a:cubicBezTo>
                  <a:pt x="1918518" y="4053957"/>
                  <a:pt x="1917642" y="4052789"/>
                  <a:pt x="1917642" y="4050452"/>
                </a:cubicBezTo>
                <a:cubicBezTo>
                  <a:pt x="1917642" y="4048115"/>
                  <a:pt x="1918810" y="4046947"/>
                  <a:pt x="1921147" y="4046947"/>
                </a:cubicBezTo>
                <a:cubicBezTo>
                  <a:pt x="1925820" y="4046947"/>
                  <a:pt x="1929618" y="4048407"/>
                  <a:pt x="1932539" y="4051328"/>
                </a:cubicBezTo>
                <a:cubicBezTo>
                  <a:pt x="1935460" y="4054249"/>
                  <a:pt x="1941010" y="4055710"/>
                  <a:pt x="1949189" y="4055710"/>
                </a:cubicBezTo>
                <a:cubicBezTo>
                  <a:pt x="1951525" y="4055710"/>
                  <a:pt x="1955031" y="4054833"/>
                  <a:pt x="1959704" y="4053081"/>
                </a:cubicBezTo>
                <a:cubicBezTo>
                  <a:pt x="1964378" y="4051328"/>
                  <a:pt x="1968175" y="4048407"/>
                  <a:pt x="1971096" y="4044318"/>
                </a:cubicBezTo>
                <a:cubicBezTo>
                  <a:pt x="1974017" y="4040229"/>
                  <a:pt x="1975477" y="4036431"/>
                  <a:pt x="1975477" y="4032926"/>
                </a:cubicBezTo>
                <a:cubicBezTo>
                  <a:pt x="1975477" y="4029421"/>
                  <a:pt x="1976646" y="4026500"/>
                  <a:pt x="1978983" y="4024163"/>
                </a:cubicBezTo>
                <a:cubicBezTo>
                  <a:pt x="1977814" y="4020658"/>
                  <a:pt x="1979567" y="4018321"/>
                  <a:pt x="1984241" y="4017153"/>
                </a:cubicBezTo>
                <a:cubicBezTo>
                  <a:pt x="1986577" y="4014816"/>
                  <a:pt x="1988330" y="4013647"/>
                  <a:pt x="1989498" y="4013647"/>
                </a:cubicBezTo>
                <a:cubicBezTo>
                  <a:pt x="1991835" y="4010142"/>
                  <a:pt x="1993003" y="4005761"/>
                  <a:pt x="1993003" y="4000503"/>
                </a:cubicBezTo>
                <a:cubicBezTo>
                  <a:pt x="1993003" y="3995245"/>
                  <a:pt x="1994172" y="3990864"/>
                  <a:pt x="1996509" y="3987358"/>
                </a:cubicBezTo>
                <a:lnTo>
                  <a:pt x="1998261" y="3985606"/>
                </a:lnTo>
                <a:cubicBezTo>
                  <a:pt x="1998261" y="3982101"/>
                  <a:pt x="1998846" y="3980348"/>
                  <a:pt x="2000014" y="3980348"/>
                </a:cubicBezTo>
                <a:cubicBezTo>
                  <a:pt x="2004687" y="3973338"/>
                  <a:pt x="2008777" y="3967496"/>
                  <a:pt x="2012282" y="3962822"/>
                </a:cubicBezTo>
                <a:cubicBezTo>
                  <a:pt x="2015787" y="3958148"/>
                  <a:pt x="2018124" y="3952891"/>
                  <a:pt x="2019293" y="3947049"/>
                </a:cubicBezTo>
                <a:lnTo>
                  <a:pt x="2019293" y="3938286"/>
                </a:lnTo>
                <a:cubicBezTo>
                  <a:pt x="2019293" y="3935949"/>
                  <a:pt x="2020461" y="3934780"/>
                  <a:pt x="2022798" y="3934780"/>
                </a:cubicBezTo>
                <a:lnTo>
                  <a:pt x="2026303" y="3931275"/>
                </a:lnTo>
                <a:lnTo>
                  <a:pt x="2026303" y="3922512"/>
                </a:lnTo>
                <a:cubicBezTo>
                  <a:pt x="2027471" y="3919007"/>
                  <a:pt x="2028055" y="3916670"/>
                  <a:pt x="2028055" y="3915502"/>
                </a:cubicBezTo>
                <a:cubicBezTo>
                  <a:pt x="2028055" y="3914333"/>
                  <a:pt x="2029516" y="3911705"/>
                  <a:pt x="2032437" y="3907615"/>
                </a:cubicBezTo>
                <a:cubicBezTo>
                  <a:pt x="2035358" y="3903526"/>
                  <a:pt x="2037111" y="3900605"/>
                  <a:pt x="2037695" y="3898852"/>
                </a:cubicBezTo>
                <a:cubicBezTo>
                  <a:pt x="2038279" y="3897099"/>
                  <a:pt x="2038279" y="3894178"/>
                  <a:pt x="2037695" y="3890089"/>
                </a:cubicBezTo>
                <a:cubicBezTo>
                  <a:pt x="2037111" y="3886000"/>
                  <a:pt x="2039155" y="3882202"/>
                  <a:pt x="2043829" y="3878697"/>
                </a:cubicBezTo>
                <a:lnTo>
                  <a:pt x="2043829" y="3875192"/>
                </a:lnTo>
                <a:cubicBezTo>
                  <a:pt x="2043829" y="3874024"/>
                  <a:pt x="2044413" y="3873439"/>
                  <a:pt x="2045581" y="3873439"/>
                </a:cubicBezTo>
                <a:lnTo>
                  <a:pt x="2045581" y="3871687"/>
                </a:lnTo>
                <a:cubicBezTo>
                  <a:pt x="2045581" y="3867013"/>
                  <a:pt x="2042076" y="3861755"/>
                  <a:pt x="2035066" y="3855913"/>
                </a:cubicBezTo>
                <a:cubicBezTo>
                  <a:pt x="2028055" y="3846566"/>
                  <a:pt x="2023382" y="3843937"/>
                  <a:pt x="2021045" y="3848027"/>
                </a:cubicBezTo>
                <a:cubicBezTo>
                  <a:pt x="2018708" y="3852116"/>
                  <a:pt x="2017832" y="3856790"/>
                  <a:pt x="2018416" y="3862048"/>
                </a:cubicBezTo>
                <a:cubicBezTo>
                  <a:pt x="2019000" y="3867305"/>
                  <a:pt x="2018124" y="3874024"/>
                  <a:pt x="2015787" y="3882202"/>
                </a:cubicBezTo>
                <a:cubicBezTo>
                  <a:pt x="2015787" y="3883371"/>
                  <a:pt x="2014619" y="3885708"/>
                  <a:pt x="2012282" y="3889213"/>
                </a:cubicBezTo>
                <a:cubicBezTo>
                  <a:pt x="2008777" y="3889213"/>
                  <a:pt x="2007024" y="3890965"/>
                  <a:pt x="2007024" y="3894471"/>
                </a:cubicBezTo>
                <a:cubicBezTo>
                  <a:pt x="2003519" y="3908491"/>
                  <a:pt x="1998846" y="3919591"/>
                  <a:pt x="1993003" y="3927770"/>
                </a:cubicBezTo>
                <a:cubicBezTo>
                  <a:pt x="1985993" y="3933612"/>
                  <a:pt x="1978398" y="3942375"/>
                  <a:pt x="1970220" y="3954059"/>
                </a:cubicBezTo>
                <a:lnTo>
                  <a:pt x="1966714" y="3959317"/>
                </a:lnTo>
                <a:cubicBezTo>
                  <a:pt x="1962041" y="3962822"/>
                  <a:pt x="1959704" y="3966327"/>
                  <a:pt x="1959704" y="3969832"/>
                </a:cubicBezTo>
                <a:cubicBezTo>
                  <a:pt x="1957367" y="3974506"/>
                  <a:pt x="1954154" y="3978888"/>
                  <a:pt x="1950065" y="3982977"/>
                </a:cubicBezTo>
                <a:cubicBezTo>
                  <a:pt x="1945975" y="3987066"/>
                  <a:pt x="1942762" y="3991448"/>
                  <a:pt x="1940425" y="3996121"/>
                </a:cubicBezTo>
                <a:cubicBezTo>
                  <a:pt x="1939257" y="3996121"/>
                  <a:pt x="1938673" y="3996706"/>
                  <a:pt x="1938673" y="3997874"/>
                </a:cubicBezTo>
                <a:lnTo>
                  <a:pt x="1938673" y="3999627"/>
                </a:lnTo>
                <a:cubicBezTo>
                  <a:pt x="1937504" y="4004300"/>
                  <a:pt x="1933707" y="4009266"/>
                  <a:pt x="1927281" y="4014524"/>
                </a:cubicBezTo>
                <a:cubicBezTo>
                  <a:pt x="1920855" y="4019782"/>
                  <a:pt x="1915305" y="4025331"/>
                  <a:pt x="1910631" y="4031173"/>
                </a:cubicBezTo>
                <a:cubicBezTo>
                  <a:pt x="1902452" y="4037015"/>
                  <a:pt x="1896026" y="4042857"/>
                  <a:pt x="1891353" y="4048699"/>
                </a:cubicBezTo>
                <a:cubicBezTo>
                  <a:pt x="1883174" y="4054541"/>
                  <a:pt x="1878792" y="4058047"/>
                  <a:pt x="1878208" y="4059215"/>
                </a:cubicBezTo>
                <a:cubicBezTo>
                  <a:pt x="1877624" y="4060383"/>
                  <a:pt x="1876164" y="4061552"/>
                  <a:pt x="1873827" y="4062720"/>
                </a:cubicBezTo>
                <a:lnTo>
                  <a:pt x="1870321" y="4062720"/>
                </a:lnTo>
                <a:lnTo>
                  <a:pt x="1858053" y="4073236"/>
                </a:lnTo>
                <a:lnTo>
                  <a:pt x="1856301" y="4081999"/>
                </a:lnTo>
                <a:cubicBezTo>
                  <a:pt x="1853964" y="4085504"/>
                  <a:pt x="1852795" y="4087841"/>
                  <a:pt x="1852795" y="4089009"/>
                </a:cubicBezTo>
                <a:cubicBezTo>
                  <a:pt x="1849290" y="4094851"/>
                  <a:pt x="1845493" y="4100401"/>
                  <a:pt x="1841404" y="4105659"/>
                </a:cubicBezTo>
                <a:cubicBezTo>
                  <a:pt x="1837314" y="4110917"/>
                  <a:pt x="1834101" y="4117635"/>
                  <a:pt x="1831764" y="4125814"/>
                </a:cubicBezTo>
                <a:lnTo>
                  <a:pt x="1831764" y="4139835"/>
                </a:lnTo>
                <a:cubicBezTo>
                  <a:pt x="1829427" y="4143340"/>
                  <a:pt x="1827091" y="4147137"/>
                  <a:pt x="1824754" y="4151227"/>
                </a:cubicBezTo>
                <a:cubicBezTo>
                  <a:pt x="1822417" y="4155316"/>
                  <a:pt x="1821249" y="4159697"/>
                  <a:pt x="1821249" y="4164371"/>
                </a:cubicBezTo>
                <a:cubicBezTo>
                  <a:pt x="1817743" y="4179560"/>
                  <a:pt x="1814238" y="4194165"/>
                  <a:pt x="1810733" y="4208186"/>
                </a:cubicBezTo>
                <a:cubicBezTo>
                  <a:pt x="1806060" y="4224544"/>
                  <a:pt x="1801970" y="4240317"/>
                  <a:pt x="1798465" y="4255506"/>
                </a:cubicBezTo>
                <a:lnTo>
                  <a:pt x="1786197" y="4295816"/>
                </a:lnTo>
                <a:cubicBezTo>
                  <a:pt x="1783860" y="4295816"/>
                  <a:pt x="1782399" y="4296692"/>
                  <a:pt x="1781815" y="4298445"/>
                </a:cubicBezTo>
                <a:cubicBezTo>
                  <a:pt x="1781231" y="4300198"/>
                  <a:pt x="1780939" y="4302826"/>
                  <a:pt x="1780939" y="4306332"/>
                </a:cubicBezTo>
                <a:cubicBezTo>
                  <a:pt x="1777434" y="4312174"/>
                  <a:pt x="1773052" y="4324734"/>
                  <a:pt x="1767794" y="4344012"/>
                </a:cubicBezTo>
                <a:cubicBezTo>
                  <a:pt x="1762537" y="4363291"/>
                  <a:pt x="1759908" y="4377020"/>
                  <a:pt x="1759908" y="4385199"/>
                </a:cubicBezTo>
                <a:lnTo>
                  <a:pt x="1759908" y="4397467"/>
                </a:lnTo>
                <a:cubicBezTo>
                  <a:pt x="1761076" y="4400972"/>
                  <a:pt x="1761660" y="4405061"/>
                  <a:pt x="1761660" y="4409735"/>
                </a:cubicBezTo>
                <a:cubicBezTo>
                  <a:pt x="1761660" y="4414409"/>
                  <a:pt x="1762245" y="4418498"/>
                  <a:pt x="1763413" y="4422003"/>
                </a:cubicBezTo>
                <a:lnTo>
                  <a:pt x="1765166" y="4425508"/>
                </a:lnTo>
                <a:cubicBezTo>
                  <a:pt x="1763997" y="4438361"/>
                  <a:pt x="1764289" y="4448584"/>
                  <a:pt x="1766042" y="4456179"/>
                </a:cubicBezTo>
                <a:cubicBezTo>
                  <a:pt x="1767794" y="4463773"/>
                  <a:pt x="1768671" y="4472829"/>
                  <a:pt x="1768671" y="4483344"/>
                </a:cubicBezTo>
                <a:cubicBezTo>
                  <a:pt x="1768671" y="4488018"/>
                  <a:pt x="1768086" y="4490939"/>
                  <a:pt x="1766918" y="4492107"/>
                </a:cubicBezTo>
                <a:cubicBezTo>
                  <a:pt x="1764581" y="4499118"/>
                  <a:pt x="1763413" y="4508173"/>
                  <a:pt x="1763413" y="4519273"/>
                </a:cubicBezTo>
                <a:cubicBezTo>
                  <a:pt x="1763413" y="4530372"/>
                  <a:pt x="1761660" y="4540012"/>
                  <a:pt x="1758155" y="4548190"/>
                </a:cubicBezTo>
                <a:lnTo>
                  <a:pt x="1749392" y="4555201"/>
                </a:lnTo>
                <a:cubicBezTo>
                  <a:pt x="1745887" y="4557538"/>
                  <a:pt x="1745011" y="4558998"/>
                  <a:pt x="1746763" y="4559582"/>
                </a:cubicBezTo>
                <a:cubicBezTo>
                  <a:pt x="1748516" y="4560166"/>
                  <a:pt x="1747932" y="4560459"/>
                  <a:pt x="1745011" y="4560459"/>
                </a:cubicBezTo>
                <a:cubicBezTo>
                  <a:pt x="1742090" y="4560459"/>
                  <a:pt x="1740629" y="4557538"/>
                  <a:pt x="1740629" y="4551696"/>
                </a:cubicBezTo>
                <a:cubicBezTo>
                  <a:pt x="1728945" y="4533001"/>
                  <a:pt x="1719306" y="4514307"/>
                  <a:pt x="1711711" y="4495612"/>
                </a:cubicBezTo>
                <a:cubicBezTo>
                  <a:pt x="1704116" y="4476918"/>
                  <a:pt x="1695061" y="4458808"/>
                  <a:pt x="1684546" y="4441282"/>
                </a:cubicBezTo>
                <a:cubicBezTo>
                  <a:pt x="1681041" y="4435440"/>
                  <a:pt x="1678704" y="4428429"/>
                  <a:pt x="1677535" y="4420251"/>
                </a:cubicBezTo>
                <a:cubicBezTo>
                  <a:pt x="1676367" y="4412072"/>
                  <a:pt x="1675783" y="4405061"/>
                  <a:pt x="1675783" y="4399219"/>
                </a:cubicBezTo>
                <a:cubicBezTo>
                  <a:pt x="1675783" y="4395714"/>
                  <a:pt x="1676367" y="4393669"/>
                  <a:pt x="1677535" y="4393085"/>
                </a:cubicBezTo>
                <a:cubicBezTo>
                  <a:pt x="1678704" y="4392501"/>
                  <a:pt x="1679288" y="4390456"/>
                  <a:pt x="1679288" y="4386951"/>
                </a:cubicBezTo>
                <a:cubicBezTo>
                  <a:pt x="1679288" y="4385783"/>
                  <a:pt x="1678704" y="4383446"/>
                  <a:pt x="1677535" y="4379941"/>
                </a:cubicBezTo>
                <a:lnTo>
                  <a:pt x="1677535" y="4360662"/>
                </a:lnTo>
                <a:cubicBezTo>
                  <a:pt x="1677535" y="4343136"/>
                  <a:pt x="1679872" y="4327947"/>
                  <a:pt x="1684546" y="4315095"/>
                </a:cubicBezTo>
                <a:cubicBezTo>
                  <a:pt x="1688051" y="4299905"/>
                  <a:pt x="1692140" y="4284716"/>
                  <a:pt x="1696814" y="4269527"/>
                </a:cubicBezTo>
                <a:lnTo>
                  <a:pt x="1696814" y="4266022"/>
                </a:lnTo>
                <a:cubicBezTo>
                  <a:pt x="1697982" y="4263685"/>
                  <a:pt x="1698567" y="4259011"/>
                  <a:pt x="1698567" y="4252001"/>
                </a:cubicBezTo>
                <a:cubicBezTo>
                  <a:pt x="1699735" y="4247327"/>
                  <a:pt x="1700319" y="4244114"/>
                  <a:pt x="1700319" y="4242362"/>
                </a:cubicBezTo>
                <a:cubicBezTo>
                  <a:pt x="1700319" y="4240609"/>
                  <a:pt x="1701196" y="4237688"/>
                  <a:pt x="1702948" y="4233599"/>
                </a:cubicBezTo>
                <a:cubicBezTo>
                  <a:pt x="1704701" y="4229509"/>
                  <a:pt x="1705577" y="4226880"/>
                  <a:pt x="1705577" y="4225712"/>
                </a:cubicBezTo>
                <a:cubicBezTo>
                  <a:pt x="1705577" y="4214028"/>
                  <a:pt x="1707330" y="4201468"/>
                  <a:pt x="1710835" y="4188031"/>
                </a:cubicBezTo>
                <a:cubicBezTo>
                  <a:pt x="1714340" y="4174594"/>
                  <a:pt x="1716093" y="4162034"/>
                  <a:pt x="1716093" y="4150350"/>
                </a:cubicBezTo>
                <a:cubicBezTo>
                  <a:pt x="1716093" y="4145677"/>
                  <a:pt x="1713756" y="4142171"/>
                  <a:pt x="1709082" y="4139835"/>
                </a:cubicBezTo>
                <a:lnTo>
                  <a:pt x="1698567" y="4139835"/>
                </a:lnTo>
                <a:cubicBezTo>
                  <a:pt x="1677535" y="4139835"/>
                  <a:pt x="1660594" y="4143924"/>
                  <a:pt x="1647741" y="4152103"/>
                </a:cubicBezTo>
                <a:cubicBezTo>
                  <a:pt x="1645404" y="4152103"/>
                  <a:pt x="1642191" y="4153563"/>
                  <a:pt x="1638102" y="4156484"/>
                </a:cubicBezTo>
                <a:cubicBezTo>
                  <a:pt x="1634013" y="4159405"/>
                  <a:pt x="1631092" y="4160866"/>
                  <a:pt x="1629339" y="4160866"/>
                </a:cubicBezTo>
                <a:cubicBezTo>
                  <a:pt x="1627586" y="4160866"/>
                  <a:pt x="1626710" y="4159113"/>
                  <a:pt x="1626710" y="4155608"/>
                </a:cubicBezTo>
                <a:cubicBezTo>
                  <a:pt x="1615026" y="4159113"/>
                  <a:pt x="1605679" y="4163203"/>
                  <a:pt x="1598668" y="4167876"/>
                </a:cubicBezTo>
                <a:cubicBezTo>
                  <a:pt x="1589321" y="4173718"/>
                  <a:pt x="1578806" y="4177223"/>
                  <a:pt x="1567122" y="4178392"/>
                </a:cubicBezTo>
                <a:cubicBezTo>
                  <a:pt x="1554269" y="4177223"/>
                  <a:pt x="1545798" y="4175763"/>
                  <a:pt x="1541709" y="4174010"/>
                </a:cubicBezTo>
                <a:cubicBezTo>
                  <a:pt x="1537620" y="4172258"/>
                  <a:pt x="1532654" y="4166124"/>
                  <a:pt x="1526812" y="4155608"/>
                </a:cubicBezTo>
                <a:cubicBezTo>
                  <a:pt x="1524475" y="4155608"/>
                  <a:pt x="1523307" y="4155024"/>
                  <a:pt x="1523307" y="4153855"/>
                </a:cubicBezTo>
                <a:cubicBezTo>
                  <a:pt x="1520970" y="4152687"/>
                  <a:pt x="1519509" y="4151227"/>
                  <a:pt x="1518925" y="4149474"/>
                </a:cubicBezTo>
                <a:cubicBezTo>
                  <a:pt x="1518341" y="4147721"/>
                  <a:pt x="1517465" y="4145092"/>
                  <a:pt x="1516296" y="4141587"/>
                </a:cubicBezTo>
                <a:lnTo>
                  <a:pt x="1516296" y="4132824"/>
                </a:lnTo>
                <a:cubicBezTo>
                  <a:pt x="1516296" y="4131656"/>
                  <a:pt x="1516880" y="4129611"/>
                  <a:pt x="1518049" y="4126690"/>
                </a:cubicBezTo>
                <a:cubicBezTo>
                  <a:pt x="1519217" y="4123769"/>
                  <a:pt x="1520386" y="4122309"/>
                  <a:pt x="1521554" y="4122309"/>
                </a:cubicBezTo>
                <a:cubicBezTo>
                  <a:pt x="1523891" y="4110625"/>
                  <a:pt x="1525059" y="4100401"/>
                  <a:pt x="1525059" y="4091638"/>
                </a:cubicBezTo>
                <a:cubicBezTo>
                  <a:pt x="1525059" y="4082875"/>
                  <a:pt x="1527396" y="4073820"/>
                  <a:pt x="1532070" y="4064473"/>
                </a:cubicBezTo>
                <a:cubicBezTo>
                  <a:pt x="1532070" y="4058631"/>
                  <a:pt x="1533822" y="4053957"/>
                  <a:pt x="1537327" y="4050452"/>
                </a:cubicBezTo>
                <a:lnTo>
                  <a:pt x="1546090" y="4038184"/>
                </a:lnTo>
                <a:cubicBezTo>
                  <a:pt x="1549596" y="4032342"/>
                  <a:pt x="1552517" y="4025331"/>
                  <a:pt x="1554853" y="4017153"/>
                </a:cubicBezTo>
                <a:cubicBezTo>
                  <a:pt x="1559527" y="4008974"/>
                  <a:pt x="1563616" y="4001671"/>
                  <a:pt x="1567122" y="3995245"/>
                </a:cubicBezTo>
                <a:cubicBezTo>
                  <a:pt x="1570627" y="3988819"/>
                  <a:pt x="1575008" y="3983561"/>
                  <a:pt x="1580266" y="3979472"/>
                </a:cubicBezTo>
                <a:cubicBezTo>
                  <a:pt x="1585524" y="3975382"/>
                  <a:pt x="1589905" y="3969832"/>
                  <a:pt x="1593411" y="3962822"/>
                </a:cubicBezTo>
                <a:lnTo>
                  <a:pt x="1595163" y="3961069"/>
                </a:lnTo>
                <a:cubicBezTo>
                  <a:pt x="1602174" y="3958733"/>
                  <a:pt x="1610060" y="3953767"/>
                  <a:pt x="1618823" y="3946172"/>
                </a:cubicBezTo>
                <a:cubicBezTo>
                  <a:pt x="1627586" y="3938578"/>
                  <a:pt x="1634305" y="3932444"/>
                  <a:pt x="1638978" y="3927770"/>
                </a:cubicBezTo>
                <a:lnTo>
                  <a:pt x="1677535" y="3890965"/>
                </a:lnTo>
                <a:cubicBezTo>
                  <a:pt x="1678704" y="3885123"/>
                  <a:pt x="1684546" y="3874608"/>
                  <a:pt x="1695061" y="3859419"/>
                </a:cubicBezTo>
                <a:cubicBezTo>
                  <a:pt x="1702072" y="3844229"/>
                  <a:pt x="1707330" y="3836051"/>
                  <a:pt x="1710835" y="3834882"/>
                </a:cubicBezTo>
                <a:lnTo>
                  <a:pt x="1723103" y="3808593"/>
                </a:lnTo>
                <a:lnTo>
                  <a:pt x="1723103" y="3806841"/>
                </a:lnTo>
                <a:cubicBezTo>
                  <a:pt x="1723103" y="3803335"/>
                  <a:pt x="1722519" y="3801583"/>
                  <a:pt x="1721350" y="3801583"/>
                </a:cubicBezTo>
                <a:lnTo>
                  <a:pt x="1714340" y="3801583"/>
                </a:lnTo>
                <a:cubicBezTo>
                  <a:pt x="1706161" y="3801583"/>
                  <a:pt x="1697982" y="3803335"/>
                  <a:pt x="1689804" y="3806841"/>
                </a:cubicBezTo>
                <a:cubicBezTo>
                  <a:pt x="1682793" y="3812683"/>
                  <a:pt x="1675199" y="3815604"/>
                  <a:pt x="1667020" y="3815604"/>
                </a:cubicBezTo>
                <a:cubicBezTo>
                  <a:pt x="1661178" y="3815604"/>
                  <a:pt x="1656504" y="3815019"/>
                  <a:pt x="1652999" y="3813851"/>
                </a:cubicBezTo>
                <a:cubicBezTo>
                  <a:pt x="1651831" y="3811514"/>
                  <a:pt x="1648325" y="3808009"/>
                  <a:pt x="1642483" y="3803335"/>
                </a:cubicBezTo>
                <a:cubicBezTo>
                  <a:pt x="1640147" y="3803335"/>
                  <a:pt x="1638978" y="3802751"/>
                  <a:pt x="1638978" y="3801583"/>
                </a:cubicBezTo>
                <a:lnTo>
                  <a:pt x="1633720" y="3798078"/>
                </a:lnTo>
                <a:cubicBezTo>
                  <a:pt x="1632552" y="3798078"/>
                  <a:pt x="1631968" y="3797493"/>
                  <a:pt x="1631968" y="3796325"/>
                </a:cubicBezTo>
                <a:cubicBezTo>
                  <a:pt x="1630799" y="3789315"/>
                  <a:pt x="1630215" y="3781720"/>
                  <a:pt x="1630215" y="3773541"/>
                </a:cubicBezTo>
                <a:cubicBezTo>
                  <a:pt x="1629047" y="3758352"/>
                  <a:pt x="1632260" y="3741994"/>
                  <a:pt x="1639855" y="3724468"/>
                </a:cubicBezTo>
                <a:cubicBezTo>
                  <a:pt x="1647449" y="3706942"/>
                  <a:pt x="1656504" y="3693506"/>
                  <a:pt x="1667020" y="3684159"/>
                </a:cubicBezTo>
                <a:cubicBezTo>
                  <a:pt x="1667020" y="3680653"/>
                  <a:pt x="1668772" y="3678901"/>
                  <a:pt x="1672278" y="3678901"/>
                </a:cubicBezTo>
                <a:cubicBezTo>
                  <a:pt x="1672278" y="3674227"/>
                  <a:pt x="1675199" y="3672475"/>
                  <a:pt x="1681041" y="3673643"/>
                </a:cubicBezTo>
                <a:cubicBezTo>
                  <a:pt x="1684546" y="3668969"/>
                  <a:pt x="1688051" y="3662543"/>
                  <a:pt x="1691556" y="3654364"/>
                </a:cubicBezTo>
                <a:cubicBezTo>
                  <a:pt x="1695061" y="3648522"/>
                  <a:pt x="1699735" y="3643849"/>
                  <a:pt x="1705577" y="3640344"/>
                </a:cubicBezTo>
                <a:lnTo>
                  <a:pt x="1716093" y="3635086"/>
                </a:lnTo>
                <a:cubicBezTo>
                  <a:pt x="1719598" y="3632749"/>
                  <a:pt x="1722519" y="3631581"/>
                  <a:pt x="1724856" y="3631581"/>
                </a:cubicBezTo>
                <a:lnTo>
                  <a:pt x="1742382" y="3614055"/>
                </a:lnTo>
                <a:cubicBezTo>
                  <a:pt x="1750561" y="3605876"/>
                  <a:pt x="1755234" y="3599450"/>
                  <a:pt x="1756403" y="3594776"/>
                </a:cubicBezTo>
                <a:lnTo>
                  <a:pt x="1756403" y="3593023"/>
                </a:lnTo>
                <a:lnTo>
                  <a:pt x="1752897" y="3591271"/>
                </a:lnTo>
                <a:cubicBezTo>
                  <a:pt x="1748224" y="3591271"/>
                  <a:pt x="1743258" y="3591563"/>
                  <a:pt x="1738000" y="3592147"/>
                </a:cubicBezTo>
                <a:cubicBezTo>
                  <a:pt x="1732742" y="3592731"/>
                  <a:pt x="1729529" y="3593900"/>
                  <a:pt x="1728361" y="3595652"/>
                </a:cubicBezTo>
                <a:cubicBezTo>
                  <a:pt x="1727192" y="3597405"/>
                  <a:pt x="1726608" y="3599450"/>
                  <a:pt x="1726608" y="3601786"/>
                </a:cubicBezTo>
                <a:cubicBezTo>
                  <a:pt x="1726608" y="3604123"/>
                  <a:pt x="1726024" y="3606168"/>
                  <a:pt x="1724856" y="3607921"/>
                </a:cubicBezTo>
                <a:cubicBezTo>
                  <a:pt x="1723687" y="3609673"/>
                  <a:pt x="1720182" y="3612302"/>
                  <a:pt x="1714340" y="3615807"/>
                </a:cubicBezTo>
                <a:cubicBezTo>
                  <a:pt x="1707330" y="3621649"/>
                  <a:pt x="1700027" y="3626615"/>
                  <a:pt x="1692433" y="3630704"/>
                </a:cubicBezTo>
                <a:cubicBezTo>
                  <a:pt x="1684838" y="3634794"/>
                  <a:pt x="1677243" y="3638883"/>
                  <a:pt x="1669649" y="3642973"/>
                </a:cubicBezTo>
                <a:cubicBezTo>
                  <a:pt x="1662054" y="3647062"/>
                  <a:pt x="1656504" y="3650275"/>
                  <a:pt x="1652999" y="3652612"/>
                </a:cubicBezTo>
                <a:lnTo>
                  <a:pt x="1630215" y="3668385"/>
                </a:lnTo>
                <a:cubicBezTo>
                  <a:pt x="1624373" y="3674227"/>
                  <a:pt x="1617363" y="3680069"/>
                  <a:pt x="1609184" y="3685911"/>
                </a:cubicBezTo>
                <a:cubicBezTo>
                  <a:pt x="1608016" y="3685911"/>
                  <a:pt x="1606263" y="3686495"/>
                  <a:pt x="1603926" y="3687664"/>
                </a:cubicBezTo>
                <a:cubicBezTo>
                  <a:pt x="1601589" y="3688832"/>
                  <a:pt x="1598668" y="3689416"/>
                  <a:pt x="1595163" y="3689416"/>
                </a:cubicBezTo>
                <a:cubicBezTo>
                  <a:pt x="1586984" y="3690585"/>
                  <a:pt x="1581435" y="3693214"/>
                  <a:pt x="1578514" y="3697303"/>
                </a:cubicBezTo>
                <a:cubicBezTo>
                  <a:pt x="1575593" y="3701393"/>
                  <a:pt x="1570335" y="3705482"/>
                  <a:pt x="1562740" y="3709571"/>
                </a:cubicBezTo>
                <a:cubicBezTo>
                  <a:pt x="1555146" y="3713661"/>
                  <a:pt x="1546967" y="3716874"/>
                  <a:pt x="1538204" y="3719211"/>
                </a:cubicBezTo>
                <a:cubicBezTo>
                  <a:pt x="1529441" y="3721547"/>
                  <a:pt x="1520970" y="3724468"/>
                  <a:pt x="1512791" y="3727974"/>
                </a:cubicBezTo>
                <a:cubicBezTo>
                  <a:pt x="1494097" y="3736152"/>
                  <a:pt x="1475402" y="3745208"/>
                  <a:pt x="1456708" y="3755139"/>
                </a:cubicBezTo>
                <a:cubicBezTo>
                  <a:pt x="1438013" y="3765070"/>
                  <a:pt x="1418735" y="3770036"/>
                  <a:pt x="1398872" y="3770036"/>
                </a:cubicBezTo>
                <a:cubicBezTo>
                  <a:pt x="1381346" y="3770036"/>
                  <a:pt x="1368202" y="3766239"/>
                  <a:pt x="1359439" y="3758644"/>
                </a:cubicBezTo>
                <a:cubicBezTo>
                  <a:pt x="1350676" y="3751049"/>
                  <a:pt x="1342205" y="3741410"/>
                  <a:pt x="1334026" y="3729726"/>
                </a:cubicBezTo>
                <a:cubicBezTo>
                  <a:pt x="1334026" y="3728558"/>
                  <a:pt x="1331981" y="3726221"/>
                  <a:pt x="1327892" y="3722716"/>
                </a:cubicBezTo>
                <a:cubicBezTo>
                  <a:pt x="1323803" y="3719211"/>
                  <a:pt x="1322342" y="3716874"/>
                  <a:pt x="1323510" y="3715705"/>
                </a:cubicBezTo>
                <a:cubicBezTo>
                  <a:pt x="1318837" y="3707527"/>
                  <a:pt x="1316500" y="3698179"/>
                  <a:pt x="1316500" y="3687664"/>
                </a:cubicBezTo>
                <a:lnTo>
                  <a:pt x="1316500" y="3661375"/>
                </a:lnTo>
                <a:cubicBezTo>
                  <a:pt x="1315332" y="3659038"/>
                  <a:pt x="1314747" y="3656117"/>
                  <a:pt x="1314747" y="3652612"/>
                </a:cubicBezTo>
                <a:cubicBezTo>
                  <a:pt x="1313579" y="3652612"/>
                  <a:pt x="1312995" y="3652028"/>
                  <a:pt x="1312995" y="3650859"/>
                </a:cubicBezTo>
                <a:lnTo>
                  <a:pt x="1312995" y="3647354"/>
                </a:lnTo>
                <a:lnTo>
                  <a:pt x="1319732" y="3625458"/>
                </a:lnTo>
                <a:lnTo>
                  <a:pt x="1303239" y="3634529"/>
                </a:lnTo>
                <a:lnTo>
                  <a:pt x="1275198" y="3634529"/>
                </a:lnTo>
                <a:cubicBezTo>
                  <a:pt x="1260009" y="3634529"/>
                  <a:pt x="1245696" y="3634237"/>
                  <a:pt x="1232259" y="3633653"/>
                </a:cubicBezTo>
                <a:cubicBezTo>
                  <a:pt x="1218823" y="3633069"/>
                  <a:pt x="1205094" y="3632192"/>
                  <a:pt x="1191073" y="3631024"/>
                </a:cubicBezTo>
                <a:cubicBezTo>
                  <a:pt x="1184063" y="3631024"/>
                  <a:pt x="1180265" y="3629563"/>
                  <a:pt x="1179681" y="3626642"/>
                </a:cubicBezTo>
                <a:cubicBezTo>
                  <a:pt x="1179097" y="3623722"/>
                  <a:pt x="1175007" y="3622261"/>
                  <a:pt x="1167413" y="3622261"/>
                </a:cubicBezTo>
                <a:cubicBezTo>
                  <a:pt x="1159818" y="3622261"/>
                  <a:pt x="1152516" y="3623137"/>
                  <a:pt x="1145505" y="3624890"/>
                </a:cubicBezTo>
                <a:cubicBezTo>
                  <a:pt x="1138495" y="3626642"/>
                  <a:pt x="1132069" y="3628103"/>
                  <a:pt x="1126227" y="3629271"/>
                </a:cubicBezTo>
                <a:cubicBezTo>
                  <a:pt x="1119216" y="3628103"/>
                  <a:pt x="1112498" y="3625182"/>
                  <a:pt x="1106072" y="3620508"/>
                </a:cubicBezTo>
                <a:cubicBezTo>
                  <a:pt x="1099646" y="3615835"/>
                  <a:pt x="1093511" y="3612330"/>
                  <a:pt x="1087669" y="3609993"/>
                </a:cubicBezTo>
                <a:lnTo>
                  <a:pt x="1052617" y="3609993"/>
                </a:lnTo>
                <a:cubicBezTo>
                  <a:pt x="1042102" y="3609993"/>
                  <a:pt x="1030710" y="3610577"/>
                  <a:pt x="1018442" y="3611745"/>
                </a:cubicBezTo>
                <a:cubicBezTo>
                  <a:pt x="1006174" y="3612914"/>
                  <a:pt x="994198" y="3613498"/>
                  <a:pt x="982514" y="3613498"/>
                </a:cubicBezTo>
                <a:lnTo>
                  <a:pt x="973751" y="3613498"/>
                </a:lnTo>
                <a:cubicBezTo>
                  <a:pt x="972582" y="3613498"/>
                  <a:pt x="969953" y="3612914"/>
                  <a:pt x="965864" y="3611745"/>
                </a:cubicBezTo>
                <a:cubicBezTo>
                  <a:pt x="961774" y="3610577"/>
                  <a:pt x="959146" y="3609993"/>
                  <a:pt x="957977" y="3609993"/>
                </a:cubicBezTo>
                <a:cubicBezTo>
                  <a:pt x="950967" y="3609993"/>
                  <a:pt x="943956" y="3611745"/>
                  <a:pt x="936946" y="3615251"/>
                </a:cubicBezTo>
                <a:cubicBezTo>
                  <a:pt x="932272" y="3618756"/>
                  <a:pt x="925846" y="3620508"/>
                  <a:pt x="917667" y="3620508"/>
                </a:cubicBezTo>
                <a:cubicBezTo>
                  <a:pt x="915331" y="3620508"/>
                  <a:pt x="910365" y="3619924"/>
                  <a:pt x="902770" y="3618756"/>
                </a:cubicBezTo>
                <a:cubicBezTo>
                  <a:pt x="895176" y="3617587"/>
                  <a:pt x="890210" y="3617003"/>
                  <a:pt x="887873" y="3617003"/>
                </a:cubicBezTo>
                <a:lnTo>
                  <a:pt x="882615" y="3617003"/>
                </a:lnTo>
                <a:cubicBezTo>
                  <a:pt x="867426" y="3617003"/>
                  <a:pt x="851361" y="3618172"/>
                  <a:pt x="834419" y="3620508"/>
                </a:cubicBezTo>
                <a:cubicBezTo>
                  <a:pt x="817477" y="3622845"/>
                  <a:pt x="801411" y="3624598"/>
                  <a:pt x="786222" y="3625766"/>
                </a:cubicBezTo>
                <a:cubicBezTo>
                  <a:pt x="778043" y="3625766"/>
                  <a:pt x="770449" y="3625766"/>
                  <a:pt x="763439" y="3625766"/>
                </a:cubicBezTo>
                <a:lnTo>
                  <a:pt x="728387" y="3625766"/>
                </a:lnTo>
                <a:cubicBezTo>
                  <a:pt x="721376" y="3626935"/>
                  <a:pt x="713781" y="3628687"/>
                  <a:pt x="705603" y="3631024"/>
                </a:cubicBezTo>
                <a:cubicBezTo>
                  <a:pt x="703266" y="3632192"/>
                  <a:pt x="696840" y="3634821"/>
                  <a:pt x="686324" y="3638911"/>
                </a:cubicBezTo>
                <a:cubicBezTo>
                  <a:pt x="675809" y="3643000"/>
                  <a:pt x="669382" y="3645045"/>
                  <a:pt x="667046" y="3645045"/>
                </a:cubicBezTo>
                <a:cubicBezTo>
                  <a:pt x="656530" y="3648550"/>
                  <a:pt x="643970" y="3650010"/>
                  <a:pt x="629365" y="3649426"/>
                </a:cubicBezTo>
                <a:cubicBezTo>
                  <a:pt x="614760" y="3648842"/>
                  <a:pt x="601615" y="3650303"/>
                  <a:pt x="589931" y="3653808"/>
                </a:cubicBezTo>
                <a:cubicBezTo>
                  <a:pt x="588763" y="3653808"/>
                  <a:pt x="584965" y="3655268"/>
                  <a:pt x="578539" y="3658189"/>
                </a:cubicBezTo>
                <a:cubicBezTo>
                  <a:pt x="572113" y="3661110"/>
                  <a:pt x="568316" y="3663155"/>
                  <a:pt x="567147" y="3664323"/>
                </a:cubicBezTo>
                <a:cubicBezTo>
                  <a:pt x="560137" y="3667829"/>
                  <a:pt x="551666" y="3669873"/>
                  <a:pt x="541735" y="3670457"/>
                </a:cubicBezTo>
                <a:cubicBezTo>
                  <a:pt x="531803" y="3671042"/>
                  <a:pt x="524501" y="3672502"/>
                  <a:pt x="519827" y="3674839"/>
                </a:cubicBezTo>
                <a:cubicBezTo>
                  <a:pt x="510480" y="3676007"/>
                  <a:pt x="500256" y="3681557"/>
                  <a:pt x="489157" y="3691489"/>
                </a:cubicBezTo>
                <a:cubicBezTo>
                  <a:pt x="478057" y="3701420"/>
                  <a:pt x="469586" y="3707554"/>
                  <a:pt x="463744" y="3709891"/>
                </a:cubicBezTo>
                <a:cubicBezTo>
                  <a:pt x="454397" y="3709891"/>
                  <a:pt x="447970" y="3709891"/>
                  <a:pt x="444465" y="3709891"/>
                </a:cubicBezTo>
                <a:cubicBezTo>
                  <a:pt x="437455" y="3708723"/>
                  <a:pt x="430445" y="3709891"/>
                  <a:pt x="423434" y="3713396"/>
                </a:cubicBezTo>
                <a:cubicBezTo>
                  <a:pt x="419929" y="3713396"/>
                  <a:pt x="417592" y="3714565"/>
                  <a:pt x="416424" y="3716901"/>
                </a:cubicBezTo>
                <a:cubicBezTo>
                  <a:pt x="412919" y="3720407"/>
                  <a:pt x="411166" y="3723328"/>
                  <a:pt x="411166" y="3725664"/>
                </a:cubicBezTo>
                <a:lnTo>
                  <a:pt x="407661" y="3725664"/>
                </a:lnTo>
                <a:cubicBezTo>
                  <a:pt x="392472" y="3724496"/>
                  <a:pt x="378451" y="3720991"/>
                  <a:pt x="365598" y="3715149"/>
                </a:cubicBezTo>
                <a:cubicBezTo>
                  <a:pt x="350409" y="3709307"/>
                  <a:pt x="337265" y="3703173"/>
                  <a:pt x="326165" y="3696746"/>
                </a:cubicBezTo>
                <a:cubicBezTo>
                  <a:pt x="315065" y="3690320"/>
                  <a:pt x="302797" y="3685063"/>
                  <a:pt x="289360" y="3680973"/>
                </a:cubicBezTo>
                <a:cubicBezTo>
                  <a:pt x="275924" y="3676884"/>
                  <a:pt x="264532" y="3670457"/>
                  <a:pt x="255184" y="3661694"/>
                </a:cubicBezTo>
                <a:cubicBezTo>
                  <a:pt x="245837" y="3652932"/>
                  <a:pt x="235906" y="3640663"/>
                  <a:pt x="225390" y="3624890"/>
                </a:cubicBezTo>
                <a:cubicBezTo>
                  <a:pt x="214875" y="3609116"/>
                  <a:pt x="204943" y="3593051"/>
                  <a:pt x="195596" y="3576693"/>
                </a:cubicBezTo>
                <a:lnTo>
                  <a:pt x="167554" y="3525868"/>
                </a:lnTo>
                <a:cubicBezTo>
                  <a:pt x="160544" y="3510679"/>
                  <a:pt x="154702" y="3497242"/>
                  <a:pt x="150028" y="3485558"/>
                </a:cubicBezTo>
                <a:cubicBezTo>
                  <a:pt x="153534" y="3470369"/>
                  <a:pt x="153242" y="3454888"/>
                  <a:pt x="149152" y="3439114"/>
                </a:cubicBezTo>
                <a:cubicBezTo>
                  <a:pt x="145063" y="3423341"/>
                  <a:pt x="143018" y="3407275"/>
                  <a:pt x="143018" y="3390918"/>
                </a:cubicBezTo>
                <a:cubicBezTo>
                  <a:pt x="141850" y="3339508"/>
                  <a:pt x="145355" y="3288099"/>
                  <a:pt x="153534" y="3236689"/>
                </a:cubicBezTo>
                <a:cubicBezTo>
                  <a:pt x="159376" y="3186448"/>
                  <a:pt x="162297" y="3135622"/>
                  <a:pt x="162297" y="3084213"/>
                </a:cubicBezTo>
                <a:lnTo>
                  <a:pt x="162297" y="3035140"/>
                </a:lnTo>
                <a:cubicBezTo>
                  <a:pt x="162297" y="3019951"/>
                  <a:pt x="161128" y="3004177"/>
                  <a:pt x="158792" y="2987820"/>
                </a:cubicBezTo>
                <a:cubicBezTo>
                  <a:pt x="155286" y="2967957"/>
                  <a:pt x="151197" y="2951015"/>
                  <a:pt x="146523" y="2936994"/>
                </a:cubicBezTo>
                <a:cubicBezTo>
                  <a:pt x="143018" y="2920637"/>
                  <a:pt x="141266" y="2903695"/>
                  <a:pt x="141266" y="2886169"/>
                </a:cubicBezTo>
                <a:cubicBezTo>
                  <a:pt x="164633" y="2886169"/>
                  <a:pt x="182744" y="2892595"/>
                  <a:pt x="195596" y="2905448"/>
                </a:cubicBezTo>
                <a:cubicBezTo>
                  <a:pt x="206112" y="2917132"/>
                  <a:pt x="220132" y="2931737"/>
                  <a:pt x="237659" y="2949263"/>
                </a:cubicBezTo>
                <a:cubicBezTo>
                  <a:pt x="245837" y="2957441"/>
                  <a:pt x="251679" y="2965620"/>
                  <a:pt x="255184" y="2973799"/>
                </a:cubicBezTo>
                <a:cubicBezTo>
                  <a:pt x="258690" y="2979641"/>
                  <a:pt x="262487" y="2986359"/>
                  <a:pt x="266576" y="2993954"/>
                </a:cubicBezTo>
                <a:cubicBezTo>
                  <a:pt x="270666" y="3001549"/>
                  <a:pt x="273587" y="3009435"/>
                  <a:pt x="275339" y="3017614"/>
                </a:cubicBezTo>
                <a:cubicBezTo>
                  <a:pt x="277092" y="3025793"/>
                  <a:pt x="282058" y="3034556"/>
                  <a:pt x="290237" y="3043903"/>
                </a:cubicBezTo>
                <a:lnTo>
                  <a:pt x="290237" y="3073697"/>
                </a:lnTo>
                <a:cubicBezTo>
                  <a:pt x="290237" y="3104076"/>
                  <a:pt x="288484" y="3133870"/>
                  <a:pt x="284979" y="3163080"/>
                </a:cubicBezTo>
                <a:lnTo>
                  <a:pt x="277968" y="3255968"/>
                </a:lnTo>
                <a:cubicBezTo>
                  <a:pt x="275631" y="3279336"/>
                  <a:pt x="274463" y="3303872"/>
                  <a:pt x="274463" y="3329577"/>
                </a:cubicBezTo>
                <a:cubicBezTo>
                  <a:pt x="274463" y="3355282"/>
                  <a:pt x="270374" y="3380402"/>
                  <a:pt x="262195" y="3404939"/>
                </a:cubicBezTo>
                <a:lnTo>
                  <a:pt x="262195" y="3501332"/>
                </a:lnTo>
                <a:cubicBezTo>
                  <a:pt x="265700" y="3507174"/>
                  <a:pt x="266869" y="3515937"/>
                  <a:pt x="265700" y="3527621"/>
                </a:cubicBezTo>
                <a:lnTo>
                  <a:pt x="265700" y="3548652"/>
                </a:lnTo>
                <a:cubicBezTo>
                  <a:pt x="269205" y="3553325"/>
                  <a:pt x="273879" y="3558583"/>
                  <a:pt x="279721" y="3564425"/>
                </a:cubicBezTo>
                <a:cubicBezTo>
                  <a:pt x="287900" y="3572604"/>
                  <a:pt x="294910" y="3576693"/>
                  <a:pt x="300752" y="3576693"/>
                </a:cubicBezTo>
                <a:lnTo>
                  <a:pt x="302505" y="3574941"/>
                </a:lnTo>
                <a:cubicBezTo>
                  <a:pt x="318862" y="3566762"/>
                  <a:pt x="334636" y="3562965"/>
                  <a:pt x="349825" y="3563549"/>
                </a:cubicBezTo>
                <a:cubicBezTo>
                  <a:pt x="365014" y="3564133"/>
                  <a:pt x="380787" y="3563841"/>
                  <a:pt x="397145" y="3562673"/>
                </a:cubicBezTo>
                <a:cubicBezTo>
                  <a:pt x="413503" y="3561504"/>
                  <a:pt x="431905" y="3559752"/>
                  <a:pt x="452352" y="3557415"/>
                </a:cubicBezTo>
                <a:cubicBezTo>
                  <a:pt x="472799" y="3555078"/>
                  <a:pt x="490617" y="3552157"/>
                  <a:pt x="505806" y="3548652"/>
                </a:cubicBezTo>
                <a:cubicBezTo>
                  <a:pt x="505806" y="3547483"/>
                  <a:pt x="510480" y="3545731"/>
                  <a:pt x="519827" y="3543394"/>
                </a:cubicBezTo>
                <a:lnTo>
                  <a:pt x="546116" y="3536384"/>
                </a:lnTo>
                <a:cubicBezTo>
                  <a:pt x="555463" y="3535215"/>
                  <a:pt x="564226" y="3533171"/>
                  <a:pt x="572405" y="3530249"/>
                </a:cubicBezTo>
                <a:cubicBezTo>
                  <a:pt x="580584" y="3527328"/>
                  <a:pt x="586426" y="3525576"/>
                  <a:pt x="589931" y="3524992"/>
                </a:cubicBezTo>
                <a:cubicBezTo>
                  <a:pt x="593436" y="3524408"/>
                  <a:pt x="602783" y="3522947"/>
                  <a:pt x="617973" y="3520610"/>
                </a:cubicBezTo>
                <a:cubicBezTo>
                  <a:pt x="633162" y="3518273"/>
                  <a:pt x="642509" y="3517105"/>
                  <a:pt x="646014" y="3517105"/>
                </a:cubicBezTo>
                <a:cubicBezTo>
                  <a:pt x="646014" y="3512431"/>
                  <a:pt x="647767" y="3509510"/>
                  <a:pt x="651272" y="3508342"/>
                </a:cubicBezTo>
                <a:lnTo>
                  <a:pt x="661788" y="3508342"/>
                </a:lnTo>
                <a:cubicBezTo>
                  <a:pt x="662956" y="3508342"/>
                  <a:pt x="665293" y="3507758"/>
                  <a:pt x="668798" y="3506589"/>
                </a:cubicBezTo>
                <a:cubicBezTo>
                  <a:pt x="669967" y="3506589"/>
                  <a:pt x="670551" y="3504837"/>
                  <a:pt x="670551" y="3501332"/>
                </a:cubicBezTo>
                <a:lnTo>
                  <a:pt x="660035" y="3483806"/>
                </a:lnTo>
                <a:cubicBezTo>
                  <a:pt x="654193" y="3476795"/>
                  <a:pt x="650688" y="3470369"/>
                  <a:pt x="649519" y="3464527"/>
                </a:cubicBezTo>
                <a:cubicBezTo>
                  <a:pt x="649519" y="3463359"/>
                  <a:pt x="649227" y="3459561"/>
                  <a:pt x="648643" y="3453135"/>
                </a:cubicBezTo>
                <a:cubicBezTo>
                  <a:pt x="648059" y="3446709"/>
                  <a:pt x="647183" y="3439406"/>
                  <a:pt x="646014" y="3431228"/>
                </a:cubicBezTo>
                <a:lnTo>
                  <a:pt x="642509" y="3408444"/>
                </a:lnTo>
                <a:lnTo>
                  <a:pt x="642509" y="3387413"/>
                </a:lnTo>
                <a:cubicBezTo>
                  <a:pt x="642509" y="3380402"/>
                  <a:pt x="644262" y="3366966"/>
                  <a:pt x="647767" y="3347103"/>
                </a:cubicBezTo>
                <a:cubicBezTo>
                  <a:pt x="651272" y="3327240"/>
                  <a:pt x="654777" y="3314388"/>
                  <a:pt x="658283" y="3308546"/>
                </a:cubicBezTo>
                <a:cubicBezTo>
                  <a:pt x="658283" y="3303872"/>
                  <a:pt x="660035" y="3299490"/>
                  <a:pt x="663540" y="3295401"/>
                </a:cubicBezTo>
                <a:cubicBezTo>
                  <a:pt x="667046" y="3291312"/>
                  <a:pt x="669382" y="3288099"/>
                  <a:pt x="670551" y="3285762"/>
                </a:cubicBezTo>
                <a:cubicBezTo>
                  <a:pt x="675224" y="3255383"/>
                  <a:pt x="679022" y="3224713"/>
                  <a:pt x="681943" y="3193750"/>
                </a:cubicBezTo>
                <a:cubicBezTo>
                  <a:pt x="684864" y="3162788"/>
                  <a:pt x="686324" y="3131533"/>
                  <a:pt x="686324" y="3099986"/>
                </a:cubicBezTo>
                <a:cubicBezTo>
                  <a:pt x="686324" y="3073113"/>
                  <a:pt x="685448" y="3046240"/>
                  <a:pt x="683695" y="3019367"/>
                </a:cubicBezTo>
                <a:cubicBezTo>
                  <a:pt x="681943" y="2992493"/>
                  <a:pt x="677561" y="2966204"/>
                  <a:pt x="670551" y="2940500"/>
                </a:cubicBezTo>
                <a:cubicBezTo>
                  <a:pt x="670551" y="2938163"/>
                  <a:pt x="669674" y="2935534"/>
                  <a:pt x="667922" y="2932613"/>
                </a:cubicBezTo>
                <a:cubicBezTo>
                  <a:pt x="666169" y="2929692"/>
                  <a:pt x="663540" y="2928231"/>
                  <a:pt x="660035" y="2928231"/>
                </a:cubicBezTo>
                <a:cubicBezTo>
                  <a:pt x="656530" y="2928231"/>
                  <a:pt x="654777" y="2932321"/>
                  <a:pt x="654777" y="2940500"/>
                </a:cubicBezTo>
                <a:lnTo>
                  <a:pt x="654777" y="2958026"/>
                </a:lnTo>
                <a:cubicBezTo>
                  <a:pt x="654777" y="2966204"/>
                  <a:pt x="656530" y="2974091"/>
                  <a:pt x="660035" y="2981686"/>
                </a:cubicBezTo>
                <a:cubicBezTo>
                  <a:pt x="663540" y="2989280"/>
                  <a:pt x="665293" y="2996583"/>
                  <a:pt x="665293" y="3003593"/>
                </a:cubicBezTo>
                <a:lnTo>
                  <a:pt x="665293" y="3005346"/>
                </a:lnTo>
                <a:cubicBezTo>
                  <a:pt x="657114" y="3029882"/>
                  <a:pt x="650104" y="3053542"/>
                  <a:pt x="644262" y="3076326"/>
                </a:cubicBezTo>
                <a:cubicBezTo>
                  <a:pt x="638420" y="3099110"/>
                  <a:pt x="632578" y="3124523"/>
                  <a:pt x="626736" y="3152564"/>
                </a:cubicBezTo>
                <a:cubicBezTo>
                  <a:pt x="623231" y="3158406"/>
                  <a:pt x="622646" y="3166585"/>
                  <a:pt x="624983" y="3177101"/>
                </a:cubicBezTo>
                <a:cubicBezTo>
                  <a:pt x="627320" y="3187616"/>
                  <a:pt x="626736" y="3196963"/>
                  <a:pt x="623231" y="3205142"/>
                </a:cubicBezTo>
                <a:cubicBezTo>
                  <a:pt x="608041" y="3233184"/>
                  <a:pt x="593436" y="3260641"/>
                  <a:pt x="579415" y="3287514"/>
                </a:cubicBezTo>
                <a:cubicBezTo>
                  <a:pt x="563058" y="3312051"/>
                  <a:pt x="546700" y="3339508"/>
                  <a:pt x="530343" y="3369887"/>
                </a:cubicBezTo>
                <a:cubicBezTo>
                  <a:pt x="528006" y="3371055"/>
                  <a:pt x="525085" y="3375144"/>
                  <a:pt x="521580" y="3382155"/>
                </a:cubicBezTo>
                <a:lnTo>
                  <a:pt x="509312" y="3392670"/>
                </a:lnTo>
                <a:lnTo>
                  <a:pt x="502301" y="3392670"/>
                </a:lnTo>
                <a:cubicBezTo>
                  <a:pt x="496459" y="3392670"/>
                  <a:pt x="493538" y="3394423"/>
                  <a:pt x="493538" y="3397928"/>
                </a:cubicBezTo>
                <a:cubicBezTo>
                  <a:pt x="485359" y="3401433"/>
                  <a:pt x="478057" y="3406983"/>
                  <a:pt x="471631" y="3414578"/>
                </a:cubicBezTo>
                <a:cubicBezTo>
                  <a:pt x="465204" y="3422172"/>
                  <a:pt x="458486" y="3429475"/>
                  <a:pt x="451476" y="3436485"/>
                </a:cubicBezTo>
                <a:cubicBezTo>
                  <a:pt x="444465" y="3443496"/>
                  <a:pt x="437455" y="3449922"/>
                  <a:pt x="430445" y="3455764"/>
                </a:cubicBezTo>
                <a:cubicBezTo>
                  <a:pt x="423434" y="3461606"/>
                  <a:pt x="415255" y="3464527"/>
                  <a:pt x="405908" y="3464527"/>
                </a:cubicBezTo>
                <a:cubicBezTo>
                  <a:pt x="391887" y="3464527"/>
                  <a:pt x="380203" y="3463066"/>
                  <a:pt x="370856" y="3460145"/>
                </a:cubicBezTo>
                <a:cubicBezTo>
                  <a:pt x="361509" y="3457225"/>
                  <a:pt x="351577" y="3453427"/>
                  <a:pt x="341062" y="3448754"/>
                </a:cubicBezTo>
                <a:cubicBezTo>
                  <a:pt x="337557" y="3446417"/>
                  <a:pt x="332883" y="3441451"/>
                  <a:pt x="327041" y="3433857"/>
                </a:cubicBezTo>
                <a:cubicBezTo>
                  <a:pt x="321199" y="3426262"/>
                  <a:pt x="316526" y="3420420"/>
                  <a:pt x="313020" y="3416331"/>
                </a:cubicBezTo>
                <a:cubicBezTo>
                  <a:pt x="309515" y="3412241"/>
                  <a:pt x="304842" y="3404939"/>
                  <a:pt x="299000" y="3394423"/>
                </a:cubicBezTo>
                <a:lnTo>
                  <a:pt x="290237" y="3378650"/>
                </a:lnTo>
                <a:lnTo>
                  <a:pt x="290237" y="3292772"/>
                </a:lnTo>
                <a:cubicBezTo>
                  <a:pt x="290237" y="3291604"/>
                  <a:pt x="294034" y="3284009"/>
                  <a:pt x="301628" y="3269988"/>
                </a:cubicBezTo>
                <a:cubicBezTo>
                  <a:pt x="309223" y="3255968"/>
                  <a:pt x="314773" y="3244868"/>
                  <a:pt x="318278" y="3236689"/>
                </a:cubicBezTo>
                <a:cubicBezTo>
                  <a:pt x="334636" y="3210984"/>
                  <a:pt x="346904" y="3184695"/>
                  <a:pt x="355083" y="3157822"/>
                </a:cubicBezTo>
                <a:cubicBezTo>
                  <a:pt x="358588" y="3147306"/>
                  <a:pt x="360925" y="3134454"/>
                  <a:pt x="362093" y="3119265"/>
                </a:cubicBezTo>
                <a:cubicBezTo>
                  <a:pt x="363261" y="3104076"/>
                  <a:pt x="367351" y="3094144"/>
                  <a:pt x="374361" y="3089471"/>
                </a:cubicBezTo>
                <a:cubicBezTo>
                  <a:pt x="376698" y="3074281"/>
                  <a:pt x="378451" y="3062013"/>
                  <a:pt x="379619" y="3052666"/>
                </a:cubicBezTo>
                <a:cubicBezTo>
                  <a:pt x="380787" y="3043319"/>
                  <a:pt x="381372" y="3032803"/>
                  <a:pt x="381372" y="3021119"/>
                </a:cubicBezTo>
                <a:cubicBezTo>
                  <a:pt x="381372" y="3003593"/>
                  <a:pt x="379035" y="2988988"/>
                  <a:pt x="374361" y="2977304"/>
                </a:cubicBezTo>
                <a:cubicBezTo>
                  <a:pt x="369688" y="2963283"/>
                  <a:pt x="363261" y="2949847"/>
                  <a:pt x="355083" y="2936994"/>
                </a:cubicBezTo>
                <a:cubicBezTo>
                  <a:pt x="355083" y="2934658"/>
                  <a:pt x="353330" y="2931737"/>
                  <a:pt x="349825" y="2928231"/>
                </a:cubicBezTo>
                <a:cubicBezTo>
                  <a:pt x="347488" y="2927063"/>
                  <a:pt x="343691" y="2924434"/>
                  <a:pt x="338433" y="2920345"/>
                </a:cubicBezTo>
                <a:cubicBezTo>
                  <a:pt x="333175" y="2916255"/>
                  <a:pt x="330546" y="2913626"/>
                  <a:pt x="330546" y="2912458"/>
                </a:cubicBezTo>
                <a:cubicBezTo>
                  <a:pt x="328210" y="2911290"/>
                  <a:pt x="327041" y="2907200"/>
                  <a:pt x="327041" y="2900190"/>
                </a:cubicBezTo>
                <a:cubicBezTo>
                  <a:pt x="323536" y="2892011"/>
                  <a:pt x="320907" y="2886461"/>
                  <a:pt x="319154" y="2883540"/>
                </a:cubicBezTo>
                <a:cubicBezTo>
                  <a:pt x="317402" y="2880619"/>
                  <a:pt x="315649" y="2877698"/>
                  <a:pt x="313897" y="2874777"/>
                </a:cubicBezTo>
                <a:cubicBezTo>
                  <a:pt x="312144" y="2871856"/>
                  <a:pt x="311268" y="2866890"/>
                  <a:pt x="311268" y="2859880"/>
                </a:cubicBezTo>
                <a:cubicBezTo>
                  <a:pt x="311268" y="2855206"/>
                  <a:pt x="313020" y="2851117"/>
                  <a:pt x="316526" y="2847612"/>
                </a:cubicBezTo>
                <a:cubicBezTo>
                  <a:pt x="320031" y="2844107"/>
                  <a:pt x="322368" y="2841770"/>
                  <a:pt x="323536" y="2840601"/>
                </a:cubicBezTo>
                <a:cubicBezTo>
                  <a:pt x="327041" y="2839433"/>
                  <a:pt x="329962" y="2838849"/>
                  <a:pt x="332299" y="2838849"/>
                </a:cubicBezTo>
                <a:lnTo>
                  <a:pt x="346320" y="2838849"/>
                </a:lnTo>
                <a:cubicBezTo>
                  <a:pt x="349825" y="2838849"/>
                  <a:pt x="352162" y="2839433"/>
                  <a:pt x="353330" y="2840601"/>
                </a:cubicBezTo>
                <a:cubicBezTo>
                  <a:pt x="373193" y="2842938"/>
                  <a:pt x="388382" y="2844107"/>
                  <a:pt x="398898" y="2844107"/>
                </a:cubicBezTo>
                <a:cubicBezTo>
                  <a:pt x="411750" y="2844107"/>
                  <a:pt x="422266" y="2846151"/>
                  <a:pt x="430445" y="2850241"/>
                </a:cubicBezTo>
                <a:cubicBezTo>
                  <a:pt x="438623" y="2854330"/>
                  <a:pt x="446802" y="2859880"/>
                  <a:pt x="454981" y="2866890"/>
                </a:cubicBezTo>
                <a:cubicBezTo>
                  <a:pt x="463160" y="2873901"/>
                  <a:pt x="472507" y="2885585"/>
                  <a:pt x="483023" y="2901942"/>
                </a:cubicBezTo>
                <a:cubicBezTo>
                  <a:pt x="488865" y="2911290"/>
                  <a:pt x="495875" y="2920053"/>
                  <a:pt x="504054" y="2928231"/>
                </a:cubicBezTo>
                <a:cubicBezTo>
                  <a:pt x="512232" y="2936410"/>
                  <a:pt x="516322" y="2948094"/>
                  <a:pt x="516322" y="2963283"/>
                </a:cubicBezTo>
                <a:cubicBezTo>
                  <a:pt x="516322" y="2966789"/>
                  <a:pt x="514569" y="2970586"/>
                  <a:pt x="511064" y="2974675"/>
                </a:cubicBezTo>
                <a:cubicBezTo>
                  <a:pt x="507559" y="2978765"/>
                  <a:pt x="505806" y="2983146"/>
                  <a:pt x="505806" y="2987820"/>
                </a:cubicBezTo>
                <a:cubicBezTo>
                  <a:pt x="497627" y="3008851"/>
                  <a:pt x="489449" y="3031051"/>
                  <a:pt x="481270" y="3054419"/>
                </a:cubicBezTo>
                <a:cubicBezTo>
                  <a:pt x="470754" y="3077787"/>
                  <a:pt x="459070" y="3098818"/>
                  <a:pt x="446218" y="3117512"/>
                </a:cubicBezTo>
                <a:cubicBezTo>
                  <a:pt x="438039" y="3124523"/>
                  <a:pt x="432781" y="3134454"/>
                  <a:pt x="430445" y="3147306"/>
                </a:cubicBezTo>
                <a:cubicBezTo>
                  <a:pt x="426939" y="3157822"/>
                  <a:pt x="422850" y="3166585"/>
                  <a:pt x="418176" y="3173595"/>
                </a:cubicBezTo>
                <a:cubicBezTo>
                  <a:pt x="407661" y="3191121"/>
                  <a:pt x="393932" y="3209524"/>
                  <a:pt x="376990" y="3228802"/>
                </a:cubicBezTo>
                <a:cubicBezTo>
                  <a:pt x="360048" y="3248081"/>
                  <a:pt x="351577" y="3268820"/>
                  <a:pt x="351577" y="3291020"/>
                </a:cubicBezTo>
                <a:cubicBezTo>
                  <a:pt x="351577" y="3299198"/>
                  <a:pt x="354499" y="3305625"/>
                  <a:pt x="360340" y="3310298"/>
                </a:cubicBezTo>
                <a:cubicBezTo>
                  <a:pt x="368519" y="3313803"/>
                  <a:pt x="377282" y="3315556"/>
                  <a:pt x="386630" y="3315556"/>
                </a:cubicBezTo>
                <a:cubicBezTo>
                  <a:pt x="395977" y="3315556"/>
                  <a:pt x="405324" y="3311759"/>
                  <a:pt x="414671" y="3304164"/>
                </a:cubicBezTo>
                <a:cubicBezTo>
                  <a:pt x="424018" y="3296570"/>
                  <a:pt x="432489" y="3287222"/>
                  <a:pt x="440084" y="3276123"/>
                </a:cubicBezTo>
                <a:cubicBezTo>
                  <a:pt x="447678" y="3265023"/>
                  <a:pt x="455565" y="3254799"/>
                  <a:pt x="463744" y="3245452"/>
                </a:cubicBezTo>
                <a:cubicBezTo>
                  <a:pt x="470754" y="3233768"/>
                  <a:pt x="478349" y="3225589"/>
                  <a:pt x="486528" y="3220916"/>
                </a:cubicBezTo>
                <a:lnTo>
                  <a:pt x="530343" y="3143801"/>
                </a:lnTo>
                <a:cubicBezTo>
                  <a:pt x="530343" y="3142633"/>
                  <a:pt x="530927" y="3140880"/>
                  <a:pt x="532095" y="3138543"/>
                </a:cubicBezTo>
                <a:lnTo>
                  <a:pt x="533848" y="3133286"/>
                </a:lnTo>
                <a:lnTo>
                  <a:pt x="546116" y="3112254"/>
                </a:lnTo>
                <a:cubicBezTo>
                  <a:pt x="550790" y="3100570"/>
                  <a:pt x="554879" y="3094144"/>
                  <a:pt x="558384" y="3092976"/>
                </a:cubicBezTo>
                <a:cubicBezTo>
                  <a:pt x="558384" y="3089471"/>
                  <a:pt x="560137" y="3081000"/>
                  <a:pt x="563642" y="3067563"/>
                </a:cubicBezTo>
                <a:cubicBezTo>
                  <a:pt x="567147" y="3054127"/>
                  <a:pt x="569484" y="3046240"/>
                  <a:pt x="570652" y="3043903"/>
                </a:cubicBezTo>
                <a:cubicBezTo>
                  <a:pt x="570652" y="3039229"/>
                  <a:pt x="573573" y="3031635"/>
                  <a:pt x="579415" y="3021119"/>
                </a:cubicBezTo>
                <a:cubicBezTo>
                  <a:pt x="582921" y="3011772"/>
                  <a:pt x="586426" y="3002133"/>
                  <a:pt x="589931" y="2992201"/>
                </a:cubicBezTo>
                <a:cubicBezTo>
                  <a:pt x="593436" y="2982270"/>
                  <a:pt x="596941" y="2973215"/>
                  <a:pt x="600447" y="2965036"/>
                </a:cubicBezTo>
                <a:cubicBezTo>
                  <a:pt x="601615" y="2955689"/>
                  <a:pt x="602199" y="2948678"/>
                  <a:pt x="602199" y="2944005"/>
                </a:cubicBezTo>
                <a:lnTo>
                  <a:pt x="626736" y="2849364"/>
                </a:lnTo>
                <a:cubicBezTo>
                  <a:pt x="629073" y="2845859"/>
                  <a:pt x="630241" y="2843522"/>
                  <a:pt x="630241" y="2842354"/>
                </a:cubicBezTo>
                <a:lnTo>
                  <a:pt x="637251" y="2842354"/>
                </a:lnTo>
                <a:lnTo>
                  <a:pt x="640756" y="2840601"/>
                </a:lnTo>
                <a:lnTo>
                  <a:pt x="640756" y="2858127"/>
                </a:lnTo>
                <a:lnTo>
                  <a:pt x="651272" y="2858127"/>
                </a:lnTo>
                <a:lnTo>
                  <a:pt x="651272" y="2821323"/>
                </a:lnTo>
                <a:cubicBezTo>
                  <a:pt x="652441" y="2816649"/>
                  <a:pt x="654777" y="2814897"/>
                  <a:pt x="658283" y="2816065"/>
                </a:cubicBezTo>
                <a:close/>
                <a:moveTo>
                  <a:pt x="1063133" y="2705651"/>
                </a:moveTo>
                <a:cubicBezTo>
                  <a:pt x="1073649" y="2705651"/>
                  <a:pt x="1086793" y="2706235"/>
                  <a:pt x="1102567" y="2707404"/>
                </a:cubicBezTo>
                <a:cubicBezTo>
                  <a:pt x="1118340" y="2708572"/>
                  <a:pt x="1132069" y="2714414"/>
                  <a:pt x="1143753" y="2724930"/>
                </a:cubicBezTo>
                <a:lnTo>
                  <a:pt x="1157774" y="2737198"/>
                </a:lnTo>
                <a:cubicBezTo>
                  <a:pt x="1160110" y="2739535"/>
                  <a:pt x="1163031" y="2742456"/>
                  <a:pt x="1166537" y="2745961"/>
                </a:cubicBezTo>
                <a:lnTo>
                  <a:pt x="1166537" y="2756477"/>
                </a:lnTo>
                <a:cubicBezTo>
                  <a:pt x="1166537" y="2757645"/>
                  <a:pt x="1164200" y="2760566"/>
                  <a:pt x="1159526" y="2765240"/>
                </a:cubicBezTo>
                <a:lnTo>
                  <a:pt x="1147258" y="2775755"/>
                </a:lnTo>
                <a:cubicBezTo>
                  <a:pt x="1140248" y="2780429"/>
                  <a:pt x="1130024" y="2784226"/>
                  <a:pt x="1116587" y="2787147"/>
                </a:cubicBezTo>
                <a:cubicBezTo>
                  <a:pt x="1103151" y="2790068"/>
                  <a:pt x="1089422" y="2793281"/>
                  <a:pt x="1075401" y="2796786"/>
                </a:cubicBezTo>
                <a:cubicBezTo>
                  <a:pt x="1061381" y="2802628"/>
                  <a:pt x="1048528" y="2807886"/>
                  <a:pt x="1036844" y="2812560"/>
                </a:cubicBezTo>
                <a:cubicBezTo>
                  <a:pt x="1027497" y="2819570"/>
                  <a:pt x="1022823" y="2826581"/>
                  <a:pt x="1022823" y="2833591"/>
                </a:cubicBezTo>
                <a:lnTo>
                  <a:pt x="1022823" y="2835344"/>
                </a:lnTo>
                <a:cubicBezTo>
                  <a:pt x="1022823" y="2843522"/>
                  <a:pt x="1022823" y="2850241"/>
                  <a:pt x="1022823" y="2855499"/>
                </a:cubicBezTo>
                <a:cubicBezTo>
                  <a:pt x="1022823" y="2860756"/>
                  <a:pt x="1023992" y="2865138"/>
                  <a:pt x="1026328" y="2868643"/>
                </a:cubicBezTo>
                <a:lnTo>
                  <a:pt x="1035091" y="2880911"/>
                </a:lnTo>
                <a:cubicBezTo>
                  <a:pt x="1039765" y="2882080"/>
                  <a:pt x="1044439" y="2882664"/>
                  <a:pt x="1049112" y="2882664"/>
                </a:cubicBezTo>
                <a:lnTo>
                  <a:pt x="1061381" y="2882664"/>
                </a:lnTo>
                <a:cubicBezTo>
                  <a:pt x="1064886" y="2883832"/>
                  <a:pt x="1067807" y="2884416"/>
                  <a:pt x="1070144" y="2884416"/>
                </a:cubicBezTo>
                <a:cubicBezTo>
                  <a:pt x="1085333" y="2884416"/>
                  <a:pt x="1099938" y="2887337"/>
                  <a:pt x="1113959" y="2893179"/>
                </a:cubicBezTo>
                <a:cubicBezTo>
                  <a:pt x="1130316" y="2900190"/>
                  <a:pt x="1138495" y="2911874"/>
                  <a:pt x="1138495" y="2928231"/>
                </a:cubicBezTo>
                <a:cubicBezTo>
                  <a:pt x="1137326" y="2942252"/>
                  <a:pt x="1130316" y="2952184"/>
                  <a:pt x="1117464" y="2958026"/>
                </a:cubicBezTo>
                <a:cubicBezTo>
                  <a:pt x="1102274" y="2962699"/>
                  <a:pt x="1090006" y="2965036"/>
                  <a:pt x="1080659" y="2965036"/>
                </a:cubicBezTo>
                <a:cubicBezTo>
                  <a:pt x="1075986" y="2965036"/>
                  <a:pt x="1072480" y="2964452"/>
                  <a:pt x="1070144" y="2963283"/>
                </a:cubicBezTo>
                <a:cubicBezTo>
                  <a:pt x="1067807" y="2962115"/>
                  <a:pt x="1064886" y="2961531"/>
                  <a:pt x="1061381" y="2961531"/>
                </a:cubicBezTo>
                <a:cubicBezTo>
                  <a:pt x="1053202" y="2961531"/>
                  <a:pt x="1045023" y="2963868"/>
                  <a:pt x="1036844" y="2968541"/>
                </a:cubicBezTo>
                <a:cubicBezTo>
                  <a:pt x="1029834" y="2975552"/>
                  <a:pt x="1026328" y="2981978"/>
                  <a:pt x="1026328" y="2987820"/>
                </a:cubicBezTo>
                <a:lnTo>
                  <a:pt x="1026328" y="3033387"/>
                </a:lnTo>
                <a:cubicBezTo>
                  <a:pt x="1026328" y="3035724"/>
                  <a:pt x="1028665" y="3036893"/>
                  <a:pt x="1033339" y="3036893"/>
                </a:cubicBezTo>
                <a:cubicBezTo>
                  <a:pt x="1038012" y="3036893"/>
                  <a:pt x="1041518" y="3038061"/>
                  <a:pt x="1043854" y="3040398"/>
                </a:cubicBezTo>
                <a:cubicBezTo>
                  <a:pt x="1045023" y="3040398"/>
                  <a:pt x="1051157" y="3041858"/>
                  <a:pt x="1062257" y="3044779"/>
                </a:cubicBezTo>
                <a:cubicBezTo>
                  <a:pt x="1073357" y="3047700"/>
                  <a:pt x="1080659" y="3049745"/>
                  <a:pt x="1084164" y="3050913"/>
                </a:cubicBezTo>
                <a:cubicBezTo>
                  <a:pt x="1093511" y="3057924"/>
                  <a:pt x="1098769" y="3066103"/>
                  <a:pt x="1099938" y="3075450"/>
                </a:cubicBezTo>
                <a:lnTo>
                  <a:pt x="1099938" y="3080708"/>
                </a:lnTo>
                <a:cubicBezTo>
                  <a:pt x="1091759" y="3098234"/>
                  <a:pt x="1081536" y="3116928"/>
                  <a:pt x="1069267" y="3136791"/>
                </a:cubicBezTo>
                <a:cubicBezTo>
                  <a:pt x="1056999" y="3156654"/>
                  <a:pt x="1041518" y="3171259"/>
                  <a:pt x="1022823" y="3180606"/>
                </a:cubicBezTo>
                <a:cubicBezTo>
                  <a:pt x="1011139" y="3185279"/>
                  <a:pt x="1002376" y="3187616"/>
                  <a:pt x="996534" y="3187616"/>
                </a:cubicBezTo>
                <a:lnTo>
                  <a:pt x="982514" y="3187616"/>
                </a:lnTo>
                <a:cubicBezTo>
                  <a:pt x="976671" y="3188785"/>
                  <a:pt x="971998" y="3191121"/>
                  <a:pt x="968493" y="3194627"/>
                </a:cubicBezTo>
                <a:cubicBezTo>
                  <a:pt x="962651" y="3199300"/>
                  <a:pt x="954472" y="3206895"/>
                  <a:pt x="943956" y="3217410"/>
                </a:cubicBezTo>
                <a:lnTo>
                  <a:pt x="943956" y="3226173"/>
                </a:lnTo>
                <a:cubicBezTo>
                  <a:pt x="943956" y="3233184"/>
                  <a:pt x="946001" y="3237273"/>
                  <a:pt x="950090" y="3238442"/>
                </a:cubicBezTo>
                <a:cubicBezTo>
                  <a:pt x="954180" y="3239610"/>
                  <a:pt x="960314" y="3240194"/>
                  <a:pt x="968493" y="3240194"/>
                </a:cubicBezTo>
                <a:cubicBezTo>
                  <a:pt x="982514" y="3240194"/>
                  <a:pt x="995658" y="3237273"/>
                  <a:pt x="1007926" y="3231431"/>
                </a:cubicBezTo>
                <a:cubicBezTo>
                  <a:pt x="1020195" y="3225589"/>
                  <a:pt x="1033339" y="3220916"/>
                  <a:pt x="1047360" y="3217410"/>
                </a:cubicBezTo>
                <a:lnTo>
                  <a:pt x="1054370" y="3217410"/>
                </a:lnTo>
                <a:cubicBezTo>
                  <a:pt x="1059044" y="3217410"/>
                  <a:pt x="1061965" y="3217410"/>
                  <a:pt x="1063133" y="3217410"/>
                </a:cubicBezTo>
                <a:lnTo>
                  <a:pt x="1070144" y="3210400"/>
                </a:lnTo>
                <a:cubicBezTo>
                  <a:pt x="1074817" y="3205726"/>
                  <a:pt x="1080659" y="3202805"/>
                  <a:pt x="1087669" y="3201637"/>
                </a:cubicBezTo>
                <a:lnTo>
                  <a:pt x="1106948" y="3201637"/>
                </a:lnTo>
                <a:cubicBezTo>
                  <a:pt x="1112790" y="3201637"/>
                  <a:pt x="1120969" y="3202805"/>
                  <a:pt x="1131485" y="3205142"/>
                </a:cubicBezTo>
                <a:cubicBezTo>
                  <a:pt x="1143169" y="3205142"/>
                  <a:pt x="1152516" y="3206895"/>
                  <a:pt x="1159526" y="3210400"/>
                </a:cubicBezTo>
                <a:cubicBezTo>
                  <a:pt x="1171210" y="3215074"/>
                  <a:pt x="1180557" y="3221500"/>
                  <a:pt x="1187568" y="3229679"/>
                </a:cubicBezTo>
                <a:cubicBezTo>
                  <a:pt x="1195747" y="3235521"/>
                  <a:pt x="1207430" y="3240778"/>
                  <a:pt x="1222620" y="3245452"/>
                </a:cubicBezTo>
                <a:cubicBezTo>
                  <a:pt x="1231967" y="3251294"/>
                  <a:pt x="1244235" y="3258304"/>
                  <a:pt x="1259424" y="3266483"/>
                </a:cubicBezTo>
                <a:cubicBezTo>
                  <a:pt x="1274614" y="3274662"/>
                  <a:pt x="1282208" y="3286930"/>
                  <a:pt x="1282208" y="3303288"/>
                </a:cubicBezTo>
                <a:cubicBezTo>
                  <a:pt x="1282208" y="3306793"/>
                  <a:pt x="1276951" y="3312343"/>
                  <a:pt x="1266435" y="3319937"/>
                </a:cubicBezTo>
                <a:cubicBezTo>
                  <a:pt x="1255919" y="3327532"/>
                  <a:pt x="1249493" y="3333082"/>
                  <a:pt x="1247156" y="3336587"/>
                </a:cubicBezTo>
                <a:cubicBezTo>
                  <a:pt x="1244819" y="3335419"/>
                  <a:pt x="1241898" y="3335419"/>
                  <a:pt x="1238393" y="3336587"/>
                </a:cubicBezTo>
                <a:cubicBezTo>
                  <a:pt x="1233720" y="3340092"/>
                  <a:pt x="1230214" y="3341845"/>
                  <a:pt x="1227878" y="3341845"/>
                </a:cubicBezTo>
                <a:cubicBezTo>
                  <a:pt x="1218531" y="3341845"/>
                  <a:pt x="1210644" y="3339800"/>
                  <a:pt x="1204217" y="3335711"/>
                </a:cubicBezTo>
                <a:cubicBezTo>
                  <a:pt x="1197791" y="3331621"/>
                  <a:pt x="1191073" y="3329577"/>
                  <a:pt x="1184063" y="3329577"/>
                </a:cubicBezTo>
                <a:cubicBezTo>
                  <a:pt x="1161863" y="3329577"/>
                  <a:pt x="1141708" y="3336003"/>
                  <a:pt x="1123598" y="3348855"/>
                </a:cubicBezTo>
                <a:cubicBezTo>
                  <a:pt x="1105488" y="3361708"/>
                  <a:pt x="1088838" y="3373976"/>
                  <a:pt x="1073649" y="3385660"/>
                </a:cubicBezTo>
                <a:cubicBezTo>
                  <a:pt x="1070144" y="3389165"/>
                  <a:pt x="1063133" y="3393839"/>
                  <a:pt x="1052617" y="3399681"/>
                </a:cubicBezTo>
                <a:cubicBezTo>
                  <a:pt x="1043270" y="3403186"/>
                  <a:pt x="1033923" y="3407860"/>
                  <a:pt x="1024576" y="3413702"/>
                </a:cubicBezTo>
                <a:cubicBezTo>
                  <a:pt x="1012892" y="3419544"/>
                  <a:pt x="1002376" y="3424217"/>
                  <a:pt x="993029" y="3427722"/>
                </a:cubicBezTo>
                <a:cubicBezTo>
                  <a:pt x="983682" y="3431228"/>
                  <a:pt x="977256" y="3432980"/>
                  <a:pt x="973751" y="3432980"/>
                </a:cubicBezTo>
                <a:lnTo>
                  <a:pt x="952719" y="3432980"/>
                </a:lnTo>
                <a:cubicBezTo>
                  <a:pt x="943372" y="3432980"/>
                  <a:pt x="938699" y="3430059"/>
                  <a:pt x="938699" y="3424217"/>
                </a:cubicBezTo>
                <a:cubicBezTo>
                  <a:pt x="937530" y="3423049"/>
                  <a:pt x="939283" y="3421296"/>
                  <a:pt x="943956" y="3418959"/>
                </a:cubicBezTo>
                <a:cubicBezTo>
                  <a:pt x="946293" y="3418959"/>
                  <a:pt x="951551" y="3416915"/>
                  <a:pt x="959730" y="3412825"/>
                </a:cubicBezTo>
                <a:cubicBezTo>
                  <a:pt x="967908" y="3408736"/>
                  <a:pt x="973751" y="3406107"/>
                  <a:pt x="977256" y="3404939"/>
                </a:cubicBezTo>
                <a:lnTo>
                  <a:pt x="996534" y="3385660"/>
                </a:lnTo>
                <a:cubicBezTo>
                  <a:pt x="1008218" y="3373976"/>
                  <a:pt x="1016981" y="3366381"/>
                  <a:pt x="1022823" y="3362876"/>
                </a:cubicBezTo>
                <a:cubicBezTo>
                  <a:pt x="1026328" y="3358203"/>
                  <a:pt x="1033923" y="3350900"/>
                  <a:pt x="1045607" y="3340969"/>
                </a:cubicBezTo>
                <a:cubicBezTo>
                  <a:pt x="1057291" y="3331037"/>
                  <a:pt x="1063133" y="3324319"/>
                  <a:pt x="1063133" y="3320814"/>
                </a:cubicBezTo>
                <a:cubicBezTo>
                  <a:pt x="1063133" y="3314972"/>
                  <a:pt x="1060504" y="3311759"/>
                  <a:pt x="1055246" y="3311174"/>
                </a:cubicBezTo>
                <a:cubicBezTo>
                  <a:pt x="1049989" y="3310590"/>
                  <a:pt x="1046191" y="3310298"/>
                  <a:pt x="1043854" y="3310298"/>
                </a:cubicBezTo>
                <a:cubicBezTo>
                  <a:pt x="1016981" y="3309130"/>
                  <a:pt x="988355" y="3314388"/>
                  <a:pt x="957977" y="3326072"/>
                </a:cubicBezTo>
                <a:cubicBezTo>
                  <a:pt x="927599" y="3335419"/>
                  <a:pt x="899557" y="3340677"/>
                  <a:pt x="873852" y="3341845"/>
                </a:cubicBezTo>
                <a:lnTo>
                  <a:pt x="861584" y="3341845"/>
                </a:lnTo>
                <a:cubicBezTo>
                  <a:pt x="847563" y="3333666"/>
                  <a:pt x="834127" y="3325487"/>
                  <a:pt x="821274" y="3317309"/>
                </a:cubicBezTo>
                <a:cubicBezTo>
                  <a:pt x="809590" y="3311467"/>
                  <a:pt x="800827" y="3300951"/>
                  <a:pt x="794985" y="3285762"/>
                </a:cubicBezTo>
                <a:cubicBezTo>
                  <a:pt x="796154" y="3282257"/>
                  <a:pt x="798783" y="3278459"/>
                  <a:pt x="802872" y="3274370"/>
                </a:cubicBezTo>
                <a:cubicBezTo>
                  <a:pt x="806961" y="3270280"/>
                  <a:pt x="810759" y="3267652"/>
                  <a:pt x="814264" y="3266483"/>
                </a:cubicBezTo>
                <a:lnTo>
                  <a:pt x="835295" y="3266483"/>
                </a:lnTo>
                <a:cubicBezTo>
                  <a:pt x="841137" y="3266483"/>
                  <a:pt x="849900" y="3266191"/>
                  <a:pt x="861584" y="3265607"/>
                </a:cubicBezTo>
                <a:cubicBezTo>
                  <a:pt x="873268" y="3265023"/>
                  <a:pt x="879110" y="3264146"/>
                  <a:pt x="879110" y="3262978"/>
                </a:cubicBezTo>
                <a:lnTo>
                  <a:pt x="891378" y="3252462"/>
                </a:lnTo>
                <a:cubicBezTo>
                  <a:pt x="891378" y="3251294"/>
                  <a:pt x="892255" y="3244868"/>
                  <a:pt x="894007" y="3233184"/>
                </a:cubicBezTo>
                <a:cubicBezTo>
                  <a:pt x="895760" y="3221500"/>
                  <a:pt x="898389" y="3212737"/>
                  <a:pt x="901894" y="3206895"/>
                </a:cubicBezTo>
                <a:cubicBezTo>
                  <a:pt x="901894" y="3202221"/>
                  <a:pt x="901310" y="3198132"/>
                  <a:pt x="900141" y="3194627"/>
                </a:cubicBezTo>
                <a:cubicBezTo>
                  <a:pt x="898973" y="3191121"/>
                  <a:pt x="898389" y="3187032"/>
                  <a:pt x="898389" y="3182358"/>
                </a:cubicBezTo>
                <a:cubicBezTo>
                  <a:pt x="898389" y="3168338"/>
                  <a:pt x="902478" y="3154901"/>
                  <a:pt x="910657" y="3142049"/>
                </a:cubicBezTo>
                <a:cubicBezTo>
                  <a:pt x="917667" y="3131533"/>
                  <a:pt x="921173" y="3116928"/>
                  <a:pt x="921173" y="3098234"/>
                </a:cubicBezTo>
                <a:cubicBezTo>
                  <a:pt x="921173" y="3094728"/>
                  <a:pt x="918544" y="3092100"/>
                  <a:pt x="913286" y="3090347"/>
                </a:cubicBezTo>
                <a:cubicBezTo>
                  <a:pt x="908028" y="3088594"/>
                  <a:pt x="902478" y="3086550"/>
                  <a:pt x="896636" y="3084213"/>
                </a:cubicBezTo>
                <a:lnTo>
                  <a:pt x="877357" y="3080708"/>
                </a:lnTo>
                <a:cubicBezTo>
                  <a:pt x="872684" y="3078371"/>
                  <a:pt x="869179" y="3077202"/>
                  <a:pt x="866842" y="3077202"/>
                </a:cubicBezTo>
                <a:cubicBezTo>
                  <a:pt x="876189" y="3076034"/>
                  <a:pt x="886120" y="3072529"/>
                  <a:pt x="896636" y="3066687"/>
                </a:cubicBezTo>
                <a:cubicBezTo>
                  <a:pt x="908320" y="3063182"/>
                  <a:pt x="918836" y="3060261"/>
                  <a:pt x="928183" y="3057924"/>
                </a:cubicBezTo>
                <a:cubicBezTo>
                  <a:pt x="932856" y="3054419"/>
                  <a:pt x="935193" y="3050621"/>
                  <a:pt x="935193" y="3046532"/>
                </a:cubicBezTo>
                <a:cubicBezTo>
                  <a:pt x="935193" y="3042443"/>
                  <a:pt x="936946" y="3033095"/>
                  <a:pt x="940451" y="3018490"/>
                </a:cubicBezTo>
                <a:cubicBezTo>
                  <a:pt x="943956" y="3003885"/>
                  <a:pt x="946293" y="2995414"/>
                  <a:pt x="947461" y="2993078"/>
                </a:cubicBezTo>
                <a:cubicBezTo>
                  <a:pt x="946293" y="2984899"/>
                  <a:pt x="941619" y="2980809"/>
                  <a:pt x="933441" y="2980809"/>
                </a:cubicBezTo>
                <a:cubicBezTo>
                  <a:pt x="920588" y="2980809"/>
                  <a:pt x="908612" y="2981978"/>
                  <a:pt x="897512" y="2984315"/>
                </a:cubicBezTo>
                <a:cubicBezTo>
                  <a:pt x="886413" y="2986651"/>
                  <a:pt x="875021" y="2987820"/>
                  <a:pt x="863337" y="2987820"/>
                </a:cubicBezTo>
                <a:cubicBezTo>
                  <a:pt x="859831" y="2987820"/>
                  <a:pt x="855158" y="2987236"/>
                  <a:pt x="849316" y="2986067"/>
                </a:cubicBezTo>
                <a:cubicBezTo>
                  <a:pt x="841137" y="2986067"/>
                  <a:pt x="834127" y="2984899"/>
                  <a:pt x="828285" y="2982562"/>
                </a:cubicBezTo>
                <a:cubicBezTo>
                  <a:pt x="820106" y="2981394"/>
                  <a:pt x="814264" y="2979057"/>
                  <a:pt x="810759" y="2975552"/>
                </a:cubicBezTo>
                <a:cubicBezTo>
                  <a:pt x="804917" y="2970878"/>
                  <a:pt x="801704" y="2967081"/>
                  <a:pt x="801119" y="2964160"/>
                </a:cubicBezTo>
                <a:cubicBezTo>
                  <a:pt x="800535" y="2961239"/>
                  <a:pt x="806085" y="2958026"/>
                  <a:pt x="817769" y="2954520"/>
                </a:cubicBezTo>
                <a:cubicBezTo>
                  <a:pt x="828285" y="2948678"/>
                  <a:pt x="840261" y="2944005"/>
                  <a:pt x="853697" y="2940500"/>
                </a:cubicBezTo>
                <a:cubicBezTo>
                  <a:pt x="867134" y="2936994"/>
                  <a:pt x="880278" y="2933197"/>
                  <a:pt x="893131" y="2929108"/>
                </a:cubicBezTo>
                <a:cubicBezTo>
                  <a:pt x="905983" y="2925018"/>
                  <a:pt x="914746" y="2922389"/>
                  <a:pt x="919420" y="2921221"/>
                </a:cubicBezTo>
                <a:cubicBezTo>
                  <a:pt x="926430" y="2918884"/>
                  <a:pt x="929936" y="2915963"/>
                  <a:pt x="929936" y="2912458"/>
                </a:cubicBezTo>
                <a:cubicBezTo>
                  <a:pt x="929936" y="2908953"/>
                  <a:pt x="931688" y="2906616"/>
                  <a:pt x="935193" y="2905448"/>
                </a:cubicBezTo>
                <a:lnTo>
                  <a:pt x="935193" y="2893179"/>
                </a:lnTo>
                <a:cubicBezTo>
                  <a:pt x="935193" y="2882664"/>
                  <a:pt x="934317" y="2874485"/>
                  <a:pt x="932564" y="2868643"/>
                </a:cubicBezTo>
                <a:cubicBezTo>
                  <a:pt x="930812" y="2862801"/>
                  <a:pt x="930520" y="2854038"/>
                  <a:pt x="931688" y="2842354"/>
                </a:cubicBezTo>
                <a:cubicBezTo>
                  <a:pt x="931688" y="2840017"/>
                  <a:pt x="930520" y="2838849"/>
                  <a:pt x="928183" y="2838849"/>
                </a:cubicBezTo>
                <a:cubicBezTo>
                  <a:pt x="917667" y="2838849"/>
                  <a:pt x="908320" y="2840894"/>
                  <a:pt x="900141" y="2844983"/>
                </a:cubicBezTo>
                <a:cubicBezTo>
                  <a:pt x="891962" y="2849072"/>
                  <a:pt x="883784" y="2853454"/>
                  <a:pt x="875605" y="2858127"/>
                </a:cubicBezTo>
                <a:cubicBezTo>
                  <a:pt x="866258" y="2860464"/>
                  <a:pt x="854281" y="2862217"/>
                  <a:pt x="839677" y="2863385"/>
                </a:cubicBezTo>
                <a:cubicBezTo>
                  <a:pt x="825072" y="2864554"/>
                  <a:pt x="815432" y="2865138"/>
                  <a:pt x="810759" y="2865138"/>
                </a:cubicBezTo>
                <a:cubicBezTo>
                  <a:pt x="801411" y="2865138"/>
                  <a:pt x="793233" y="2863385"/>
                  <a:pt x="786222" y="2859880"/>
                </a:cubicBezTo>
                <a:cubicBezTo>
                  <a:pt x="780380" y="2854038"/>
                  <a:pt x="773954" y="2849364"/>
                  <a:pt x="766944" y="2845859"/>
                </a:cubicBezTo>
                <a:cubicBezTo>
                  <a:pt x="762270" y="2840017"/>
                  <a:pt x="757012" y="2835052"/>
                  <a:pt x="751170" y="2830962"/>
                </a:cubicBezTo>
                <a:cubicBezTo>
                  <a:pt x="745328" y="2826873"/>
                  <a:pt x="738902" y="2823660"/>
                  <a:pt x="731892" y="2821323"/>
                </a:cubicBezTo>
                <a:cubicBezTo>
                  <a:pt x="743576" y="2823660"/>
                  <a:pt x="754676" y="2821907"/>
                  <a:pt x="765191" y="2816065"/>
                </a:cubicBezTo>
                <a:cubicBezTo>
                  <a:pt x="775707" y="2812560"/>
                  <a:pt x="786806" y="2809055"/>
                  <a:pt x="798490" y="2805549"/>
                </a:cubicBezTo>
                <a:lnTo>
                  <a:pt x="849316" y="2789776"/>
                </a:lnTo>
                <a:cubicBezTo>
                  <a:pt x="864505" y="2786271"/>
                  <a:pt x="880863" y="2780429"/>
                  <a:pt x="898389" y="2772250"/>
                </a:cubicBezTo>
                <a:cubicBezTo>
                  <a:pt x="926430" y="2758229"/>
                  <a:pt x="952719" y="2743624"/>
                  <a:pt x="977256" y="2728435"/>
                </a:cubicBezTo>
                <a:cubicBezTo>
                  <a:pt x="1001792" y="2713246"/>
                  <a:pt x="1030418" y="2705651"/>
                  <a:pt x="1063133" y="2705651"/>
                </a:cubicBezTo>
                <a:close/>
                <a:moveTo>
                  <a:pt x="521580" y="2646063"/>
                </a:moveTo>
                <a:cubicBezTo>
                  <a:pt x="528590" y="2646063"/>
                  <a:pt x="540566" y="2647231"/>
                  <a:pt x="557508" y="2649568"/>
                </a:cubicBezTo>
                <a:cubicBezTo>
                  <a:pt x="574450" y="2651905"/>
                  <a:pt x="592268" y="2655410"/>
                  <a:pt x="610962" y="2660084"/>
                </a:cubicBezTo>
                <a:cubicBezTo>
                  <a:pt x="629657" y="2667094"/>
                  <a:pt x="646306" y="2674397"/>
                  <a:pt x="660911" y="2681991"/>
                </a:cubicBezTo>
                <a:cubicBezTo>
                  <a:pt x="675516" y="2689586"/>
                  <a:pt x="682819" y="2698349"/>
                  <a:pt x="682819" y="2708280"/>
                </a:cubicBezTo>
                <a:cubicBezTo>
                  <a:pt x="682819" y="2718212"/>
                  <a:pt x="677561" y="2726098"/>
                  <a:pt x="667046" y="2731940"/>
                </a:cubicBezTo>
                <a:cubicBezTo>
                  <a:pt x="656530" y="2735445"/>
                  <a:pt x="644554" y="2738658"/>
                  <a:pt x="631117" y="2741580"/>
                </a:cubicBezTo>
                <a:cubicBezTo>
                  <a:pt x="617681" y="2744501"/>
                  <a:pt x="603952" y="2745961"/>
                  <a:pt x="589931" y="2745961"/>
                </a:cubicBezTo>
                <a:lnTo>
                  <a:pt x="561889" y="2745961"/>
                </a:lnTo>
                <a:lnTo>
                  <a:pt x="528590" y="2749466"/>
                </a:lnTo>
                <a:cubicBezTo>
                  <a:pt x="518075" y="2751803"/>
                  <a:pt x="506975" y="2752971"/>
                  <a:pt x="495291" y="2752971"/>
                </a:cubicBezTo>
                <a:cubicBezTo>
                  <a:pt x="489449" y="2752971"/>
                  <a:pt x="478349" y="2750050"/>
                  <a:pt x="461991" y="2744208"/>
                </a:cubicBezTo>
                <a:cubicBezTo>
                  <a:pt x="442128" y="2736030"/>
                  <a:pt x="430445" y="2730772"/>
                  <a:pt x="426939" y="2728435"/>
                </a:cubicBezTo>
                <a:cubicBezTo>
                  <a:pt x="418761" y="2720256"/>
                  <a:pt x="414963" y="2715291"/>
                  <a:pt x="415547" y="2713538"/>
                </a:cubicBezTo>
                <a:cubicBezTo>
                  <a:pt x="416132" y="2711785"/>
                  <a:pt x="411166" y="2709156"/>
                  <a:pt x="400650" y="2705651"/>
                </a:cubicBezTo>
                <a:cubicBezTo>
                  <a:pt x="417008" y="2686957"/>
                  <a:pt x="434534" y="2671768"/>
                  <a:pt x="453228" y="2660084"/>
                </a:cubicBezTo>
                <a:cubicBezTo>
                  <a:pt x="473091" y="2650736"/>
                  <a:pt x="495875" y="2646063"/>
                  <a:pt x="521580" y="2646063"/>
                </a:cubicBezTo>
                <a:close/>
                <a:moveTo>
                  <a:pt x="926430" y="2356883"/>
                </a:moveTo>
                <a:lnTo>
                  <a:pt x="998287" y="2356883"/>
                </a:lnTo>
                <a:cubicBezTo>
                  <a:pt x="1004129" y="2362725"/>
                  <a:pt x="1014645" y="2367399"/>
                  <a:pt x="1029834" y="2370904"/>
                </a:cubicBezTo>
                <a:cubicBezTo>
                  <a:pt x="1046191" y="2376746"/>
                  <a:pt x="1061381" y="2382004"/>
                  <a:pt x="1075401" y="2386678"/>
                </a:cubicBezTo>
                <a:cubicBezTo>
                  <a:pt x="1091759" y="2391351"/>
                  <a:pt x="1106072" y="2397777"/>
                  <a:pt x="1118340" y="2405956"/>
                </a:cubicBezTo>
                <a:cubicBezTo>
                  <a:pt x="1130608" y="2414135"/>
                  <a:pt x="1137035" y="2424066"/>
                  <a:pt x="1137619" y="2435750"/>
                </a:cubicBezTo>
                <a:cubicBezTo>
                  <a:pt x="1138203" y="2447434"/>
                  <a:pt x="1132653" y="2455321"/>
                  <a:pt x="1120969" y="2459410"/>
                </a:cubicBezTo>
                <a:cubicBezTo>
                  <a:pt x="1109285" y="2463500"/>
                  <a:pt x="1098185" y="2467881"/>
                  <a:pt x="1087669" y="2472555"/>
                </a:cubicBezTo>
                <a:cubicBezTo>
                  <a:pt x="1081828" y="2472555"/>
                  <a:pt x="1070728" y="2475476"/>
                  <a:pt x="1054370" y="2481318"/>
                </a:cubicBezTo>
                <a:cubicBezTo>
                  <a:pt x="1036844" y="2484823"/>
                  <a:pt x="1026328" y="2488912"/>
                  <a:pt x="1022823" y="2493586"/>
                </a:cubicBezTo>
                <a:lnTo>
                  <a:pt x="1005297" y="2493586"/>
                </a:lnTo>
                <a:cubicBezTo>
                  <a:pt x="997118" y="2493586"/>
                  <a:pt x="990108" y="2493002"/>
                  <a:pt x="984266" y="2491834"/>
                </a:cubicBezTo>
                <a:cubicBezTo>
                  <a:pt x="976087" y="2489497"/>
                  <a:pt x="969661" y="2488328"/>
                  <a:pt x="964988" y="2488328"/>
                </a:cubicBezTo>
                <a:cubicBezTo>
                  <a:pt x="948630" y="2489497"/>
                  <a:pt x="933733" y="2491834"/>
                  <a:pt x="920296" y="2495339"/>
                </a:cubicBezTo>
                <a:cubicBezTo>
                  <a:pt x="906860" y="2498844"/>
                  <a:pt x="893131" y="2501765"/>
                  <a:pt x="879110" y="2504102"/>
                </a:cubicBezTo>
                <a:lnTo>
                  <a:pt x="879110" y="2512865"/>
                </a:lnTo>
                <a:cubicBezTo>
                  <a:pt x="881447" y="2514033"/>
                  <a:pt x="884952" y="2520459"/>
                  <a:pt x="889626" y="2532143"/>
                </a:cubicBezTo>
                <a:lnTo>
                  <a:pt x="898389" y="2553175"/>
                </a:lnTo>
                <a:cubicBezTo>
                  <a:pt x="898389" y="2555511"/>
                  <a:pt x="897804" y="2562522"/>
                  <a:pt x="896636" y="2574206"/>
                </a:cubicBezTo>
                <a:cubicBezTo>
                  <a:pt x="895468" y="2585890"/>
                  <a:pt x="898973" y="2592316"/>
                  <a:pt x="907152" y="2593484"/>
                </a:cubicBezTo>
                <a:cubicBezTo>
                  <a:pt x="911825" y="2593484"/>
                  <a:pt x="918251" y="2592316"/>
                  <a:pt x="926430" y="2589979"/>
                </a:cubicBezTo>
                <a:cubicBezTo>
                  <a:pt x="931104" y="2585306"/>
                  <a:pt x="937530" y="2583553"/>
                  <a:pt x="945709" y="2584721"/>
                </a:cubicBezTo>
                <a:cubicBezTo>
                  <a:pt x="950382" y="2583553"/>
                  <a:pt x="958561" y="2585306"/>
                  <a:pt x="970245" y="2589979"/>
                </a:cubicBezTo>
                <a:cubicBezTo>
                  <a:pt x="981929" y="2592316"/>
                  <a:pt x="993321" y="2595529"/>
                  <a:pt x="1004421" y="2599619"/>
                </a:cubicBezTo>
                <a:cubicBezTo>
                  <a:pt x="1015521" y="2603708"/>
                  <a:pt x="1024868" y="2609258"/>
                  <a:pt x="1032463" y="2616268"/>
                </a:cubicBezTo>
                <a:cubicBezTo>
                  <a:pt x="1040057" y="2623279"/>
                  <a:pt x="1043562" y="2630581"/>
                  <a:pt x="1042978" y="2638176"/>
                </a:cubicBezTo>
                <a:cubicBezTo>
                  <a:pt x="1042394" y="2645771"/>
                  <a:pt x="1038012" y="2651905"/>
                  <a:pt x="1029834" y="2656578"/>
                </a:cubicBezTo>
                <a:cubicBezTo>
                  <a:pt x="1023992" y="2657747"/>
                  <a:pt x="1015813" y="2661836"/>
                  <a:pt x="1005297" y="2668847"/>
                </a:cubicBezTo>
                <a:lnTo>
                  <a:pt x="984266" y="2679362"/>
                </a:lnTo>
                <a:cubicBezTo>
                  <a:pt x="979592" y="2680531"/>
                  <a:pt x="969661" y="2681407"/>
                  <a:pt x="954472" y="2681991"/>
                </a:cubicBezTo>
                <a:cubicBezTo>
                  <a:pt x="939283" y="2682575"/>
                  <a:pt x="929936" y="2683452"/>
                  <a:pt x="926430" y="2684620"/>
                </a:cubicBezTo>
                <a:cubicBezTo>
                  <a:pt x="918251" y="2677610"/>
                  <a:pt x="911241" y="2671768"/>
                  <a:pt x="905399" y="2667094"/>
                </a:cubicBezTo>
                <a:cubicBezTo>
                  <a:pt x="898389" y="2658915"/>
                  <a:pt x="890794" y="2655410"/>
                  <a:pt x="882615" y="2656578"/>
                </a:cubicBezTo>
                <a:cubicBezTo>
                  <a:pt x="879110" y="2656578"/>
                  <a:pt x="876773" y="2658331"/>
                  <a:pt x="875605" y="2661836"/>
                </a:cubicBezTo>
                <a:cubicBezTo>
                  <a:pt x="872100" y="2666510"/>
                  <a:pt x="870347" y="2669431"/>
                  <a:pt x="870347" y="2670599"/>
                </a:cubicBezTo>
                <a:cubicBezTo>
                  <a:pt x="868010" y="2671768"/>
                  <a:pt x="864213" y="2677318"/>
                  <a:pt x="858955" y="2687249"/>
                </a:cubicBezTo>
                <a:cubicBezTo>
                  <a:pt x="853697" y="2697180"/>
                  <a:pt x="851068" y="2703315"/>
                  <a:pt x="851068" y="2705651"/>
                </a:cubicBezTo>
                <a:cubicBezTo>
                  <a:pt x="848732" y="2705651"/>
                  <a:pt x="844058" y="2708572"/>
                  <a:pt x="837048" y="2714414"/>
                </a:cubicBezTo>
                <a:lnTo>
                  <a:pt x="809006" y="2744208"/>
                </a:lnTo>
                <a:cubicBezTo>
                  <a:pt x="800827" y="2751219"/>
                  <a:pt x="796154" y="2757061"/>
                  <a:pt x="794985" y="2761734"/>
                </a:cubicBezTo>
                <a:cubicBezTo>
                  <a:pt x="793817" y="2761734"/>
                  <a:pt x="792064" y="2762319"/>
                  <a:pt x="789727" y="2763487"/>
                </a:cubicBezTo>
                <a:cubicBezTo>
                  <a:pt x="785054" y="2764655"/>
                  <a:pt x="782133" y="2765240"/>
                  <a:pt x="780964" y="2765240"/>
                </a:cubicBezTo>
                <a:cubicBezTo>
                  <a:pt x="777459" y="2765240"/>
                  <a:pt x="775123" y="2764071"/>
                  <a:pt x="773954" y="2761734"/>
                </a:cubicBezTo>
                <a:cubicBezTo>
                  <a:pt x="772786" y="2757061"/>
                  <a:pt x="770449" y="2755308"/>
                  <a:pt x="766944" y="2756477"/>
                </a:cubicBezTo>
                <a:cubicBezTo>
                  <a:pt x="756428" y="2755308"/>
                  <a:pt x="747081" y="2758813"/>
                  <a:pt x="738902" y="2766992"/>
                </a:cubicBezTo>
                <a:cubicBezTo>
                  <a:pt x="730723" y="2772834"/>
                  <a:pt x="721960" y="2775755"/>
                  <a:pt x="712613" y="2775755"/>
                </a:cubicBezTo>
                <a:cubicBezTo>
                  <a:pt x="703266" y="2775755"/>
                  <a:pt x="698592" y="2771082"/>
                  <a:pt x="698592" y="2761734"/>
                </a:cubicBezTo>
                <a:lnTo>
                  <a:pt x="698592" y="2756477"/>
                </a:lnTo>
                <a:cubicBezTo>
                  <a:pt x="710276" y="2742456"/>
                  <a:pt x="724005" y="2725806"/>
                  <a:pt x="739778" y="2706528"/>
                </a:cubicBezTo>
                <a:cubicBezTo>
                  <a:pt x="755552" y="2687249"/>
                  <a:pt x="767528" y="2667094"/>
                  <a:pt x="775707" y="2646063"/>
                </a:cubicBezTo>
                <a:cubicBezTo>
                  <a:pt x="778043" y="2634379"/>
                  <a:pt x="781549" y="2619773"/>
                  <a:pt x="786222" y="2602247"/>
                </a:cubicBezTo>
                <a:lnTo>
                  <a:pt x="794985" y="2575958"/>
                </a:lnTo>
                <a:lnTo>
                  <a:pt x="791480" y="2549669"/>
                </a:lnTo>
                <a:lnTo>
                  <a:pt x="719624" y="2549669"/>
                </a:lnTo>
                <a:cubicBezTo>
                  <a:pt x="704434" y="2559017"/>
                  <a:pt x="684572" y="2566027"/>
                  <a:pt x="660035" y="2570701"/>
                </a:cubicBezTo>
                <a:cubicBezTo>
                  <a:pt x="633162" y="2574206"/>
                  <a:pt x="612715" y="2577127"/>
                  <a:pt x="598694" y="2579464"/>
                </a:cubicBezTo>
                <a:lnTo>
                  <a:pt x="589931" y="2579464"/>
                </a:lnTo>
                <a:cubicBezTo>
                  <a:pt x="586426" y="2580632"/>
                  <a:pt x="584089" y="2581216"/>
                  <a:pt x="582921" y="2581216"/>
                </a:cubicBezTo>
                <a:cubicBezTo>
                  <a:pt x="582921" y="2583553"/>
                  <a:pt x="580000" y="2584721"/>
                  <a:pt x="574158" y="2584721"/>
                </a:cubicBezTo>
                <a:cubicBezTo>
                  <a:pt x="570652" y="2583553"/>
                  <a:pt x="568024" y="2582969"/>
                  <a:pt x="566271" y="2582969"/>
                </a:cubicBezTo>
                <a:cubicBezTo>
                  <a:pt x="564518" y="2582969"/>
                  <a:pt x="563642" y="2582385"/>
                  <a:pt x="563642" y="2581216"/>
                </a:cubicBezTo>
                <a:lnTo>
                  <a:pt x="561889" y="2581216"/>
                </a:lnTo>
                <a:cubicBezTo>
                  <a:pt x="559553" y="2582385"/>
                  <a:pt x="557508" y="2582969"/>
                  <a:pt x="555755" y="2582969"/>
                </a:cubicBezTo>
                <a:cubicBezTo>
                  <a:pt x="554003" y="2582969"/>
                  <a:pt x="553127" y="2583553"/>
                  <a:pt x="553127" y="2584721"/>
                </a:cubicBezTo>
                <a:lnTo>
                  <a:pt x="509312" y="2581216"/>
                </a:lnTo>
                <a:lnTo>
                  <a:pt x="502301" y="2575958"/>
                </a:lnTo>
                <a:lnTo>
                  <a:pt x="456733" y="2575958"/>
                </a:lnTo>
                <a:cubicBezTo>
                  <a:pt x="453228" y="2568948"/>
                  <a:pt x="447678" y="2563690"/>
                  <a:pt x="440084" y="2560185"/>
                </a:cubicBezTo>
                <a:cubicBezTo>
                  <a:pt x="432489" y="2556680"/>
                  <a:pt x="425187" y="2553175"/>
                  <a:pt x="418176" y="2549669"/>
                </a:cubicBezTo>
                <a:cubicBezTo>
                  <a:pt x="399482" y="2534480"/>
                  <a:pt x="384293" y="2520459"/>
                  <a:pt x="372609" y="2507607"/>
                </a:cubicBezTo>
                <a:cubicBezTo>
                  <a:pt x="358588" y="2497091"/>
                  <a:pt x="350993" y="2480150"/>
                  <a:pt x="349825" y="2456782"/>
                </a:cubicBezTo>
                <a:cubicBezTo>
                  <a:pt x="348657" y="2446266"/>
                  <a:pt x="346320" y="2438671"/>
                  <a:pt x="342814" y="2433998"/>
                </a:cubicBezTo>
                <a:cubicBezTo>
                  <a:pt x="340478" y="2425819"/>
                  <a:pt x="339309" y="2417640"/>
                  <a:pt x="339309" y="2409461"/>
                </a:cubicBezTo>
                <a:cubicBezTo>
                  <a:pt x="345151" y="2409461"/>
                  <a:pt x="353914" y="2412382"/>
                  <a:pt x="365598" y="2418224"/>
                </a:cubicBezTo>
                <a:cubicBezTo>
                  <a:pt x="374945" y="2424066"/>
                  <a:pt x="381956" y="2427572"/>
                  <a:pt x="386630" y="2428740"/>
                </a:cubicBezTo>
                <a:cubicBezTo>
                  <a:pt x="406492" y="2438087"/>
                  <a:pt x="428400" y="2446850"/>
                  <a:pt x="452352" y="2455029"/>
                </a:cubicBezTo>
                <a:cubicBezTo>
                  <a:pt x="476304" y="2463208"/>
                  <a:pt x="499964" y="2467297"/>
                  <a:pt x="523332" y="2467297"/>
                </a:cubicBezTo>
                <a:cubicBezTo>
                  <a:pt x="531511" y="2467297"/>
                  <a:pt x="539106" y="2465545"/>
                  <a:pt x="546116" y="2462039"/>
                </a:cubicBezTo>
                <a:cubicBezTo>
                  <a:pt x="553127" y="2458534"/>
                  <a:pt x="560137" y="2456782"/>
                  <a:pt x="567147" y="2456782"/>
                </a:cubicBezTo>
                <a:lnTo>
                  <a:pt x="593436" y="2456782"/>
                </a:lnTo>
                <a:cubicBezTo>
                  <a:pt x="620310" y="2453276"/>
                  <a:pt x="645138" y="2445974"/>
                  <a:pt x="667922" y="2434874"/>
                </a:cubicBezTo>
                <a:cubicBezTo>
                  <a:pt x="690706" y="2423774"/>
                  <a:pt x="715534" y="2414719"/>
                  <a:pt x="742407" y="2407709"/>
                </a:cubicBezTo>
                <a:cubicBezTo>
                  <a:pt x="742407" y="2404203"/>
                  <a:pt x="745328" y="2402451"/>
                  <a:pt x="751170" y="2402451"/>
                </a:cubicBezTo>
                <a:cubicBezTo>
                  <a:pt x="754676" y="2402451"/>
                  <a:pt x="758181" y="2401283"/>
                  <a:pt x="761686" y="2398946"/>
                </a:cubicBezTo>
                <a:cubicBezTo>
                  <a:pt x="765191" y="2396609"/>
                  <a:pt x="774538" y="2391935"/>
                  <a:pt x="789727" y="2384925"/>
                </a:cubicBezTo>
                <a:cubicBezTo>
                  <a:pt x="802580" y="2377915"/>
                  <a:pt x="811927" y="2373241"/>
                  <a:pt x="817769" y="2370904"/>
                </a:cubicBezTo>
                <a:lnTo>
                  <a:pt x="870347" y="2370904"/>
                </a:lnTo>
                <a:cubicBezTo>
                  <a:pt x="872684" y="2369736"/>
                  <a:pt x="881447" y="2367399"/>
                  <a:pt x="896636" y="2363894"/>
                </a:cubicBezTo>
                <a:cubicBezTo>
                  <a:pt x="911825" y="2360389"/>
                  <a:pt x="921757" y="2358052"/>
                  <a:pt x="926430" y="2356883"/>
                </a:cubicBezTo>
                <a:close/>
                <a:moveTo>
                  <a:pt x="1187039" y="2328022"/>
                </a:moveTo>
                <a:cubicBezTo>
                  <a:pt x="1191713" y="2328022"/>
                  <a:pt x="1196386" y="2328606"/>
                  <a:pt x="1201060" y="2329774"/>
                </a:cubicBezTo>
                <a:cubicBezTo>
                  <a:pt x="1205734" y="2333280"/>
                  <a:pt x="1212160" y="2340290"/>
                  <a:pt x="1220338" y="2350806"/>
                </a:cubicBezTo>
                <a:cubicBezTo>
                  <a:pt x="1226181" y="2358984"/>
                  <a:pt x="1233775" y="2363074"/>
                  <a:pt x="1243122" y="2363074"/>
                </a:cubicBezTo>
                <a:cubicBezTo>
                  <a:pt x="1261817" y="2363074"/>
                  <a:pt x="1280511" y="2357816"/>
                  <a:pt x="1299206" y="2347300"/>
                </a:cubicBezTo>
                <a:cubicBezTo>
                  <a:pt x="1301542" y="2343795"/>
                  <a:pt x="1303295" y="2341750"/>
                  <a:pt x="1304463" y="2341166"/>
                </a:cubicBezTo>
                <a:cubicBezTo>
                  <a:pt x="1305632" y="2340582"/>
                  <a:pt x="1308553" y="2340290"/>
                  <a:pt x="1313226" y="2340290"/>
                </a:cubicBezTo>
                <a:cubicBezTo>
                  <a:pt x="1313226" y="2347300"/>
                  <a:pt x="1311474" y="2351390"/>
                  <a:pt x="1307969" y="2352558"/>
                </a:cubicBezTo>
                <a:lnTo>
                  <a:pt x="1313226" y="2352558"/>
                </a:lnTo>
                <a:cubicBezTo>
                  <a:pt x="1313226" y="2353727"/>
                  <a:pt x="1314395" y="2354311"/>
                  <a:pt x="1316732" y="2354311"/>
                </a:cubicBezTo>
                <a:lnTo>
                  <a:pt x="1318484" y="2356063"/>
                </a:lnTo>
                <a:lnTo>
                  <a:pt x="1318484" y="2373589"/>
                </a:lnTo>
                <a:lnTo>
                  <a:pt x="1299206" y="2387610"/>
                </a:lnTo>
                <a:lnTo>
                  <a:pt x="1297453" y="2392868"/>
                </a:lnTo>
                <a:cubicBezTo>
                  <a:pt x="1296284" y="2396373"/>
                  <a:pt x="1295700" y="2399586"/>
                  <a:pt x="1295700" y="2402507"/>
                </a:cubicBezTo>
                <a:cubicBezTo>
                  <a:pt x="1295700" y="2405428"/>
                  <a:pt x="1296869" y="2406305"/>
                  <a:pt x="1299206" y="2405136"/>
                </a:cubicBezTo>
                <a:lnTo>
                  <a:pt x="1306216" y="2405136"/>
                </a:lnTo>
                <a:cubicBezTo>
                  <a:pt x="1320237" y="2403968"/>
                  <a:pt x="1330168" y="2398710"/>
                  <a:pt x="1336010" y="2389363"/>
                </a:cubicBezTo>
                <a:cubicBezTo>
                  <a:pt x="1339515" y="2377679"/>
                  <a:pt x="1346526" y="2372421"/>
                  <a:pt x="1357041" y="2373589"/>
                </a:cubicBezTo>
                <a:cubicBezTo>
                  <a:pt x="1359378" y="2373589"/>
                  <a:pt x="1360547" y="2375634"/>
                  <a:pt x="1360547" y="2379724"/>
                </a:cubicBezTo>
                <a:cubicBezTo>
                  <a:pt x="1360547" y="2383813"/>
                  <a:pt x="1357334" y="2389655"/>
                  <a:pt x="1350907" y="2397250"/>
                </a:cubicBezTo>
                <a:cubicBezTo>
                  <a:pt x="1344481" y="2404844"/>
                  <a:pt x="1339515" y="2408641"/>
                  <a:pt x="1336010" y="2408641"/>
                </a:cubicBezTo>
                <a:lnTo>
                  <a:pt x="1336010" y="2412147"/>
                </a:lnTo>
                <a:cubicBezTo>
                  <a:pt x="1336010" y="2413315"/>
                  <a:pt x="1336594" y="2415360"/>
                  <a:pt x="1337763" y="2418281"/>
                </a:cubicBezTo>
                <a:cubicBezTo>
                  <a:pt x="1338931" y="2421202"/>
                  <a:pt x="1339515" y="2424123"/>
                  <a:pt x="1339515" y="2427044"/>
                </a:cubicBezTo>
                <a:cubicBezTo>
                  <a:pt x="1339515" y="2429965"/>
                  <a:pt x="1338639" y="2431425"/>
                  <a:pt x="1336886" y="2431425"/>
                </a:cubicBezTo>
                <a:cubicBezTo>
                  <a:pt x="1335134" y="2431425"/>
                  <a:pt x="1334258" y="2432594"/>
                  <a:pt x="1334258" y="2434930"/>
                </a:cubicBezTo>
                <a:lnTo>
                  <a:pt x="1334258" y="2440188"/>
                </a:lnTo>
                <a:cubicBezTo>
                  <a:pt x="1330752" y="2453041"/>
                  <a:pt x="1321697" y="2467938"/>
                  <a:pt x="1307092" y="2484880"/>
                </a:cubicBezTo>
                <a:cubicBezTo>
                  <a:pt x="1292487" y="2501821"/>
                  <a:pt x="1279343" y="2512629"/>
                  <a:pt x="1267659" y="2517303"/>
                </a:cubicBezTo>
                <a:lnTo>
                  <a:pt x="1257143" y="2517303"/>
                </a:lnTo>
                <a:cubicBezTo>
                  <a:pt x="1245459" y="2517303"/>
                  <a:pt x="1236696" y="2514966"/>
                  <a:pt x="1230854" y="2510292"/>
                </a:cubicBezTo>
                <a:cubicBezTo>
                  <a:pt x="1227349" y="2503282"/>
                  <a:pt x="1222091" y="2497440"/>
                  <a:pt x="1215081" y="2492766"/>
                </a:cubicBezTo>
                <a:cubicBezTo>
                  <a:pt x="1205734" y="2489261"/>
                  <a:pt x="1199307" y="2484003"/>
                  <a:pt x="1195802" y="2476993"/>
                </a:cubicBezTo>
                <a:cubicBezTo>
                  <a:pt x="1191129" y="2474656"/>
                  <a:pt x="1186747" y="2467938"/>
                  <a:pt x="1182658" y="2456838"/>
                </a:cubicBezTo>
                <a:cubicBezTo>
                  <a:pt x="1178568" y="2445738"/>
                  <a:pt x="1176524" y="2438436"/>
                  <a:pt x="1176524" y="2434930"/>
                </a:cubicBezTo>
                <a:lnTo>
                  <a:pt x="1176524" y="2429673"/>
                </a:lnTo>
                <a:cubicBezTo>
                  <a:pt x="1177692" y="2429673"/>
                  <a:pt x="1178276" y="2428504"/>
                  <a:pt x="1178276" y="2426167"/>
                </a:cubicBezTo>
                <a:lnTo>
                  <a:pt x="1178276" y="2424415"/>
                </a:lnTo>
                <a:cubicBezTo>
                  <a:pt x="1177108" y="2423246"/>
                  <a:pt x="1176524" y="2422078"/>
                  <a:pt x="1176524" y="2420910"/>
                </a:cubicBezTo>
                <a:lnTo>
                  <a:pt x="1176524" y="2417404"/>
                </a:lnTo>
                <a:cubicBezTo>
                  <a:pt x="1174187" y="2416236"/>
                  <a:pt x="1173018" y="2414776"/>
                  <a:pt x="1173018" y="2413023"/>
                </a:cubicBezTo>
                <a:cubicBezTo>
                  <a:pt x="1173018" y="2411270"/>
                  <a:pt x="1172434" y="2407473"/>
                  <a:pt x="1171266" y="2401631"/>
                </a:cubicBezTo>
                <a:lnTo>
                  <a:pt x="1169513" y="2392868"/>
                </a:lnTo>
                <a:lnTo>
                  <a:pt x="1166008" y="2385858"/>
                </a:lnTo>
                <a:cubicBezTo>
                  <a:pt x="1163671" y="2381184"/>
                  <a:pt x="1162503" y="2377095"/>
                  <a:pt x="1162503" y="2373589"/>
                </a:cubicBezTo>
                <a:cubicBezTo>
                  <a:pt x="1162503" y="2367747"/>
                  <a:pt x="1164547" y="2358692"/>
                  <a:pt x="1168637" y="2346424"/>
                </a:cubicBezTo>
                <a:cubicBezTo>
                  <a:pt x="1172726" y="2334156"/>
                  <a:pt x="1178860" y="2328022"/>
                  <a:pt x="1187039" y="2328022"/>
                </a:cubicBezTo>
                <a:close/>
                <a:moveTo>
                  <a:pt x="1698798" y="2128225"/>
                </a:moveTo>
                <a:lnTo>
                  <a:pt x="1707561" y="2128225"/>
                </a:lnTo>
                <a:cubicBezTo>
                  <a:pt x="1712235" y="2129394"/>
                  <a:pt x="1716324" y="2129978"/>
                  <a:pt x="1719829" y="2129978"/>
                </a:cubicBezTo>
                <a:lnTo>
                  <a:pt x="1742613" y="2145751"/>
                </a:lnTo>
                <a:cubicBezTo>
                  <a:pt x="1744950" y="2146920"/>
                  <a:pt x="1748163" y="2147504"/>
                  <a:pt x="1752253" y="2147504"/>
                </a:cubicBezTo>
                <a:cubicBezTo>
                  <a:pt x="1756342" y="2147504"/>
                  <a:pt x="1760139" y="2148672"/>
                  <a:pt x="1763644" y="2151009"/>
                </a:cubicBezTo>
                <a:lnTo>
                  <a:pt x="1765397" y="2154514"/>
                </a:lnTo>
                <a:cubicBezTo>
                  <a:pt x="1765397" y="2155683"/>
                  <a:pt x="1765981" y="2156267"/>
                  <a:pt x="1767150" y="2156267"/>
                </a:cubicBezTo>
                <a:cubicBezTo>
                  <a:pt x="1774160" y="2163277"/>
                  <a:pt x="1781171" y="2167951"/>
                  <a:pt x="1788181" y="2170288"/>
                </a:cubicBezTo>
                <a:cubicBezTo>
                  <a:pt x="1797528" y="2172625"/>
                  <a:pt x="1802202" y="2181388"/>
                  <a:pt x="1802202" y="2196577"/>
                </a:cubicBezTo>
                <a:lnTo>
                  <a:pt x="1802202" y="2198329"/>
                </a:lnTo>
                <a:cubicBezTo>
                  <a:pt x="1802202" y="2200666"/>
                  <a:pt x="1801910" y="2205924"/>
                  <a:pt x="1801325" y="2214103"/>
                </a:cubicBezTo>
                <a:cubicBezTo>
                  <a:pt x="1800741" y="2222282"/>
                  <a:pt x="1800157" y="2231337"/>
                  <a:pt x="1799573" y="2241268"/>
                </a:cubicBezTo>
                <a:cubicBezTo>
                  <a:pt x="1798989" y="2251200"/>
                  <a:pt x="1797528" y="2259086"/>
                  <a:pt x="1795191" y="2264928"/>
                </a:cubicBezTo>
                <a:cubicBezTo>
                  <a:pt x="1792854" y="2273107"/>
                  <a:pt x="1789933" y="2277196"/>
                  <a:pt x="1786428" y="2277196"/>
                </a:cubicBezTo>
                <a:cubicBezTo>
                  <a:pt x="1782923" y="2277196"/>
                  <a:pt x="1780878" y="2276612"/>
                  <a:pt x="1780294" y="2275444"/>
                </a:cubicBezTo>
                <a:cubicBezTo>
                  <a:pt x="1779710" y="2274275"/>
                  <a:pt x="1778249" y="2273691"/>
                  <a:pt x="1775913" y="2273691"/>
                </a:cubicBezTo>
                <a:lnTo>
                  <a:pt x="1774160" y="2273691"/>
                </a:lnTo>
                <a:lnTo>
                  <a:pt x="1768902" y="2275444"/>
                </a:lnTo>
                <a:lnTo>
                  <a:pt x="1756634" y="2275444"/>
                </a:lnTo>
                <a:cubicBezTo>
                  <a:pt x="1751961" y="2275444"/>
                  <a:pt x="1748163" y="2277196"/>
                  <a:pt x="1745242" y="2280702"/>
                </a:cubicBezTo>
                <a:cubicBezTo>
                  <a:pt x="1742321" y="2284207"/>
                  <a:pt x="1740276" y="2285959"/>
                  <a:pt x="1739108" y="2285959"/>
                </a:cubicBezTo>
                <a:cubicBezTo>
                  <a:pt x="1733266" y="2285959"/>
                  <a:pt x="1728592" y="2283623"/>
                  <a:pt x="1725087" y="2278949"/>
                </a:cubicBezTo>
                <a:cubicBezTo>
                  <a:pt x="1721582" y="2274275"/>
                  <a:pt x="1717493" y="2271939"/>
                  <a:pt x="1712819" y="2271939"/>
                </a:cubicBezTo>
                <a:lnTo>
                  <a:pt x="1711066" y="2271939"/>
                </a:lnTo>
                <a:lnTo>
                  <a:pt x="1709314" y="2273691"/>
                </a:lnTo>
                <a:lnTo>
                  <a:pt x="1707561" y="2273691"/>
                </a:lnTo>
                <a:cubicBezTo>
                  <a:pt x="1699382" y="2273691"/>
                  <a:pt x="1694709" y="2272523"/>
                  <a:pt x="1693540" y="2270186"/>
                </a:cubicBezTo>
                <a:cubicBezTo>
                  <a:pt x="1692372" y="2265512"/>
                  <a:pt x="1690035" y="2262591"/>
                  <a:pt x="1686530" y="2261423"/>
                </a:cubicBezTo>
                <a:lnTo>
                  <a:pt x="1677767" y="2261423"/>
                </a:lnTo>
                <a:cubicBezTo>
                  <a:pt x="1674262" y="2261423"/>
                  <a:pt x="1672217" y="2261131"/>
                  <a:pt x="1671633" y="2260547"/>
                </a:cubicBezTo>
                <a:cubicBezTo>
                  <a:pt x="1671049" y="2259963"/>
                  <a:pt x="1670757" y="2259086"/>
                  <a:pt x="1670757" y="2257918"/>
                </a:cubicBezTo>
                <a:lnTo>
                  <a:pt x="1669004" y="2257918"/>
                </a:lnTo>
                <a:cubicBezTo>
                  <a:pt x="1667836" y="2257918"/>
                  <a:pt x="1667251" y="2257334"/>
                  <a:pt x="1667251" y="2256165"/>
                </a:cubicBezTo>
                <a:cubicBezTo>
                  <a:pt x="1660241" y="2252660"/>
                  <a:pt x="1653815" y="2250907"/>
                  <a:pt x="1647973" y="2250907"/>
                </a:cubicBezTo>
                <a:cubicBezTo>
                  <a:pt x="1640962" y="2248571"/>
                  <a:pt x="1634536" y="2247402"/>
                  <a:pt x="1628694" y="2247402"/>
                </a:cubicBezTo>
                <a:cubicBezTo>
                  <a:pt x="1622852" y="2247402"/>
                  <a:pt x="1616426" y="2248571"/>
                  <a:pt x="1609416" y="2250907"/>
                </a:cubicBezTo>
                <a:cubicBezTo>
                  <a:pt x="1601237" y="2250907"/>
                  <a:pt x="1595979" y="2252660"/>
                  <a:pt x="1593642" y="2256165"/>
                </a:cubicBezTo>
                <a:cubicBezTo>
                  <a:pt x="1590137" y="2257334"/>
                  <a:pt x="1588384" y="2259670"/>
                  <a:pt x="1588384" y="2263176"/>
                </a:cubicBezTo>
                <a:cubicBezTo>
                  <a:pt x="1586048" y="2266681"/>
                  <a:pt x="1584879" y="2270186"/>
                  <a:pt x="1584879" y="2273691"/>
                </a:cubicBezTo>
                <a:cubicBezTo>
                  <a:pt x="1581374" y="2278365"/>
                  <a:pt x="1577285" y="2282454"/>
                  <a:pt x="1572611" y="2285959"/>
                </a:cubicBezTo>
                <a:cubicBezTo>
                  <a:pt x="1569106" y="2291801"/>
                  <a:pt x="1566185" y="2297059"/>
                  <a:pt x="1563848" y="2301733"/>
                </a:cubicBezTo>
                <a:cubicBezTo>
                  <a:pt x="1562680" y="2301733"/>
                  <a:pt x="1562095" y="2304070"/>
                  <a:pt x="1562095" y="2308743"/>
                </a:cubicBezTo>
                <a:lnTo>
                  <a:pt x="1562095" y="2314001"/>
                </a:lnTo>
                <a:cubicBezTo>
                  <a:pt x="1558590" y="2314001"/>
                  <a:pt x="1556546" y="2316922"/>
                  <a:pt x="1555961" y="2322764"/>
                </a:cubicBezTo>
                <a:cubicBezTo>
                  <a:pt x="1555377" y="2328606"/>
                  <a:pt x="1555085" y="2332111"/>
                  <a:pt x="1555085" y="2333280"/>
                </a:cubicBezTo>
                <a:cubicBezTo>
                  <a:pt x="1552748" y="2344964"/>
                  <a:pt x="1551580" y="2352850"/>
                  <a:pt x="1551580" y="2356940"/>
                </a:cubicBezTo>
                <a:cubicBezTo>
                  <a:pt x="1551580" y="2361029"/>
                  <a:pt x="1545738" y="2367747"/>
                  <a:pt x="1534054" y="2377095"/>
                </a:cubicBezTo>
                <a:cubicBezTo>
                  <a:pt x="1531717" y="2378263"/>
                  <a:pt x="1529964" y="2379139"/>
                  <a:pt x="1528796" y="2379724"/>
                </a:cubicBezTo>
                <a:cubicBezTo>
                  <a:pt x="1527628" y="2380308"/>
                  <a:pt x="1527043" y="2380892"/>
                  <a:pt x="1527043" y="2381476"/>
                </a:cubicBezTo>
                <a:cubicBezTo>
                  <a:pt x="1527043" y="2382060"/>
                  <a:pt x="1525875" y="2382352"/>
                  <a:pt x="1523538" y="2382352"/>
                </a:cubicBezTo>
                <a:cubicBezTo>
                  <a:pt x="1515359" y="2382352"/>
                  <a:pt x="1507765" y="2379431"/>
                  <a:pt x="1500754" y="2373589"/>
                </a:cubicBezTo>
                <a:cubicBezTo>
                  <a:pt x="1493744" y="2367747"/>
                  <a:pt x="1488486" y="2363074"/>
                  <a:pt x="1484981" y="2359569"/>
                </a:cubicBezTo>
                <a:cubicBezTo>
                  <a:pt x="1473297" y="2357232"/>
                  <a:pt x="1465118" y="2350221"/>
                  <a:pt x="1460445" y="2338537"/>
                </a:cubicBezTo>
                <a:lnTo>
                  <a:pt x="1448176" y="2312248"/>
                </a:lnTo>
                <a:cubicBezTo>
                  <a:pt x="1443503" y="2304070"/>
                  <a:pt x="1441458" y="2298520"/>
                  <a:pt x="1442042" y="2295599"/>
                </a:cubicBezTo>
                <a:cubicBezTo>
                  <a:pt x="1442627" y="2292678"/>
                  <a:pt x="1439998" y="2288880"/>
                  <a:pt x="1434156" y="2284207"/>
                </a:cubicBezTo>
                <a:lnTo>
                  <a:pt x="1434156" y="2261423"/>
                </a:lnTo>
                <a:lnTo>
                  <a:pt x="1430650" y="2259670"/>
                </a:lnTo>
                <a:lnTo>
                  <a:pt x="1430650" y="2238639"/>
                </a:lnTo>
                <a:cubicBezTo>
                  <a:pt x="1430650" y="2232797"/>
                  <a:pt x="1433279" y="2228416"/>
                  <a:pt x="1438537" y="2225495"/>
                </a:cubicBezTo>
                <a:cubicBezTo>
                  <a:pt x="1443795" y="2222574"/>
                  <a:pt x="1448761" y="2221113"/>
                  <a:pt x="1453434" y="2221113"/>
                </a:cubicBezTo>
                <a:cubicBezTo>
                  <a:pt x="1459276" y="2223450"/>
                  <a:pt x="1466287" y="2226663"/>
                  <a:pt x="1474465" y="2230753"/>
                </a:cubicBezTo>
                <a:cubicBezTo>
                  <a:pt x="1482644" y="2234842"/>
                  <a:pt x="1490823" y="2237471"/>
                  <a:pt x="1499002" y="2238639"/>
                </a:cubicBezTo>
                <a:cubicBezTo>
                  <a:pt x="1500170" y="2238639"/>
                  <a:pt x="1504552" y="2236595"/>
                  <a:pt x="1512146" y="2232505"/>
                </a:cubicBezTo>
                <a:cubicBezTo>
                  <a:pt x="1519741" y="2228416"/>
                  <a:pt x="1527336" y="2224911"/>
                  <a:pt x="1534930" y="2221989"/>
                </a:cubicBezTo>
                <a:cubicBezTo>
                  <a:pt x="1542525" y="2219069"/>
                  <a:pt x="1549827" y="2214687"/>
                  <a:pt x="1556838" y="2208845"/>
                </a:cubicBezTo>
                <a:cubicBezTo>
                  <a:pt x="1565016" y="2205340"/>
                  <a:pt x="1569982" y="2202127"/>
                  <a:pt x="1571735" y="2199206"/>
                </a:cubicBezTo>
                <a:cubicBezTo>
                  <a:pt x="1573487" y="2196285"/>
                  <a:pt x="1576408" y="2192487"/>
                  <a:pt x="1580498" y="2187814"/>
                </a:cubicBezTo>
                <a:cubicBezTo>
                  <a:pt x="1584587" y="2183140"/>
                  <a:pt x="1587216" y="2180803"/>
                  <a:pt x="1588384" y="2180803"/>
                </a:cubicBezTo>
                <a:cubicBezTo>
                  <a:pt x="1589553" y="2180803"/>
                  <a:pt x="1591890" y="2180219"/>
                  <a:pt x="1595395" y="2179051"/>
                </a:cubicBezTo>
                <a:lnTo>
                  <a:pt x="1602405" y="2179051"/>
                </a:lnTo>
                <a:lnTo>
                  <a:pt x="1609416" y="2170288"/>
                </a:lnTo>
                <a:lnTo>
                  <a:pt x="1612921" y="2168535"/>
                </a:lnTo>
                <a:cubicBezTo>
                  <a:pt x="1619931" y="2165030"/>
                  <a:pt x="1626942" y="2161525"/>
                  <a:pt x="1633952" y="2158020"/>
                </a:cubicBezTo>
                <a:cubicBezTo>
                  <a:pt x="1643299" y="2153346"/>
                  <a:pt x="1650310" y="2148088"/>
                  <a:pt x="1654983" y="2142246"/>
                </a:cubicBezTo>
                <a:cubicBezTo>
                  <a:pt x="1661994" y="2141078"/>
                  <a:pt x="1669588" y="2138741"/>
                  <a:pt x="1677767" y="2135236"/>
                </a:cubicBezTo>
                <a:cubicBezTo>
                  <a:pt x="1683609" y="2130562"/>
                  <a:pt x="1690619" y="2128225"/>
                  <a:pt x="1698798" y="2128225"/>
                </a:cubicBezTo>
                <a:close/>
                <a:moveTo>
                  <a:pt x="1600653" y="1909150"/>
                </a:moveTo>
                <a:cubicBezTo>
                  <a:pt x="1595979" y="1909150"/>
                  <a:pt x="1594226" y="1909735"/>
                  <a:pt x="1595395" y="1910903"/>
                </a:cubicBezTo>
                <a:lnTo>
                  <a:pt x="1577869" y="1926676"/>
                </a:lnTo>
                <a:cubicBezTo>
                  <a:pt x="1577869" y="1930182"/>
                  <a:pt x="1576116" y="1933687"/>
                  <a:pt x="1572611" y="1937192"/>
                </a:cubicBezTo>
                <a:lnTo>
                  <a:pt x="1565601" y="1945955"/>
                </a:lnTo>
                <a:cubicBezTo>
                  <a:pt x="1562095" y="1947123"/>
                  <a:pt x="1556838" y="1954718"/>
                  <a:pt x="1549827" y="1968739"/>
                </a:cubicBezTo>
                <a:cubicBezTo>
                  <a:pt x="1542817" y="1982760"/>
                  <a:pt x="1538727" y="1990354"/>
                  <a:pt x="1537559" y="1991523"/>
                </a:cubicBezTo>
                <a:lnTo>
                  <a:pt x="1567353" y="1991523"/>
                </a:lnTo>
                <a:cubicBezTo>
                  <a:pt x="1570858" y="1988017"/>
                  <a:pt x="1576701" y="1985681"/>
                  <a:pt x="1584879" y="1984512"/>
                </a:cubicBezTo>
                <a:cubicBezTo>
                  <a:pt x="1593058" y="1981007"/>
                  <a:pt x="1600653" y="1977502"/>
                  <a:pt x="1607663" y="1973997"/>
                </a:cubicBezTo>
                <a:cubicBezTo>
                  <a:pt x="1614673" y="1970491"/>
                  <a:pt x="1621392" y="1966110"/>
                  <a:pt x="1627818" y="1960852"/>
                </a:cubicBezTo>
                <a:cubicBezTo>
                  <a:pt x="1634244" y="1955594"/>
                  <a:pt x="1638041" y="1951213"/>
                  <a:pt x="1639210" y="1947708"/>
                </a:cubicBezTo>
                <a:cubicBezTo>
                  <a:pt x="1638041" y="1939529"/>
                  <a:pt x="1634536" y="1933979"/>
                  <a:pt x="1628694" y="1931058"/>
                </a:cubicBezTo>
                <a:cubicBezTo>
                  <a:pt x="1622852" y="1928137"/>
                  <a:pt x="1617887" y="1924632"/>
                  <a:pt x="1613797" y="1920542"/>
                </a:cubicBezTo>
                <a:cubicBezTo>
                  <a:pt x="1609708" y="1916453"/>
                  <a:pt x="1607663" y="1913532"/>
                  <a:pt x="1607663" y="1911779"/>
                </a:cubicBezTo>
                <a:cubicBezTo>
                  <a:pt x="1607663" y="1910027"/>
                  <a:pt x="1605326" y="1909150"/>
                  <a:pt x="1600653" y="1909150"/>
                </a:cubicBezTo>
                <a:close/>
                <a:moveTo>
                  <a:pt x="1740861" y="1523578"/>
                </a:moveTo>
                <a:lnTo>
                  <a:pt x="1749624" y="1523578"/>
                </a:lnTo>
                <a:cubicBezTo>
                  <a:pt x="1754297" y="1523578"/>
                  <a:pt x="1757802" y="1525331"/>
                  <a:pt x="1760139" y="1528836"/>
                </a:cubicBezTo>
                <a:lnTo>
                  <a:pt x="1795191" y="1528836"/>
                </a:lnTo>
                <a:cubicBezTo>
                  <a:pt x="1799865" y="1532341"/>
                  <a:pt x="1805415" y="1534094"/>
                  <a:pt x="1811841" y="1534094"/>
                </a:cubicBezTo>
                <a:cubicBezTo>
                  <a:pt x="1818267" y="1534094"/>
                  <a:pt x="1825570" y="1537599"/>
                  <a:pt x="1833748" y="1544610"/>
                </a:cubicBezTo>
                <a:lnTo>
                  <a:pt x="1837254" y="1546362"/>
                </a:lnTo>
                <a:lnTo>
                  <a:pt x="1858285" y="1569146"/>
                </a:lnTo>
                <a:cubicBezTo>
                  <a:pt x="1860622" y="1570314"/>
                  <a:pt x="1861790" y="1573235"/>
                  <a:pt x="1861790" y="1577909"/>
                </a:cubicBezTo>
                <a:lnTo>
                  <a:pt x="1861790" y="1584919"/>
                </a:lnTo>
                <a:cubicBezTo>
                  <a:pt x="1861790" y="1598940"/>
                  <a:pt x="1858869" y="1611793"/>
                  <a:pt x="1853027" y="1623477"/>
                </a:cubicBezTo>
                <a:cubicBezTo>
                  <a:pt x="1844848" y="1635161"/>
                  <a:pt x="1837838" y="1646260"/>
                  <a:pt x="1831996" y="1656776"/>
                </a:cubicBezTo>
                <a:cubicBezTo>
                  <a:pt x="1828491" y="1656776"/>
                  <a:pt x="1826738" y="1657944"/>
                  <a:pt x="1826738" y="1660281"/>
                </a:cubicBezTo>
                <a:lnTo>
                  <a:pt x="1826738" y="1663786"/>
                </a:lnTo>
                <a:lnTo>
                  <a:pt x="1824985" y="1665539"/>
                </a:lnTo>
                <a:cubicBezTo>
                  <a:pt x="1819143" y="1672549"/>
                  <a:pt x="1812425" y="1678683"/>
                  <a:pt x="1804831" y="1683941"/>
                </a:cubicBezTo>
                <a:cubicBezTo>
                  <a:pt x="1797236" y="1689199"/>
                  <a:pt x="1791102" y="1695625"/>
                  <a:pt x="1786428" y="1703220"/>
                </a:cubicBezTo>
                <a:cubicBezTo>
                  <a:pt x="1781755" y="1710815"/>
                  <a:pt x="1775328" y="1716949"/>
                  <a:pt x="1767150" y="1721622"/>
                </a:cubicBezTo>
                <a:lnTo>
                  <a:pt x="1747871" y="1740901"/>
                </a:lnTo>
                <a:cubicBezTo>
                  <a:pt x="1732682" y="1756090"/>
                  <a:pt x="1717493" y="1770695"/>
                  <a:pt x="1702303" y="1784716"/>
                </a:cubicBezTo>
                <a:cubicBezTo>
                  <a:pt x="1687114" y="1801073"/>
                  <a:pt x="1673093" y="1816847"/>
                  <a:pt x="1660241" y="1832036"/>
                </a:cubicBezTo>
                <a:cubicBezTo>
                  <a:pt x="1655567" y="1835541"/>
                  <a:pt x="1651770" y="1839923"/>
                  <a:pt x="1648849" y="1845181"/>
                </a:cubicBezTo>
                <a:cubicBezTo>
                  <a:pt x="1645928" y="1850438"/>
                  <a:pt x="1642715" y="1854820"/>
                  <a:pt x="1639210" y="1858325"/>
                </a:cubicBezTo>
                <a:lnTo>
                  <a:pt x="1651478" y="1858325"/>
                </a:lnTo>
                <a:cubicBezTo>
                  <a:pt x="1659657" y="1858325"/>
                  <a:pt x="1664915" y="1858909"/>
                  <a:pt x="1667251" y="1860078"/>
                </a:cubicBezTo>
                <a:lnTo>
                  <a:pt x="1670757" y="1860078"/>
                </a:lnTo>
                <a:lnTo>
                  <a:pt x="1672509" y="1858325"/>
                </a:lnTo>
                <a:lnTo>
                  <a:pt x="1677767" y="1858325"/>
                </a:lnTo>
                <a:cubicBezTo>
                  <a:pt x="1681272" y="1858325"/>
                  <a:pt x="1685069" y="1859201"/>
                  <a:pt x="1689159" y="1860954"/>
                </a:cubicBezTo>
                <a:cubicBezTo>
                  <a:pt x="1693248" y="1862706"/>
                  <a:pt x="1697046" y="1864167"/>
                  <a:pt x="1700551" y="1865335"/>
                </a:cubicBezTo>
                <a:cubicBezTo>
                  <a:pt x="1707561" y="1866504"/>
                  <a:pt x="1717493" y="1868549"/>
                  <a:pt x="1730345" y="1871469"/>
                </a:cubicBezTo>
                <a:cubicBezTo>
                  <a:pt x="1743198" y="1874391"/>
                  <a:pt x="1755466" y="1879940"/>
                  <a:pt x="1767150" y="1888119"/>
                </a:cubicBezTo>
                <a:cubicBezTo>
                  <a:pt x="1778834" y="1896298"/>
                  <a:pt x="1789057" y="1904185"/>
                  <a:pt x="1797820" y="1911779"/>
                </a:cubicBezTo>
                <a:cubicBezTo>
                  <a:pt x="1806583" y="1919374"/>
                  <a:pt x="1811549" y="1928429"/>
                  <a:pt x="1812717" y="1938945"/>
                </a:cubicBezTo>
                <a:lnTo>
                  <a:pt x="1809212" y="1942450"/>
                </a:lnTo>
                <a:lnTo>
                  <a:pt x="1809212" y="1945955"/>
                </a:lnTo>
                <a:cubicBezTo>
                  <a:pt x="1805707" y="1948292"/>
                  <a:pt x="1801910" y="1951213"/>
                  <a:pt x="1797820" y="1954718"/>
                </a:cubicBezTo>
                <a:cubicBezTo>
                  <a:pt x="1793731" y="1958223"/>
                  <a:pt x="1789349" y="1961728"/>
                  <a:pt x="1784676" y="1965234"/>
                </a:cubicBezTo>
                <a:cubicBezTo>
                  <a:pt x="1771823" y="1971076"/>
                  <a:pt x="1759555" y="1973997"/>
                  <a:pt x="1747871" y="1973997"/>
                </a:cubicBezTo>
                <a:cubicBezTo>
                  <a:pt x="1744366" y="1973997"/>
                  <a:pt x="1740861" y="1973412"/>
                  <a:pt x="1737355" y="1972244"/>
                </a:cubicBezTo>
                <a:lnTo>
                  <a:pt x="1728592" y="1972244"/>
                </a:lnTo>
                <a:cubicBezTo>
                  <a:pt x="1725087" y="1972244"/>
                  <a:pt x="1723335" y="1972828"/>
                  <a:pt x="1723335" y="1973997"/>
                </a:cubicBezTo>
                <a:cubicBezTo>
                  <a:pt x="1723335" y="1975165"/>
                  <a:pt x="1721290" y="1975749"/>
                  <a:pt x="1717201" y="1975749"/>
                </a:cubicBezTo>
                <a:cubicBezTo>
                  <a:pt x="1713111" y="1975749"/>
                  <a:pt x="1710190" y="1974873"/>
                  <a:pt x="1708438" y="1973120"/>
                </a:cubicBezTo>
                <a:cubicBezTo>
                  <a:pt x="1706685" y="1971368"/>
                  <a:pt x="1704056" y="1970491"/>
                  <a:pt x="1700551" y="1970491"/>
                </a:cubicBezTo>
                <a:lnTo>
                  <a:pt x="1691788" y="1970491"/>
                </a:lnTo>
                <a:cubicBezTo>
                  <a:pt x="1688283" y="1971660"/>
                  <a:pt x="1685946" y="1972244"/>
                  <a:pt x="1684777" y="1972244"/>
                </a:cubicBezTo>
                <a:lnTo>
                  <a:pt x="1683025" y="1972244"/>
                </a:lnTo>
                <a:lnTo>
                  <a:pt x="1679520" y="1968739"/>
                </a:lnTo>
                <a:cubicBezTo>
                  <a:pt x="1677183" y="1968739"/>
                  <a:pt x="1674262" y="1970491"/>
                  <a:pt x="1670757" y="1973997"/>
                </a:cubicBezTo>
                <a:lnTo>
                  <a:pt x="1658488" y="1988017"/>
                </a:lnTo>
                <a:lnTo>
                  <a:pt x="1646220" y="2003791"/>
                </a:lnTo>
                <a:cubicBezTo>
                  <a:pt x="1642715" y="2007296"/>
                  <a:pt x="1640962" y="2010801"/>
                  <a:pt x="1640962" y="2014306"/>
                </a:cubicBezTo>
                <a:lnTo>
                  <a:pt x="1660241" y="2014306"/>
                </a:lnTo>
                <a:lnTo>
                  <a:pt x="1663746" y="2019564"/>
                </a:lnTo>
                <a:lnTo>
                  <a:pt x="1663746" y="2021317"/>
                </a:lnTo>
                <a:cubicBezTo>
                  <a:pt x="1663746" y="2022485"/>
                  <a:pt x="1659073" y="2026867"/>
                  <a:pt x="1649725" y="2034461"/>
                </a:cubicBezTo>
                <a:cubicBezTo>
                  <a:pt x="1640378" y="2042056"/>
                  <a:pt x="1630447" y="2049943"/>
                  <a:pt x="1619931" y="2058121"/>
                </a:cubicBezTo>
                <a:cubicBezTo>
                  <a:pt x="1607079" y="2063963"/>
                  <a:pt x="1595395" y="2070974"/>
                  <a:pt x="1584879" y="2079153"/>
                </a:cubicBezTo>
                <a:lnTo>
                  <a:pt x="1562095" y="2093173"/>
                </a:lnTo>
                <a:cubicBezTo>
                  <a:pt x="1555085" y="2096679"/>
                  <a:pt x="1545738" y="2099600"/>
                  <a:pt x="1534054" y="2101936"/>
                </a:cubicBezTo>
                <a:lnTo>
                  <a:pt x="1528796" y="2105442"/>
                </a:lnTo>
                <a:cubicBezTo>
                  <a:pt x="1525291" y="2106610"/>
                  <a:pt x="1521494" y="2107778"/>
                  <a:pt x="1517404" y="2108947"/>
                </a:cubicBezTo>
                <a:cubicBezTo>
                  <a:pt x="1513315" y="2110115"/>
                  <a:pt x="1509517" y="2113036"/>
                  <a:pt x="1506012" y="2117710"/>
                </a:cubicBezTo>
                <a:cubicBezTo>
                  <a:pt x="1499002" y="2121215"/>
                  <a:pt x="1493160" y="2124428"/>
                  <a:pt x="1488486" y="2127349"/>
                </a:cubicBezTo>
                <a:cubicBezTo>
                  <a:pt x="1483813" y="2130270"/>
                  <a:pt x="1480892" y="2131439"/>
                  <a:pt x="1479723" y="2130854"/>
                </a:cubicBezTo>
                <a:cubicBezTo>
                  <a:pt x="1478555" y="2130270"/>
                  <a:pt x="1476802" y="2132315"/>
                  <a:pt x="1474465" y="2136988"/>
                </a:cubicBezTo>
                <a:cubicBezTo>
                  <a:pt x="1466287" y="2143999"/>
                  <a:pt x="1456063" y="2152178"/>
                  <a:pt x="1443795" y="2161525"/>
                </a:cubicBezTo>
                <a:cubicBezTo>
                  <a:pt x="1431527" y="2170872"/>
                  <a:pt x="1419551" y="2176130"/>
                  <a:pt x="1407867" y="2177298"/>
                </a:cubicBezTo>
                <a:cubicBezTo>
                  <a:pt x="1403193" y="2177298"/>
                  <a:pt x="1400272" y="2173793"/>
                  <a:pt x="1399104" y="2166783"/>
                </a:cubicBezTo>
                <a:cubicBezTo>
                  <a:pt x="1395598" y="2162109"/>
                  <a:pt x="1393262" y="2155683"/>
                  <a:pt x="1392093" y="2147504"/>
                </a:cubicBezTo>
                <a:lnTo>
                  <a:pt x="1388588" y="2124720"/>
                </a:lnTo>
                <a:cubicBezTo>
                  <a:pt x="1386251" y="2117710"/>
                  <a:pt x="1385083" y="2113036"/>
                  <a:pt x="1385083" y="2110699"/>
                </a:cubicBezTo>
                <a:lnTo>
                  <a:pt x="1385083" y="2107194"/>
                </a:lnTo>
                <a:cubicBezTo>
                  <a:pt x="1389756" y="2107194"/>
                  <a:pt x="1392385" y="2105442"/>
                  <a:pt x="1392970" y="2101936"/>
                </a:cubicBezTo>
                <a:cubicBezTo>
                  <a:pt x="1393554" y="2098431"/>
                  <a:pt x="1393846" y="2093758"/>
                  <a:pt x="1393846" y="2087916"/>
                </a:cubicBezTo>
                <a:cubicBezTo>
                  <a:pt x="1393846" y="2082074"/>
                  <a:pt x="1394430" y="2076816"/>
                  <a:pt x="1395598" y="2072142"/>
                </a:cubicBezTo>
                <a:cubicBezTo>
                  <a:pt x="1397935" y="2065132"/>
                  <a:pt x="1399688" y="2061042"/>
                  <a:pt x="1400856" y="2059874"/>
                </a:cubicBezTo>
                <a:lnTo>
                  <a:pt x="1407867" y="2047606"/>
                </a:lnTo>
                <a:cubicBezTo>
                  <a:pt x="1409035" y="2040595"/>
                  <a:pt x="1409619" y="2036214"/>
                  <a:pt x="1409619" y="2034461"/>
                </a:cubicBezTo>
                <a:cubicBezTo>
                  <a:pt x="1409619" y="2032709"/>
                  <a:pt x="1410203" y="2029204"/>
                  <a:pt x="1411372" y="2023946"/>
                </a:cubicBezTo>
                <a:cubicBezTo>
                  <a:pt x="1412540" y="2018688"/>
                  <a:pt x="1414877" y="2013722"/>
                  <a:pt x="1418382" y="2009049"/>
                </a:cubicBezTo>
                <a:lnTo>
                  <a:pt x="1428898" y="2000286"/>
                </a:lnTo>
                <a:cubicBezTo>
                  <a:pt x="1432403" y="1994444"/>
                  <a:pt x="1436492" y="1988017"/>
                  <a:pt x="1441166" y="1981007"/>
                </a:cubicBezTo>
                <a:cubicBezTo>
                  <a:pt x="1448176" y="1972828"/>
                  <a:pt x="1454018" y="1966986"/>
                  <a:pt x="1458692" y="1963481"/>
                </a:cubicBezTo>
                <a:lnTo>
                  <a:pt x="1460445" y="1963481"/>
                </a:lnTo>
                <a:lnTo>
                  <a:pt x="1465702" y="1961728"/>
                </a:lnTo>
                <a:cubicBezTo>
                  <a:pt x="1469208" y="1957055"/>
                  <a:pt x="1470960" y="1953842"/>
                  <a:pt x="1470960" y="1952089"/>
                </a:cubicBezTo>
                <a:cubicBezTo>
                  <a:pt x="1470960" y="1950337"/>
                  <a:pt x="1472129" y="1947708"/>
                  <a:pt x="1474465" y="1944202"/>
                </a:cubicBezTo>
                <a:lnTo>
                  <a:pt x="1479723" y="1937192"/>
                </a:lnTo>
                <a:cubicBezTo>
                  <a:pt x="1482060" y="1937192"/>
                  <a:pt x="1484397" y="1935731"/>
                  <a:pt x="1486734" y="1932811"/>
                </a:cubicBezTo>
                <a:cubicBezTo>
                  <a:pt x="1489070" y="1929890"/>
                  <a:pt x="1490239" y="1927845"/>
                  <a:pt x="1490239" y="1926676"/>
                </a:cubicBezTo>
                <a:cubicBezTo>
                  <a:pt x="1490239" y="1925508"/>
                  <a:pt x="1490823" y="1923171"/>
                  <a:pt x="1491991" y="1919666"/>
                </a:cubicBezTo>
                <a:cubicBezTo>
                  <a:pt x="1500170" y="1909150"/>
                  <a:pt x="1508349" y="1897758"/>
                  <a:pt x="1516528" y="1885490"/>
                </a:cubicBezTo>
                <a:cubicBezTo>
                  <a:pt x="1524707" y="1873222"/>
                  <a:pt x="1533470" y="1862414"/>
                  <a:pt x="1542817" y="1853067"/>
                </a:cubicBezTo>
                <a:cubicBezTo>
                  <a:pt x="1542817" y="1850730"/>
                  <a:pt x="1544569" y="1847517"/>
                  <a:pt x="1548075" y="1843428"/>
                </a:cubicBezTo>
                <a:cubicBezTo>
                  <a:pt x="1551580" y="1839339"/>
                  <a:pt x="1553917" y="1836125"/>
                  <a:pt x="1555085" y="1833789"/>
                </a:cubicBezTo>
                <a:cubicBezTo>
                  <a:pt x="1563264" y="1819768"/>
                  <a:pt x="1572611" y="1806915"/>
                  <a:pt x="1583127" y="1795231"/>
                </a:cubicBezTo>
                <a:cubicBezTo>
                  <a:pt x="1593642" y="1783547"/>
                  <a:pt x="1602405" y="1770695"/>
                  <a:pt x="1609416" y="1756674"/>
                </a:cubicBezTo>
                <a:lnTo>
                  <a:pt x="1619931" y="1746159"/>
                </a:lnTo>
                <a:cubicBezTo>
                  <a:pt x="1623436" y="1742653"/>
                  <a:pt x="1625773" y="1738272"/>
                  <a:pt x="1626942" y="1733014"/>
                </a:cubicBezTo>
                <a:cubicBezTo>
                  <a:pt x="1628110" y="1727756"/>
                  <a:pt x="1630447" y="1723375"/>
                  <a:pt x="1633952" y="1719870"/>
                </a:cubicBezTo>
                <a:cubicBezTo>
                  <a:pt x="1645636" y="1701175"/>
                  <a:pt x="1656152" y="1684233"/>
                  <a:pt x="1665499" y="1669044"/>
                </a:cubicBezTo>
                <a:cubicBezTo>
                  <a:pt x="1665499" y="1667876"/>
                  <a:pt x="1667251" y="1664371"/>
                  <a:pt x="1670757" y="1658529"/>
                </a:cubicBezTo>
                <a:lnTo>
                  <a:pt x="1677767" y="1646260"/>
                </a:lnTo>
                <a:cubicBezTo>
                  <a:pt x="1680104" y="1642755"/>
                  <a:pt x="1681564" y="1638958"/>
                  <a:pt x="1682149" y="1634869"/>
                </a:cubicBezTo>
                <a:cubicBezTo>
                  <a:pt x="1682733" y="1630779"/>
                  <a:pt x="1684193" y="1627566"/>
                  <a:pt x="1686530" y="1625229"/>
                </a:cubicBezTo>
                <a:lnTo>
                  <a:pt x="1686530" y="1611208"/>
                </a:lnTo>
                <a:cubicBezTo>
                  <a:pt x="1686530" y="1597188"/>
                  <a:pt x="1682441" y="1589009"/>
                  <a:pt x="1674262" y="1586672"/>
                </a:cubicBezTo>
                <a:cubicBezTo>
                  <a:pt x="1668420" y="1583167"/>
                  <a:pt x="1665499" y="1579662"/>
                  <a:pt x="1665499" y="1576156"/>
                </a:cubicBezTo>
                <a:cubicBezTo>
                  <a:pt x="1665499" y="1567978"/>
                  <a:pt x="1670172" y="1558046"/>
                  <a:pt x="1679520" y="1546362"/>
                </a:cubicBezTo>
                <a:cubicBezTo>
                  <a:pt x="1688867" y="1534678"/>
                  <a:pt x="1697630" y="1528836"/>
                  <a:pt x="1705809" y="1528836"/>
                </a:cubicBezTo>
                <a:lnTo>
                  <a:pt x="1732098" y="1528836"/>
                </a:lnTo>
                <a:cubicBezTo>
                  <a:pt x="1735603" y="1525331"/>
                  <a:pt x="1738524" y="1523578"/>
                  <a:pt x="1740861" y="1523578"/>
                </a:cubicBezTo>
                <a:close/>
                <a:moveTo>
                  <a:pt x="2000245" y="1267699"/>
                </a:moveTo>
                <a:cubicBezTo>
                  <a:pt x="2011929" y="1267699"/>
                  <a:pt x="2020108" y="1271788"/>
                  <a:pt x="2024782" y="1279967"/>
                </a:cubicBezTo>
                <a:cubicBezTo>
                  <a:pt x="2028287" y="1290483"/>
                  <a:pt x="2030040" y="1301582"/>
                  <a:pt x="2030040" y="1313266"/>
                </a:cubicBezTo>
                <a:cubicBezTo>
                  <a:pt x="2030040" y="1324950"/>
                  <a:pt x="2029455" y="1336634"/>
                  <a:pt x="2028287" y="1348318"/>
                </a:cubicBezTo>
                <a:cubicBezTo>
                  <a:pt x="2028287" y="1357666"/>
                  <a:pt x="2031500" y="1363215"/>
                  <a:pt x="2037926" y="1364968"/>
                </a:cubicBezTo>
                <a:cubicBezTo>
                  <a:pt x="2044353" y="1366721"/>
                  <a:pt x="2051655" y="1364092"/>
                  <a:pt x="2059834" y="1357081"/>
                </a:cubicBezTo>
                <a:cubicBezTo>
                  <a:pt x="2070349" y="1350071"/>
                  <a:pt x="2076776" y="1345982"/>
                  <a:pt x="2079112" y="1344813"/>
                </a:cubicBezTo>
                <a:cubicBezTo>
                  <a:pt x="2077944" y="1340140"/>
                  <a:pt x="2079697" y="1338387"/>
                  <a:pt x="2084370" y="1339555"/>
                </a:cubicBezTo>
                <a:lnTo>
                  <a:pt x="2091381" y="1346566"/>
                </a:lnTo>
                <a:lnTo>
                  <a:pt x="2094886" y="1346566"/>
                </a:lnTo>
                <a:cubicBezTo>
                  <a:pt x="2098391" y="1344229"/>
                  <a:pt x="2101312" y="1342476"/>
                  <a:pt x="2103649" y="1341308"/>
                </a:cubicBezTo>
                <a:cubicBezTo>
                  <a:pt x="2111828" y="1335466"/>
                  <a:pt x="2119714" y="1330500"/>
                  <a:pt x="2127309" y="1326411"/>
                </a:cubicBezTo>
                <a:cubicBezTo>
                  <a:pt x="2134904" y="1322321"/>
                  <a:pt x="2143959" y="1320277"/>
                  <a:pt x="2154474" y="1320277"/>
                </a:cubicBezTo>
                <a:cubicBezTo>
                  <a:pt x="2156811" y="1320277"/>
                  <a:pt x="2159440" y="1320861"/>
                  <a:pt x="2162361" y="1322029"/>
                </a:cubicBezTo>
                <a:cubicBezTo>
                  <a:pt x="2165282" y="1323198"/>
                  <a:pt x="2168495" y="1324366"/>
                  <a:pt x="2172000" y="1325535"/>
                </a:cubicBezTo>
                <a:cubicBezTo>
                  <a:pt x="2179011" y="1324366"/>
                  <a:pt x="2186313" y="1323198"/>
                  <a:pt x="2193908" y="1322029"/>
                </a:cubicBezTo>
                <a:cubicBezTo>
                  <a:pt x="2201502" y="1320861"/>
                  <a:pt x="2209389" y="1320277"/>
                  <a:pt x="2217568" y="1320277"/>
                </a:cubicBezTo>
                <a:cubicBezTo>
                  <a:pt x="2221073" y="1317940"/>
                  <a:pt x="2224578" y="1316772"/>
                  <a:pt x="2228084" y="1316772"/>
                </a:cubicBezTo>
                <a:cubicBezTo>
                  <a:pt x="2231589" y="1316772"/>
                  <a:pt x="2234218" y="1317064"/>
                  <a:pt x="2235970" y="1317648"/>
                </a:cubicBezTo>
                <a:cubicBezTo>
                  <a:pt x="2237723" y="1318232"/>
                  <a:pt x="2240352" y="1318524"/>
                  <a:pt x="2243857" y="1318524"/>
                </a:cubicBezTo>
                <a:lnTo>
                  <a:pt x="2266641" y="1341308"/>
                </a:lnTo>
                <a:cubicBezTo>
                  <a:pt x="2270146" y="1344813"/>
                  <a:pt x="2272775" y="1346858"/>
                  <a:pt x="2274527" y="1347442"/>
                </a:cubicBezTo>
                <a:cubicBezTo>
                  <a:pt x="2276280" y="1348026"/>
                  <a:pt x="2280954" y="1349779"/>
                  <a:pt x="2288548" y="1352700"/>
                </a:cubicBezTo>
                <a:cubicBezTo>
                  <a:pt x="2296143" y="1355621"/>
                  <a:pt x="2300816" y="1359126"/>
                  <a:pt x="2302569" y="1363215"/>
                </a:cubicBezTo>
                <a:cubicBezTo>
                  <a:pt x="2304322" y="1367305"/>
                  <a:pt x="2307243" y="1371686"/>
                  <a:pt x="2311332" y="1376360"/>
                </a:cubicBezTo>
                <a:cubicBezTo>
                  <a:pt x="2315421" y="1381034"/>
                  <a:pt x="2317466" y="1384539"/>
                  <a:pt x="2317466" y="1386876"/>
                </a:cubicBezTo>
                <a:lnTo>
                  <a:pt x="2317466" y="1407907"/>
                </a:lnTo>
                <a:cubicBezTo>
                  <a:pt x="2317466" y="1412580"/>
                  <a:pt x="2318050" y="1419006"/>
                  <a:pt x="2319219" y="1427185"/>
                </a:cubicBezTo>
                <a:cubicBezTo>
                  <a:pt x="2321555" y="1431859"/>
                  <a:pt x="2322724" y="1437701"/>
                  <a:pt x="2322724" y="1444711"/>
                </a:cubicBezTo>
                <a:cubicBezTo>
                  <a:pt x="2322724" y="1449385"/>
                  <a:pt x="2321848" y="1453767"/>
                  <a:pt x="2320095" y="1457856"/>
                </a:cubicBezTo>
                <a:cubicBezTo>
                  <a:pt x="2318342" y="1461945"/>
                  <a:pt x="2316298" y="1466327"/>
                  <a:pt x="2313961" y="1471000"/>
                </a:cubicBezTo>
                <a:cubicBezTo>
                  <a:pt x="2311624" y="1475674"/>
                  <a:pt x="2310456" y="1480932"/>
                  <a:pt x="2310456" y="1486774"/>
                </a:cubicBezTo>
                <a:cubicBezTo>
                  <a:pt x="2310456" y="1490279"/>
                  <a:pt x="2310456" y="1495537"/>
                  <a:pt x="2310456" y="1502547"/>
                </a:cubicBezTo>
                <a:lnTo>
                  <a:pt x="2306951" y="1507805"/>
                </a:lnTo>
                <a:lnTo>
                  <a:pt x="2305198" y="1511310"/>
                </a:lnTo>
                <a:cubicBezTo>
                  <a:pt x="2300524" y="1527668"/>
                  <a:pt x="2294682" y="1544025"/>
                  <a:pt x="2287672" y="1560383"/>
                </a:cubicBezTo>
                <a:lnTo>
                  <a:pt x="2268393" y="1605951"/>
                </a:lnTo>
                <a:cubicBezTo>
                  <a:pt x="2264888" y="1614129"/>
                  <a:pt x="2262259" y="1622308"/>
                  <a:pt x="2260507" y="1630487"/>
                </a:cubicBezTo>
                <a:cubicBezTo>
                  <a:pt x="2258754" y="1638666"/>
                  <a:pt x="2255541" y="1648013"/>
                  <a:pt x="2250867" y="1658529"/>
                </a:cubicBezTo>
                <a:cubicBezTo>
                  <a:pt x="2247362" y="1662034"/>
                  <a:pt x="2245025" y="1666707"/>
                  <a:pt x="2243857" y="1672549"/>
                </a:cubicBezTo>
                <a:lnTo>
                  <a:pt x="2236847" y="1686570"/>
                </a:lnTo>
                <a:lnTo>
                  <a:pt x="2231589" y="1698838"/>
                </a:lnTo>
                <a:cubicBezTo>
                  <a:pt x="2231589" y="1702344"/>
                  <a:pt x="2230420" y="1706433"/>
                  <a:pt x="2228084" y="1711107"/>
                </a:cubicBezTo>
                <a:cubicBezTo>
                  <a:pt x="2225747" y="1713443"/>
                  <a:pt x="2220781" y="1720454"/>
                  <a:pt x="2213186" y="1732138"/>
                </a:cubicBezTo>
                <a:cubicBezTo>
                  <a:pt x="2205592" y="1743822"/>
                  <a:pt x="2202963" y="1751416"/>
                  <a:pt x="2205300" y="1754922"/>
                </a:cubicBezTo>
                <a:cubicBezTo>
                  <a:pt x="2205300" y="1758427"/>
                  <a:pt x="2208513" y="1760472"/>
                  <a:pt x="2214939" y="1761056"/>
                </a:cubicBezTo>
                <a:cubicBezTo>
                  <a:pt x="2221365" y="1761640"/>
                  <a:pt x="2225747" y="1761932"/>
                  <a:pt x="2228084" y="1761932"/>
                </a:cubicBezTo>
                <a:cubicBezTo>
                  <a:pt x="2233925" y="1761932"/>
                  <a:pt x="2239768" y="1761348"/>
                  <a:pt x="2245609" y="1760179"/>
                </a:cubicBezTo>
                <a:lnTo>
                  <a:pt x="2270146" y="1760179"/>
                </a:lnTo>
                <a:cubicBezTo>
                  <a:pt x="2274819" y="1761348"/>
                  <a:pt x="2278617" y="1761932"/>
                  <a:pt x="2281538" y="1761932"/>
                </a:cubicBezTo>
                <a:cubicBezTo>
                  <a:pt x="2284459" y="1761932"/>
                  <a:pt x="2288840" y="1761348"/>
                  <a:pt x="2294682" y="1760179"/>
                </a:cubicBezTo>
                <a:lnTo>
                  <a:pt x="2308703" y="1760179"/>
                </a:lnTo>
                <a:lnTo>
                  <a:pt x="2315714" y="1761932"/>
                </a:lnTo>
                <a:lnTo>
                  <a:pt x="2366539" y="1761932"/>
                </a:lnTo>
                <a:lnTo>
                  <a:pt x="2368292" y="1760179"/>
                </a:lnTo>
                <a:lnTo>
                  <a:pt x="2387570" y="1760179"/>
                </a:lnTo>
                <a:cubicBezTo>
                  <a:pt x="2391075" y="1761348"/>
                  <a:pt x="2394580" y="1761932"/>
                  <a:pt x="2398086" y="1761932"/>
                </a:cubicBezTo>
                <a:cubicBezTo>
                  <a:pt x="2401591" y="1761932"/>
                  <a:pt x="2407725" y="1760472"/>
                  <a:pt x="2416488" y="1757550"/>
                </a:cubicBezTo>
                <a:cubicBezTo>
                  <a:pt x="2425251" y="1754630"/>
                  <a:pt x="2431385" y="1754337"/>
                  <a:pt x="2434890" y="1756674"/>
                </a:cubicBezTo>
                <a:cubicBezTo>
                  <a:pt x="2440732" y="1757843"/>
                  <a:pt x="2445698" y="1760472"/>
                  <a:pt x="2449787" y="1764561"/>
                </a:cubicBezTo>
                <a:cubicBezTo>
                  <a:pt x="2453877" y="1768650"/>
                  <a:pt x="2457674" y="1771863"/>
                  <a:pt x="2461179" y="1774200"/>
                </a:cubicBezTo>
                <a:cubicBezTo>
                  <a:pt x="2465853" y="1774200"/>
                  <a:pt x="2470819" y="1773616"/>
                  <a:pt x="2476076" y="1772448"/>
                </a:cubicBezTo>
                <a:cubicBezTo>
                  <a:pt x="2481334" y="1771279"/>
                  <a:pt x="2486884" y="1770695"/>
                  <a:pt x="2492726" y="1770695"/>
                </a:cubicBezTo>
                <a:lnTo>
                  <a:pt x="2503242" y="1770695"/>
                </a:lnTo>
                <a:cubicBezTo>
                  <a:pt x="2509084" y="1770695"/>
                  <a:pt x="2512589" y="1772448"/>
                  <a:pt x="2513757" y="1775953"/>
                </a:cubicBezTo>
                <a:cubicBezTo>
                  <a:pt x="2533620" y="1777121"/>
                  <a:pt x="2549393" y="1782963"/>
                  <a:pt x="2561077" y="1793479"/>
                </a:cubicBezTo>
                <a:lnTo>
                  <a:pt x="2564583" y="1793479"/>
                </a:lnTo>
                <a:cubicBezTo>
                  <a:pt x="2566920" y="1793479"/>
                  <a:pt x="2568088" y="1792895"/>
                  <a:pt x="2568088" y="1791726"/>
                </a:cubicBezTo>
                <a:lnTo>
                  <a:pt x="2575098" y="1791726"/>
                </a:lnTo>
                <a:cubicBezTo>
                  <a:pt x="2580940" y="1797568"/>
                  <a:pt x="2589119" y="1802534"/>
                  <a:pt x="2599635" y="1806623"/>
                </a:cubicBezTo>
                <a:cubicBezTo>
                  <a:pt x="2610150" y="1810713"/>
                  <a:pt x="2616869" y="1815094"/>
                  <a:pt x="2619790" y="1819768"/>
                </a:cubicBezTo>
                <a:cubicBezTo>
                  <a:pt x="2622711" y="1824441"/>
                  <a:pt x="2625924" y="1830575"/>
                  <a:pt x="2629429" y="1838170"/>
                </a:cubicBezTo>
                <a:cubicBezTo>
                  <a:pt x="2632934" y="1845765"/>
                  <a:pt x="2634687" y="1852191"/>
                  <a:pt x="2634687" y="1857449"/>
                </a:cubicBezTo>
                <a:cubicBezTo>
                  <a:pt x="2634687" y="1862706"/>
                  <a:pt x="2633226" y="1865627"/>
                  <a:pt x="2630305" y="1866212"/>
                </a:cubicBezTo>
                <a:cubicBezTo>
                  <a:pt x="2627384" y="1866796"/>
                  <a:pt x="2623587" y="1868256"/>
                  <a:pt x="2618913" y="1870593"/>
                </a:cubicBezTo>
                <a:cubicBezTo>
                  <a:pt x="2617745" y="1874098"/>
                  <a:pt x="2612487" y="1880525"/>
                  <a:pt x="2603140" y="1889872"/>
                </a:cubicBezTo>
                <a:cubicBezTo>
                  <a:pt x="2592624" y="1896882"/>
                  <a:pt x="2585030" y="1899803"/>
                  <a:pt x="2580356" y="1898635"/>
                </a:cubicBezTo>
                <a:lnTo>
                  <a:pt x="2559325" y="1914408"/>
                </a:lnTo>
                <a:cubicBezTo>
                  <a:pt x="2552314" y="1920250"/>
                  <a:pt x="2545304" y="1923755"/>
                  <a:pt x="2538294" y="1924924"/>
                </a:cubicBezTo>
                <a:cubicBezTo>
                  <a:pt x="2534789" y="1923755"/>
                  <a:pt x="2532452" y="1920834"/>
                  <a:pt x="2531283" y="1916161"/>
                </a:cubicBezTo>
                <a:lnTo>
                  <a:pt x="2515510" y="1916161"/>
                </a:lnTo>
                <a:lnTo>
                  <a:pt x="2510252" y="1923171"/>
                </a:lnTo>
                <a:cubicBezTo>
                  <a:pt x="2506747" y="1923171"/>
                  <a:pt x="2504410" y="1924340"/>
                  <a:pt x="2503242" y="1926676"/>
                </a:cubicBezTo>
                <a:cubicBezTo>
                  <a:pt x="2499737" y="1930182"/>
                  <a:pt x="2495647" y="1931934"/>
                  <a:pt x="2490974" y="1931934"/>
                </a:cubicBezTo>
                <a:lnTo>
                  <a:pt x="2483963" y="1931934"/>
                </a:lnTo>
                <a:cubicBezTo>
                  <a:pt x="2480458" y="1933103"/>
                  <a:pt x="2476661" y="1933979"/>
                  <a:pt x="2472571" y="1934563"/>
                </a:cubicBezTo>
                <a:cubicBezTo>
                  <a:pt x="2468482" y="1935147"/>
                  <a:pt x="2463516" y="1939529"/>
                  <a:pt x="2457674" y="1947708"/>
                </a:cubicBezTo>
                <a:cubicBezTo>
                  <a:pt x="2450664" y="1953550"/>
                  <a:pt x="2443069" y="1956471"/>
                  <a:pt x="2434890" y="1956471"/>
                </a:cubicBezTo>
                <a:cubicBezTo>
                  <a:pt x="2431385" y="1956471"/>
                  <a:pt x="2429633" y="1955302"/>
                  <a:pt x="2429633" y="1952965"/>
                </a:cubicBezTo>
                <a:cubicBezTo>
                  <a:pt x="2426127" y="1951797"/>
                  <a:pt x="2423791" y="1951213"/>
                  <a:pt x="2422622" y="1951213"/>
                </a:cubicBezTo>
                <a:cubicBezTo>
                  <a:pt x="2417949" y="1951213"/>
                  <a:pt x="2413859" y="1952381"/>
                  <a:pt x="2410354" y="1954718"/>
                </a:cubicBezTo>
                <a:cubicBezTo>
                  <a:pt x="2405680" y="1959392"/>
                  <a:pt x="2401591" y="1961728"/>
                  <a:pt x="2398086" y="1961728"/>
                </a:cubicBezTo>
                <a:cubicBezTo>
                  <a:pt x="2396917" y="1960560"/>
                  <a:pt x="2393704" y="1959684"/>
                  <a:pt x="2388446" y="1959100"/>
                </a:cubicBezTo>
                <a:cubicBezTo>
                  <a:pt x="2383189" y="1958515"/>
                  <a:pt x="2379391" y="1957639"/>
                  <a:pt x="2377055" y="1956471"/>
                </a:cubicBezTo>
                <a:lnTo>
                  <a:pt x="2373549" y="1954718"/>
                </a:lnTo>
                <a:lnTo>
                  <a:pt x="2371797" y="1952965"/>
                </a:lnTo>
                <a:cubicBezTo>
                  <a:pt x="2367123" y="1952965"/>
                  <a:pt x="2363326" y="1954134"/>
                  <a:pt x="2360405" y="1956471"/>
                </a:cubicBezTo>
                <a:cubicBezTo>
                  <a:pt x="2357484" y="1958807"/>
                  <a:pt x="2355439" y="1960560"/>
                  <a:pt x="2354271" y="1961728"/>
                </a:cubicBezTo>
                <a:lnTo>
                  <a:pt x="2349013" y="1958223"/>
                </a:lnTo>
                <a:lnTo>
                  <a:pt x="2368292" y="1938945"/>
                </a:lnTo>
                <a:cubicBezTo>
                  <a:pt x="2368292" y="1935439"/>
                  <a:pt x="2368292" y="1933103"/>
                  <a:pt x="2368292" y="1931934"/>
                </a:cubicBezTo>
                <a:lnTo>
                  <a:pt x="2368292" y="1926676"/>
                </a:lnTo>
                <a:cubicBezTo>
                  <a:pt x="2364786" y="1926676"/>
                  <a:pt x="2362157" y="1927845"/>
                  <a:pt x="2360405" y="1930182"/>
                </a:cubicBezTo>
                <a:cubicBezTo>
                  <a:pt x="2358652" y="1932518"/>
                  <a:pt x="2356023" y="1933687"/>
                  <a:pt x="2352518" y="1933687"/>
                </a:cubicBezTo>
                <a:lnTo>
                  <a:pt x="2352518" y="1930182"/>
                </a:lnTo>
                <a:cubicBezTo>
                  <a:pt x="2347845" y="1930182"/>
                  <a:pt x="2344923" y="1931350"/>
                  <a:pt x="2343755" y="1933687"/>
                </a:cubicBezTo>
                <a:cubicBezTo>
                  <a:pt x="2340250" y="1937192"/>
                  <a:pt x="2337913" y="1938945"/>
                  <a:pt x="2336745" y="1938945"/>
                </a:cubicBezTo>
                <a:lnTo>
                  <a:pt x="2334992" y="1938945"/>
                </a:lnTo>
                <a:lnTo>
                  <a:pt x="2329734" y="1937192"/>
                </a:lnTo>
                <a:lnTo>
                  <a:pt x="2327982" y="1937192"/>
                </a:lnTo>
                <a:lnTo>
                  <a:pt x="2320971" y="1942450"/>
                </a:lnTo>
                <a:lnTo>
                  <a:pt x="2319219" y="1942450"/>
                </a:lnTo>
                <a:cubicBezTo>
                  <a:pt x="2318050" y="1941281"/>
                  <a:pt x="2317466" y="1940113"/>
                  <a:pt x="2317466" y="1938945"/>
                </a:cubicBezTo>
                <a:lnTo>
                  <a:pt x="2317466" y="1937192"/>
                </a:lnTo>
                <a:cubicBezTo>
                  <a:pt x="2317466" y="1936024"/>
                  <a:pt x="2323308" y="1931934"/>
                  <a:pt x="2334992" y="1924924"/>
                </a:cubicBezTo>
                <a:cubicBezTo>
                  <a:pt x="2345508" y="1915577"/>
                  <a:pt x="2352518" y="1910903"/>
                  <a:pt x="2356023" y="1910903"/>
                </a:cubicBezTo>
                <a:lnTo>
                  <a:pt x="2357776" y="1909150"/>
                </a:lnTo>
                <a:lnTo>
                  <a:pt x="2361281" y="1909150"/>
                </a:lnTo>
                <a:lnTo>
                  <a:pt x="2361281" y="1900387"/>
                </a:lnTo>
                <a:cubicBezTo>
                  <a:pt x="2361281" y="1894545"/>
                  <a:pt x="2363034" y="1889872"/>
                  <a:pt x="2366539" y="1886367"/>
                </a:cubicBezTo>
                <a:lnTo>
                  <a:pt x="2378807" y="1874098"/>
                </a:lnTo>
                <a:cubicBezTo>
                  <a:pt x="2376470" y="1868256"/>
                  <a:pt x="2376762" y="1862999"/>
                  <a:pt x="2379683" y="1858325"/>
                </a:cubicBezTo>
                <a:cubicBezTo>
                  <a:pt x="2382604" y="1853651"/>
                  <a:pt x="2384065" y="1847809"/>
                  <a:pt x="2384065" y="1840799"/>
                </a:cubicBezTo>
                <a:cubicBezTo>
                  <a:pt x="2384065" y="1837294"/>
                  <a:pt x="2383481" y="1834957"/>
                  <a:pt x="2382312" y="1833789"/>
                </a:cubicBezTo>
                <a:lnTo>
                  <a:pt x="2371797" y="1833789"/>
                </a:lnTo>
                <a:cubicBezTo>
                  <a:pt x="2368292" y="1834957"/>
                  <a:pt x="2365955" y="1835541"/>
                  <a:pt x="2364786" y="1835541"/>
                </a:cubicBezTo>
                <a:cubicBezTo>
                  <a:pt x="2361281" y="1835541"/>
                  <a:pt x="2359529" y="1834665"/>
                  <a:pt x="2359529" y="1832912"/>
                </a:cubicBezTo>
                <a:cubicBezTo>
                  <a:pt x="2359529" y="1831160"/>
                  <a:pt x="2358068" y="1829991"/>
                  <a:pt x="2355147" y="1829407"/>
                </a:cubicBezTo>
                <a:cubicBezTo>
                  <a:pt x="2352226" y="1828823"/>
                  <a:pt x="2348429" y="1828531"/>
                  <a:pt x="2343755" y="1828531"/>
                </a:cubicBezTo>
                <a:lnTo>
                  <a:pt x="2322724" y="1828531"/>
                </a:lnTo>
                <a:cubicBezTo>
                  <a:pt x="2320387" y="1829699"/>
                  <a:pt x="2317466" y="1830283"/>
                  <a:pt x="2313961" y="1830283"/>
                </a:cubicBezTo>
                <a:cubicBezTo>
                  <a:pt x="2305782" y="1830283"/>
                  <a:pt x="2299356" y="1829115"/>
                  <a:pt x="2294682" y="1826778"/>
                </a:cubicBezTo>
                <a:cubicBezTo>
                  <a:pt x="2287672" y="1824441"/>
                  <a:pt x="2281830" y="1823273"/>
                  <a:pt x="2277156" y="1823273"/>
                </a:cubicBezTo>
                <a:lnTo>
                  <a:pt x="2268393" y="1823273"/>
                </a:lnTo>
                <a:lnTo>
                  <a:pt x="2266641" y="1826778"/>
                </a:lnTo>
                <a:lnTo>
                  <a:pt x="2263135" y="1826778"/>
                </a:lnTo>
                <a:cubicBezTo>
                  <a:pt x="2260799" y="1825610"/>
                  <a:pt x="2256125" y="1824441"/>
                  <a:pt x="2249115" y="1823273"/>
                </a:cubicBezTo>
                <a:lnTo>
                  <a:pt x="2214063" y="1823273"/>
                </a:lnTo>
                <a:cubicBezTo>
                  <a:pt x="2210557" y="1824441"/>
                  <a:pt x="2207052" y="1825610"/>
                  <a:pt x="2203547" y="1826778"/>
                </a:cubicBezTo>
                <a:lnTo>
                  <a:pt x="2187774" y="1826778"/>
                </a:lnTo>
                <a:cubicBezTo>
                  <a:pt x="2181932" y="1826778"/>
                  <a:pt x="2176090" y="1827362"/>
                  <a:pt x="2170248" y="1828531"/>
                </a:cubicBezTo>
                <a:lnTo>
                  <a:pt x="2164990" y="1830283"/>
                </a:lnTo>
                <a:cubicBezTo>
                  <a:pt x="2162653" y="1836125"/>
                  <a:pt x="2159440" y="1841091"/>
                  <a:pt x="2155351" y="1845181"/>
                </a:cubicBezTo>
                <a:cubicBezTo>
                  <a:pt x="2151261" y="1849270"/>
                  <a:pt x="2148048" y="1854820"/>
                  <a:pt x="2145711" y="1861830"/>
                </a:cubicBezTo>
                <a:cubicBezTo>
                  <a:pt x="2139869" y="1871177"/>
                  <a:pt x="2134027" y="1881693"/>
                  <a:pt x="2128185" y="1893377"/>
                </a:cubicBezTo>
                <a:lnTo>
                  <a:pt x="2112412" y="1924924"/>
                </a:lnTo>
                <a:lnTo>
                  <a:pt x="2110659" y="1928429"/>
                </a:lnTo>
                <a:cubicBezTo>
                  <a:pt x="2109491" y="1930766"/>
                  <a:pt x="2108907" y="1932518"/>
                  <a:pt x="2108907" y="1933687"/>
                </a:cubicBezTo>
                <a:cubicBezTo>
                  <a:pt x="2103065" y="1947708"/>
                  <a:pt x="2096638" y="1961436"/>
                  <a:pt x="2089628" y="1974873"/>
                </a:cubicBezTo>
                <a:cubicBezTo>
                  <a:pt x="2082618" y="1988310"/>
                  <a:pt x="2078528" y="2002038"/>
                  <a:pt x="2077360" y="2016059"/>
                </a:cubicBezTo>
                <a:lnTo>
                  <a:pt x="2079112" y="2016059"/>
                </a:lnTo>
                <a:lnTo>
                  <a:pt x="2084370" y="2012554"/>
                </a:lnTo>
                <a:cubicBezTo>
                  <a:pt x="2087875" y="2009049"/>
                  <a:pt x="2089920" y="2007588"/>
                  <a:pt x="2090504" y="2008172"/>
                </a:cubicBezTo>
                <a:cubicBezTo>
                  <a:pt x="2091088" y="2008757"/>
                  <a:pt x="2095178" y="2008172"/>
                  <a:pt x="2102773" y="2006420"/>
                </a:cubicBezTo>
                <a:cubicBezTo>
                  <a:pt x="2110367" y="2004667"/>
                  <a:pt x="2114749" y="2003791"/>
                  <a:pt x="2115917" y="2003791"/>
                </a:cubicBezTo>
                <a:cubicBezTo>
                  <a:pt x="2117086" y="2003791"/>
                  <a:pt x="2120591" y="2002622"/>
                  <a:pt x="2126433" y="2000286"/>
                </a:cubicBezTo>
                <a:cubicBezTo>
                  <a:pt x="2132275" y="1997949"/>
                  <a:pt x="2135780" y="1996780"/>
                  <a:pt x="2136948" y="1996780"/>
                </a:cubicBezTo>
                <a:lnTo>
                  <a:pt x="2147464" y="1996780"/>
                </a:lnTo>
                <a:cubicBezTo>
                  <a:pt x="2147464" y="1997949"/>
                  <a:pt x="2149217" y="1999117"/>
                  <a:pt x="2152722" y="2000286"/>
                </a:cubicBezTo>
                <a:cubicBezTo>
                  <a:pt x="2153890" y="1999117"/>
                  <a:pt x="2156811" y="1997949"/>
                  <a:pt x="2161485" y="1996780"/>
                </a:cubicBezTo>
                <a:cubicBezTo>
                  <a:pt x="2162653" y="1995612"/>
                  <a:pt x="2164698" y="1994736"/>
                  <a:pt x="2167619" y="1994152"/>
                </a:cubicBezTo>
                <a:cubicBezTo>
                  <a:pt x="2170540" y="1993567"/>
                  <a:pt x="2176090" y="1995612"/>
                  <a:pt x="2184268" y="2000286"/>
                </a:cubicBezTo>
                <a:cubicBezTo>
                  <a:pt x="2198289" y="2000286"/>
                  <a:pt x="2208221" y="2001454"/>
                  <a:pt x="2214063" y="2003791"/>
                </a:cubicBezTo>
                <a:lnTo>
                  <a:pt x="2229836" y="2010801"/>
                </a:lnTo>
                <a:cubicBezTo>
                  <a:pt x="2229836" y="2011970"/>
                  <a:pt x="2230712" y="2012554"/>
                  <a:pt x="2232465" y="2012554"/>
                </a:cubicBezTo>
                <a:cubicBezTo>
                  <a:pt x="2234218" y="2012554"/>
                  <a:pt x="2235678" y="2013430"/>
                  <a:pt x="2236847" y="2015183"/>
                </a:cubicBezTo>
                <a:cubicBezTo>
                  <a:pt x="2238015" y="2016935"/>
                  <a:pt x="2244441" y="2020148"/>
                  <a:pt x="2256125" y="2024822"/>
                </a:cubicBezTo>
                <a:cubicBezTo>
                  <a:pt x="2264304" y="2028327"/>
                  <a:pt x="2270730" y="2031248"/>
                  <a:pt x="2275404" y="2033585"/>
                </a:cubicBezTo>
                <a:cubicBezTo>
                  <a:pt x="2280077" y="2035922"/>
                  <a:pt x="2282414" y="2040011"/>
                  <a:pt x="2282414" y="2045853"/>
                </a:cubicBezTo>
                <a:lnTo>
                  <a:pt x="2285919" y="2061627"/>
                </a:lnTo>
                <a:lnTo>
                  <a:pt x="2285919" y="2065132"/>
                </a:lnTo>
                <a:cubicBezTo>
                  <a:pt x="2285919" y="2066300"/>
                  <a:pt x="2287088" y="2066884"/>
                  <a:pt x="2289425" y="2066884"/>
                </a:cubicBezTo>
                <a:lnTo>
                  <a:pt x="2289425" y="2072142"/>
                </a:lnTo>
                <a:cubicBezTo>
                  <a:pt x="2289425" y="2079153"/>
                  <a:pt x="2289132" y="2084702"/>
                  <a:pt x="2288548" y="2088792"/>
                </a:cubicBezTo>
                <a:cubicBezTo>
                  <a:pt x="2287964" y="2092881"/>
                  <a:pt x="2287088" y="2098431"/>
                  <a:pt x="2285919" y="2105442"/>
                </a:cubicBezTo>
                <a:cubicBezTo>
                  <a:pt x="2284751" y="2106610"/>
                  <a:pt x="2280954" y="2112160"/>
                  <a:pt x="2274527" y="2122091"/>
                </a:cubicBezTo>
                <a:cubicBezTo>
                  <a:pt x="2268101" y="2132023"/>
                  <a:pt x="2264304" y="2138157"/>
                  <a:pt x="2263135" y="2140494"/>
                </a:cubicBezTo>
                <a:cubicBezTo>
                  <a:pt x="2256125" y="2141662"/>
                  <a:pt x="2248823" y="2142246"/>
                  <a:pt x="2241228" y="2142246"/>
                </a:cubicBezTo>
                <a:cubicBezTo>
                  <a:pt x="2233633" y="2142246"/>
                  <a:pt x="2227499" y="2143415"/>
                  <a:pt x="2222826" y="2145751"/>
                </a:cubicBezTo>
                <a:lnTo>
                  <a:pt x="2219321" y="2145751"/>
                </a:lnTo>
                <a:cubicBezTo>
                  <a:pt x="2211142" y="2148088"/>
                  <a:pt x="2201794" y="2149549"/>
                  <a:pt x="2191279" y="2150133"/>
                </a:cubicBezTo>
                <a:cubicBezTo>
                  <a:pt x="2180763" y="2150717"/>
                  <a:pt x="2175505" y="2156851"/>
                  <a:pt x="2175505" y="2168535"/>
                </a:cubicBezTo>
                <a:lnTo>
                  <a:pt x="2175505" y="2187814"/>
                </a:lnTo>
                <a:cubicBezTo>
                  <a:pt x="2176674" y="2197161"/>
                  <a:pt x="2178427" y="2202419"/>
                  <a:pt x="2180763" y="2203587"/>
                </a:cubicBezTo>
                <a:lnTo>
                  <a:pt x="2180763" y="2205340"/>
                </a:lnTo>
                <a:cubicBezTo>
                  <a:pt x="2180763" y="2206508"/>
                  <a:pt x="2180179" y="2208845"/>
                  <a:pt x="2179011" y="2212350"/>
                </a:cubicBezTo>
                <a:lnTo>
                  <a:pt x="2179011" y="2226371"/>
                </a:lnTo>
                <a:cubicBezTo>
                  <a:pt x="2180179" y="2228708"/>
                  <a:pt x="2180763" y="2231921"/>
                  <a:pt x="2180763" y="2236010"/>
                </a:cubicBezTo>
                <a:cubicBezTo>
                  <a:pt x="2180763" y="2240100"/>
                  <a:pt x="2180179" y="2245065"/>
                  <a:pt x="2179011" y="2250907"/>
                </a:cubicBezTo>
                <a:lnTo>
                  <a:pt x="2179011" y="2266681"/>
                </a:lnTo>
                <a:cubicBezTo>
                  <a:pt x="2179011" y="2270186"/>
                  <a:pt x="2179595" y="2271939"/>
                  <a:pt x="2180763" y="2271939"/>
                </a:cubicBezTo>
                <a:lnTo>
                  <a:pt x="2180763" y="2284207"/>
                </a:lnTo>
                <a:cubicBezTo>
                  <a:pt x="2180763" y="2288880"/>
                  <a:pt x="2180179" y="2292970"/>
                  <a:pt x="2179011" y="2296475"/>
                </a:cubicBezTo>
                <a:lnTo>
                  <a:pt x="2179011" y="2315754"/>
                </a:lnTo>
                <a:cubicBezTo>
                  <a:pt x="2179011" y="2319259"/>
                  <a:pt x="2179303" y="2323056"/>
                  <a:pt x="2179887" y="2327146"/>
                </a:cubicBezTo>
                <a:cubicBezTo>
                  <a:pt x="2180471" y="2331235"/>
                  <a:pt x="2181932" y="2336785"/>
                  <a:pt x="2184268" y="2343795"/>
                </a:cubicBezTo>
                <a:lnTo>
                  <a:pt x="2187774" y="2347300"/>
                </a:lnTo>
                <a:lnTo>
                  <a:pt x="2189526" y="2347300"/>
                </a:lnTo>
                <a:cubicBezTo>
                  <a:pt x="2195368" y="2350806"/>
                  <a:pt x="2199458" y="2357232"/>
                  <a:pt x="2201794" y="2366579"/>
                </a:cubicBezTo>
                <a:cubicBezTo>
                  <a:pt x="2201794" y="2372421"/>
                  <a:pt x="2201794" y="2379431"/>
                  <a:pt x="2201794" y="2387610"/>
                </a:cubicBezTo>
                <a:cubicBezTo>
                  <a:pt x="2204131" y="2388779"/>
                  <a:pt x="2207344" y="2392868"/>
                  <a:pt x="2211434" y="2399878"/>
                </a:cubicBezTo>
                <a:cubicBezTo>
                  <a:pt x="2215523" y="2406889"/>
                  <a:pt x="2217276" y="2411270"/>
                  <a:pt x="2216692" y="2413023"/>
                </a:cubicBezTo>
                <a:cubicBezTo>
                  <a:pt x="2216107" y="2414776"/>
                  <a:pt x="2215231" y="2415652"/>
                  <a:pt x="2214063" y="2415652"/>
                </a:cubicBezTo>
                <a:lnTo>
                  <a:pt x="2214063" y="2420910"/>
                </a:lnTo>
                <a:cubicBezTo>
                  <a:pt x="2212894" y="2425583"/>
                  <a:pt x="2214647" y="2429088"/>
                  <a:pt x="2219321" y="2431425"/>
                </a:cubicBezTo>
                <a:lnTo>
                  <a:pt x="2228084" y="2440188"/>
                </a:lnTo>
                <a:cubicBezTo>
                  <a:pt x="2230420" y="2444862"/>
                  <a:pt x="2232173" y="2449535"/>
                  <a:pt x="2233341" y="2454209"/>
                </a:cubicBezTo>
                <a:cubicBezTo>
                  <a:pt x="2234510" y="2458883"/>
                  <a:pt x="2236847" y="2464140"/>
                  <a:pt x="2240352" y="2469982"/>
                </a:cubicBezTo>
                <a:lnTo>
                  <a:pt x="2243857" y="2473488"/>
                </a:lnTo>
                <a:cubicBezTo>
                  <a:pt x="2247362" y="2479330"/>
                  <a:pt x="2251451" y="2486924"/>
                  <a:pt x="2256125" y="2496271"/>
                </a:cubicBezTo>
                <a:cubicBezTo>
                  <a:pt x="2258462" y="2506787"/>
                  <a:pt x="2259630" y="2516134"/>
                  <a:pt x="2259630" y="2524313"/>
                </a:cubicBezTo>
                <a:lnTo>
                  <a:pt x="2259630" y="2526066"/>
                </a:lnTo>
                <a:lnTo>
                  <a:pt x="2257878" y="2529571"/>
                </a:lnTo>
                <a:cubicBezTo>
                  <a:pt x="2257878" y="2535413"/>
                  <a:pt x="2259338" y="2540378"/>
                  <a:pt x="2262259" y="2544468"/>
                </a:cubicBezTo>
                <a:cubicBezTo>
                  <a:pt x="2265180" y="2548557"/>
                  <a:pt x="2267809" y="2554691"/>
                  <a:pt x="2270146" y="2562870"/>
                </a:cubicBezTo>
                <a:cubicBezTo>
                  <a:pt x="2272483" y="2568712"/>
                  <a:pt x="2274235" y="2575431"/>
                  <a:pt x="2275404" y="2583025"/>
                </a:cubicBezTo>
                <a:cubicBezTo>
                  <a:pt x="2276572" y="2590620"/>
                  <a:pt x="2277156" y="2597922"/>
                  <a:pt x="2277156" y="2604933"/>
                </a:cubicBezTo>
                <a:lnTo>
                  <a:pt x="2275404" y="2606685"/>
                </a:lnTo>
                <a:cubicBezTo>
                  <a:pt x="2273067" y="2606685"/>
                  <a:pt x="2271899" y="2607269"/>
                  <a:pt x="2271899" y="2608438"/>
                </a:cubicBezTo>
                <a:lnTo>
                  <a:pt x="2271899" y="2611943"/>
                </a:lnTo>
                <a:lnTo>
                  <a:pt x="2270146" y="2613696"/>
                </a:lnTo>
                <a:lnTo>
                  <a:pt x="2271899" y="2613696"/>
                </a:lnTo>
                <a:cubicBezTo>
                  <a:pt x="2275404" y="2621874"/>
                  <a:pt x="2278617" y="2629469"/>
                  <a:pt x="2281538" y="2636480"/>
                </a:cubicBezTo>
                <a:cubicBezTo>
                  <a:pt x="2284459" y="2643490"/>
                  <a:pt x="2285919" y="2651669"/>
                  <a:pt x="2285919" y="2661016"/>
                </a:cubicBezTo>
                <a:cubicBezTo>
                  <a:pt x="2285919" y="2670363"/>
                  <a:pt x="2279785" y="2677374"/>
                  <a:pt x="2267517" y="2682047"/>
                </a:cubicBezTo>
                <a:cubicBezTo>
                  <a:pt x="2255249" y="2686721"/>
                  <a:pt x="2245025" y="2689058"/>
                  <a:pt x="2236847" y="2689058"/>
                </a:cubicBezTo>
                <a:cubicBezTo>
                  <a:pt x="2228668" y="2689058"/>
                  <a:pt x="2223410" y="2686721"/>
                  <a:pt x="2221073" y="2682047"/>
                </a:cubicBezTo>
                <a:cubicBezTo>
                  <a:pt x="2216400" y="2677374"/>
                  <a:pt x="2211142" y="2675037"/>
                  <a:pt x="2205300" y="2675037"/>
                </a:cubicBezTo>
                <a:cubicBezTo>
                  <a:pt x="2201794" y="2675037"/>
                  <a:pt x="2200042" y="2676497"/>
                  <a:pt x="2200042" y="2679418"/>
                </a:cubicBezTo>
                <a:cubicBezTo>
                  <a:pt x="2200042" y="2682340"/>
                  <a:pt x="2197705" y="2683800"/>
                  <a:pt x="2193031" y="2683800"/>
                </a:cubicBezTo>
                <a:cubicBezTo>
                  <a:pt x="2186021" y="2683800"/>
                  <a:pt x="2178427" y="2681463"/>
                  <a:pt x="2170248" y="2676790"/>
                </a:cubicBezTo>
                <a:cubicBezTo>
                  <a:pt x="2162069" y="2672116"/>
                  <a:pt x="2155643" y="2666858"/>
                  <a:pt x="2150969" y="2661016"/>
                </a:cubicBezTo>
                <a:cubicBezTo>
                  <a:pt x="2148632" y="2658679"/>
                  <a:pt x="2147464" y="2655466"/>
                  <a:pt x="2147464" y="2651377"/>
                </a:cubicBezTo>
                <a:cubicBezTo>
                  <a:pt x="2147464" y="2647287"/>
                  <a:pt x="2145711" y="2644659"/>
                  <a:pt x="2142206" y="2643490"/>
                </a:cubicBezTo>
                <a:lnTo>
                  <a:pt x="2142206" y="2618953"/>
                </a:lnTo>
                <a:cubicBezTo>
                  <a:pt x="2142206" y="2614280"/>
                  <a:pt x="2140161" y="2611651"/>
                  <a:pt x="2136072" y="2611067"/>
                </a:cubicBezTo>
                <a:cubicBezTo>
                  <a:pt x="2131983" y="2610482"/>
                  <a:pt x="2129938" y="2608730"/>
                  <a:pt x="2129938" y="2605809"/>
                </a:cubicBezTo>
                <a:cubicBezTo>
                  <a:pt x="2129938" y="2602888"/>
                  <a:pt x="2130522" y="2601135"/>
                  <a:pt x="2131690" y="2600551"/>
                </a:cubicBezTo>
                <a:cubicBezTo>
                  <a:pt x="2132859" y="2599967"/>
                  <a:pt x="2133443" y="2598214"/>
                  <a:pt x="2133443" y="2595293"/>
                </a:cubicBezTo>
                <a:cubicBezTo>
                  <a:pt x="2133443" y="2592372"/>
                  <a:pt x="2130522" y="2587407"/>
                  <a:pt x="2124680" y="2580396"/>
                </a:cubicBezTo>
                <a:cubicBezTo>
                  <a:pt x="2116501" y="2569881"/>
                  <a:pt x="2112704" y="2561994"/>
                  <a:pt x="2113288" y="2556736"/>
                </a:cubicBezTo>
                <a:cubicBezTo>
                  <a:pt x="2113872" y="2551478"/>
                  <a:pt x="2112412" y="2545052"/>
                  <a:pt x="2108907" y="2537458"/>
                </a:cubicBezTo>
                <a:cubicBezTo>
                  <a:pt x="2105401" y="2529863"/>
                  <a:pt x="2103649" y="2521392"/>
                  <a:pt x="2103649" y="2512045"/>
                </a:cubicBezTo>
                <a:lnTo>
                  <a:pt x="2103649" y="2510292"/>
                </a:lnTo>
                <a:lnTo>
                  <a:pt x="2105401" y="2506787"/>
                </a:lnTo>
                <a:cubicBezTo>
                  <a:pt x="2105401" y="2504450"/>
                  <a:pt x="2105986" y="2503282"/>
                  <a:pt x="2107154" y="2503282"/>
                </a:cubicBezTo>
                <a:lnTo>
                  <a:pt x="2107154" y="2501529"/>
                </a:lnTo>
                <a:cubicBezTo>
                  <a:pt x="2107154" y="2498024"/>
                  <a:pt x="2106570" y="2495687"/>
                  <a:pt x="2105401" y="2494519"/>
                </a:cubicBezTo>
                <a:lnTo>
                  <a:pt x="2105401" y="2491014"/>
                </a:lnTo>
                <a:cubicBezTo>
                  <a:pt x="2105401" y="2487508"/>
                  <a:pt x="2106570" y="2485464"/>
                  <a:pt x="2108907" y="2484880"/>
                </a:cubicBezTo>
                <a:cubicBezTo>
                  <a:pt x="2111243" y="2484295"/>
                  <a:pt x="2112412" y="2482251"/>
                  <a:pt x="2112412" y="2478745"/>
                </a:cubicBezTo>
                <a:lnTo>
                  <a:pt x="2112412" y="2476993"/>
                </a:lnTo>
                <a:cubicBezTo>
                  <a:pt x="2108907" y="2473488"/>
                  <a:pt x="2105401" y="2469398"/>
                  <a:pt x="2101896" y="2464725"/>
                </a:cubicBezTo>
                <a:cubicBezTo>
                  <a:pt x="2096054" y="2457714"/>
                  <a:pt x="2093133" y="2453333"/>
                  <a:pt x="2093133" y="2451580"/>
                </a:cubicBezTo>
                <a:cubicBezTo>
                  <a:pt x="2093133" y="2449827"/>
                  <a:pt x="2093717" y="2446907"/>
                  <a:pt x="2094886" y="2442817"/>
                </a:cubicBezTo>
                <a:cubicBezTo>
                  <a:pt x="2096054" y="2438728"/>
                  <a:pt x="2096638" y="2435807"/>
                  <a:pt x="2096638" y="2434054"/>
                </a:cubicBezTo>
                <a:cubicBezTo>
                  <a:pt x="2096638" y="2432301"/>
                  <a:pt x="2095470" y="2429673"/>
                  <a:pt x="2093133" y="2426167"/>
                </a:cubicBezTo>
                <a:cubicBezTo>
                  <a:pt x="2090796" y="2420325"/>
                  <a:pt x="2089628" y="2416820"/>
                  <a:pt x="2089628" y="2415652"/>
                </a:cubicBezTo>
                <a:cubicBezTo>
                  <a:pt x="2089628" y="2408641"/>
                  <a:pt x="2090796" y="2402507"/>
                  <a:pt x="2093133" y="2397250"/>
                </a:cubicBezTo>
                <a:cubicBezTo>
                  <a:pt x="2095470" y="2391992"/>
                  <a:pt x="2096638" y="2385858"/>
                  <a:pt x="2096638" y="2378847"/>
                </a:cubicBezTo>
                <a:lnTo>
                  <a:pt x="2101896" y="2377095"/>
                </a:lnTo>
                <a:cubicBezTo>
                  <a:pt x="2101896" y="2375926"/>
                  <a:pt x="2102188" y="2372129"/>
                  <a:pt x="2102773" y="2365703"/>
                </a:cubicBezTo>
                <a:cubicBezTo>
                  <a:pt x="2103357" y="2359276"/>
                  <a:pt x="2104817" y="2355479"/>
                  <a:pt x="2107154" y="2354311"/>
                </a:cubicBezTo>
                <a:lnTo>
                  <a:pt x="2107154" y="2343795"/>
                </a:lnTo>
                <a:lnTo>
                  <a:pt x="2112412" y="2333280"/>
                </a:lnTo>
                <a:lnTo>
                  <a:pt x="2112412" y="2329774"/>
                </a:lnTo>
                <a:cubicBezTo>
                  <a:pt x="2112412" y="2325101"/>
                  <a:pt x="2111828" y="2322180"/>
                  <a:pt x="2110659" y="2321011"/>
                </a:cubicBezTo>
                <a:cubicBezTo>
                  <a:pt x="2109491" y="2317506"/>
                  <a:pt x="2108907" y="2315169"/>
                  <a:pt x="2108907" y="2314001"/>
                </a:cubicBezTo>
                <a:cubicBezTo>
                  <a:pt x="2108907" y="2305822"/>
                  <a:pt x="2110075" y="2297936"/>
                  <a:pt x="2112412" y="2290341"/>
                </a:cubicBezTo>
                <a:cubicBezTo>
                  <a:pt x="2114749" y="2282746"/>
                  <a:pt x="2116501" y="2276612"/>
                  <a:pt x="2117670" y="2271939"/>
                </a:cubicBezTo>
                <a:cubicBezTo>
                  <a:pt x="2118838" y="2263760"/>
                  <a:pt x="2120591" y="2257918"/>
                  <a:pt x="2122927" y="2254413"/>
                </a:cubicBezTo>
                <a:lnTo>
                  <a:pt x="2126433" y="2238639"/>
                </a:lnTo>
                <a:lnTo>
                  <a:pt x="2126433" y="2219361"/>
                </a:lnTo>
                <a:cubicBezTo>
                  <a:pt x="2126433" y="2213519"/>
                  <a:pt x="2127601" y="2207677"/>
                  <a:pt x="2129938" y="2201835"/>
                </a:cubicBezTo>
                <a:cubicBezTo>
                  <a:pt x="2131106" y="2200666"/>
                  <a:pt x="2131690" y="2198914"/>
                  <a:pt x="2131690" y="2196577"/>
                </a:cubicBezTo>
                <a:cubicBezTo>
                  <a:pt x="2131690" y="2194240"/>
                  <a:pt x="2132275" y="2193072"/>
                  <a:pt x="2133443" y="2193072"/>
                </a:cubicBezTo>
                <a:cubicBezTo>
                  <a:pt x="2138117" y="2177882"/>
                  <a:pt x="2142206" y="2162401"/>
                  <a:pt x="2145711" y="2146628"/>
                </a:cubicBezTo>
                <a:cubicBezTo>
                  <a:pt x="2149217" y="2130854"/>
                  <a:pt x="2150969" y="2115957"/>
                  <a:pt x="2150969" y="2101936"/>
                </a:cubicBezTo>
                <a:cubicBezTo>
                  <a:pt x="2150969" y="2082074"/>
                  <a:pt x="2145711" y="2069221"/>
                  <a:pt x="2135196" y="2063379"/>
                </a:cubicBezTo>
                <a:cubicBezTo>
                  <a:pt x="2124680" y="2057537"/>
                  <a:pt x="2111243" y="2052864"/>
                  <a:pt x="2094886" y="2049358"/>
                </a:cubicBezTo>
                <a:cubicBezTo>
                  <a:pt x="2094886" y="2047022"/>
                  <a:pt x="2092549" y="2045853"/>
                  <a:pt x="2087875" y="2045853"/>
                </a:cubicBezTo>
                <a:lnTo>
                  <a:pt x="2086123" y="2045853"/>
                </a:lnTo>
                <a:cubicBezTo>
                  <a:pt x="2083786" y="2045853"/>
                  <a:pt x="2082618" y="2045269"/>
                  <a:pt x="2082618" y="2044101"/>
                </a:cubicBezTo>
                <a:cubicBezTo>
                  <a:pt x="2069765" y="2044101"/>
                  <a:pt x="2063339" y="2045269"/>
                  <a:pt x="2063339" y="2047606"/>
                </a:cubicBezTo>
                <a:cubicBezTo>
                  <a:pt x="2061002" y="2052279"/>
                  <a:pt x="2058081" y="2058121"/>
                  <a:pt x="2054576" y="2065132"/>
                </a:cubicBezTo>
                <a:lnTo>
                  <a:pt x="2047566" y="2080905"/>
                </a:lnTo>
                <a:cubicBezTo>
                  <a:pt x="2042892" y="2087916"/>
                  <a:pt x="2039971" y="2093758"/>
                  <a:pt x="2038803" y="2098431"/>
                </a:cubicBezTo>
                <a:cubicBezTo>
                  <a:pt x="2038803" y="2100768"/>
                  <a:pt x="2037050" y="2104273"/>
                  <a:pt x="2033545" y="2108947"/>
                </a:cubicBezTo>
                <a:cubicBezTo>
                  <a:pt x="2030040" y="2115957"/>
                  <a:pt x="2024782" y="2122383"/>
                  <a:pt x="2017771" y="2128225"/>
                </a:cubicBezTo>
                <a:cubicBezTo>
                  <a:pt x="2013098" y="2135236"/>
                  <a:pt x="2007840" y="2141370"/>
                  <a:pt x="2001998" y="2146628"/>
                </a:cubicBezTo>
                <a:cubicBezTo>
                  <a:pt x="1996156" y="2151885"/>
                  <a:pt x="1993235" y="2156851"/>
                  <a:pt x="1993235" y="2161525"/>
                </a:cubicBezTo>
                <a:cubicBezTo>
                  <a:pt x="1986225" y="2161525"/>
                  <a:pt x="1979506" y="2163569"/>
                  <a:pt x="1973080" y="2167659"/>
                </a:cubicBezTo>
                <a:cubicBezTo>
                  <a:pt x="1966654" y="2171748"/>
                  <a:pt x="1962272" y="2177298"/>
                  <a:pt x="1959936" y="2184309"/>
                </a:cubicBezTo>
                <a:cubicBezTo>
                  <a:pt x="1955262" y="2184309"/>
                  <a:pt x="1950004" y="2185477"/>
                  <a:pt x="1944162" y="2187814"/>
                </a:cubicBezTo>
                <a:cubicBezTo>
                  <a:pt x="1938320" y="2187814"/>
                  <a:pt x="1929557" y="2185185"/>
                  <a:pt x="1917873" y="2179927"/>
                </a:cubicBezTo>
                <a:cubicBezTo>
                  <a:pt x="1906189" y="2174669"/>
                  <a:pt x="1898595" y="2169704"/>
                  <a:pt x="1895089" y="2165030"/>
                </a:cubicBezTo>
                <a:cubicBezTo>
                  <a:pt x="1893921" y="2165030"/>
                  <a:pt x="1889832" y="2161525"/>
                  <a:pt x="1882821" y="2154514"/>
                </a:cubicBezTo>
                <a:cubicBezTo>
                  <a:pt x="1878148" y="2146336"/>
                  <a:pt x="1875811" y="2141370"/>
                  <a:pt x="1875811" y="2139617"/>
                </a:cubicBezTo>
                <a:cubicBezTo>
                  <a:pt x="1875811" y="2137865"/>
                  <a:pt x="1876395" y="2136988"/>
                  <a:pt x="1877563" y="2136988"/>
                </a:cubicBezTo>
                <a:cubicBezTo>
                  <a:pt x="1878732" y="2136988"/>
                  <a:pt x="1879316" y="2135528"/>
                  <a:pt x="1879316" y="2132607"/>
                </a:cubicBezTo>
                <a:cubicBezTo>
                  <a:pt x="1879316" y="2129686"/>
                  <a:pt x="1877563" y="2126473"/>
                  <a:pt x="1874058" y="2122968"/>
                </a:cubicBezTo>
                <a:cubicBezTo>
                  <a:pt x="1870553" y="2119462"/>
                  <a:pt x="1868216" y="2115957"/>
                  <a:pt x="1867048" y="2112452"/>
                </a:cubicBezTo>
                <a:cubicBezTo>
                  <a:pt x="1864711" y="2105442"/>
                  <a:pt x="1865587" y="2099892"/>
                  <a:pt x="1869677" y="2095802"/>
                </a:cubicBezTo>
                <a:cubicBezTo>
                  <a:pt x="1873766" y="2091713"/>
                  <a:pt x="1875811" y="2087331"/>
                  <a:pt x="1875811" y="2082658"/>
                </a:cubicBezTo>
                <a:cubicBezTo>
                  <a:pt x="1875811" y="2074479"/>
                  <a:pt x="1874642" y="2068053"/>
                  <a:pt x="1872306" y="2063379"/>
                </a:cubicBezTo>
                <a:cubicBezTo>
                  <a:pt x="1867632" y="2057537"/>
                  <a:pt x="1865880" y="2051695"/>
                  <a:pt x="1867048" y="2045853"/>
                </a:cubicBezTo>
                <a:lnTo>
                  <a:pt x="1867048" y="2040595"/>
                </a:lnTo>
                <a:cubicBezTo>
                  <a:pt x="1868216" y="2040595"/>
                  <a:pt x="1869385" y="2038843"/>
                  <a:pt x="1870553" y="2035338"/>
                </a:cubicBezTo>
                <a:cubicBezTo>
                  <a:pt x="1864711" y="2024822"/>
                  <a:pt x="1860037" y="2014891"/>
                  <a:pt x="1856532" y="2005543"/>
                </a:cubicBezTo>
                <a:cubicBezTo>
                  <a:pt x="1853027" y="1996196"/>
                  <a:pt x="1851275" y="1985681"/>
                  <a:pt x="1851275" y="1973997"/>
                </a:cubicBezTo>
                <a:lnTo>
                  <a:pt x="1851275" y="1972244"/>
                </a:lnTo>
                <a:cubicBezTo>
                  <a:pt x="1852443" y="1965234"/>
                  <a:pt x="1853027" y="1957931"/>
                  <a:pt x="1853027" y="1950337"/>
                </a:cubicBezTo>
                <a:cubicBezTo>
                  <a:pt x="1853027" y="1942742"/>
                  <a:pt x="1853611" y="1935439"/>
                  <a:pt x="1854780" y="1928429"/>
                </a:cubicBezTo>
                <a:lnTo>
                  <a:pt x="1856532" y="1924924"/>
                </a:lnTo>
                <a:lnTo>
                  <a:pt x="1856532" y="1917913"/>
                </a:lnTo>
                <a:lnTo>
                  <a:pt x="1858285" y="1916161"/>
                </a:lnTo>
                <a:cubicBezTo>
                  <a:pt x="1860622" y="1916161"/>
                  <a:pt x="1861790" y="1917037"/>
                  <a:pt x="1861790" y="1918790"/>
                </a:cubicBezTo>
                <a:cubicBezTo>
                  <a:pt x="1861790" y="1920542"/>
                  <a:pt x="1862374" y="1922587"/>
                  <a:pt x="1863543" y="1924924"/>
                </a:cubicBezTo>
                <a:cubicBezTo>
                  <a:pt x="1870553" y="1930766"/>
                  <a:pt x="1876395" y="1935731"/>
                  <a:pt x="1881069" y="1939821"/>
                </a:cubicBezTo>
                <a:cubicBezTo>
                  <a:pt x="1885742" y="1943910"/>
                  <a:pt x="1891584" y="1948876"/>
                  <a:pt x="1898595" y="1954718"/>
                </a:cubicBezTo>
                <a:cubicBezTo>
                  <a:pt x="1900932" y="1955886"/>
                  <a:pt x="1902684" y="1958515"/>
                  <a:pt x="1903852" y="1962605"/>
                </a:cubicBezTo>
                <a:cubicBezTo>
                  <a:pt x="1905021" y="1966694"/>
                  <a:pt x="1907942" y="1969323"/>
                  <a:pt x="1912615" y="1970491"/>
                </a:cubicBezTo>
                <a:cubicBezTo>
                  <a:pt x="1913784" y="1971660"/>
                  <a:pt x="1916121" y="1972536"/>
                  <a:pt x="1919626" y="1973120"/>
                </a:cubicBezTo>
                <a:cubicBezTo>
                  <a:pt x="1923131" y="1973705"/>
                  <a:pt x="1926052" y="1973997"/>
                  <a:pt x="1928389" y="1973997"/>
                </a:cubicBezTo>
                <a:cubicBezTo>
                  <a:pt x="1944746" y="1973997"/>
                  <a:pt x="1961104" y="1970199"/>
                  <a:pt x="1977462" y="1962605"/>
                </a:cubicBezTo>
                <a:cubicBezTo>
                  <a:pt x="1993819" y="1955010"/>
                  <a:pt x="2007256" y="1944202"/>
                  <a:pt x="2017771" y="1930182"/>
                </a:cubicBezTo>
                <a:cubicBezTo>
                  <a:pt x="2021277" y="1924340"/>
                  <a:pt x="2024490" y="1919082"/>
                  <a:pt x="2027411" y="1914408"/>
                </a:cubicBezTo>
                <a:cubicBezTo>
                  <a:pt x="2030332" y="1909735"/>
                  <a:pt x="2034129" y="1904477"/>
                  <a:pt x="2038803" y="1898635"/>
                </a:cubicBezTo>
                <a:lnTo>
                  <a:pt x="2056329" y="1858325"/>
                </a:lnTo>
                <a:lnTo>
                  <a:pt x="2056329" y="1854820"/>
                </a:lnTo>
                <a:cubicBezTo>
                  <a:pt x="2056329" y="1851315"/>
                  <a:pt x="2055160" y="1849562"/>
                  <a:pt x="2052823" y="1849562"/>
                </a:cubicBezTo>
                <a:lnTo>
                  <a:pt x="2051071" y="1849562"/>
                </a:lnTo>
                <a:lnTo>
                  <a:pt x="2049318" y="1851315"/>
                </a:lnTo>
                <a:lnTo>
                  <a:pt x="2045813" y="1851315"/>
                </a:lnTo>
                <a:cubicBezTo>
                  <a:pt x="2041139" y="1851315"/>
                  <a:pt x="2035005" y="1852191"/>
                  <a:pt x="2027411" y="1853944"/>
                </a:cubicBezTo>
                <a:cubicBezTo>
                  <a:pt x="2019816" y="1855696"/>
                  <a:pt x="2014850" y="1857157"/>
                  <a:pt x="2012514" y="1858325"/>
                </a:cubicBezTo>
                <a:lnTo>
                  <a:pt x="2005503" y="1861830"/>
                </a:lnTo>
                <a:cubicBezTo>
                  <a:pt x="2001998" y="1862999"/>
                  <a:pt x="1999661" y="1864167"/>
                  <a:pt x="1998493" y="1865335"/>
                </a:cubicBezTo>
                <a:cubicBezTo>
                  <a:pt x="1987977" y="1867672"/>
                  <a:pt x="1976293" y="1869425"/>
                  <a:pt x="1963441" y="1870593"/>
                </a:cubicBezTo>
                <a:cubicBezTo>
                  <a:pt x="1952925" y="1870593"/>
                  <a:pt x="1941826" y="1872346"/>
                  <a:pt x="1930142" y="1875851"/>
                </a:cubicBezTo>
                <a:lnTo>
                  <a:pt x="1921378" y="1879356"/>
                </a:lnTo>
                <a:cubicBezTo>
                  <a:pt x="1917873" y="1880525"/>
                  <a:pt x="1915536" y="1881109"/>
                  <a:pt x="1914368" y="1881109"/>
                </a:cubicBezTo>
                <a:lnTo>
                  <a:pt x="1886327" y="1881109"/>
                </a:lnTo>
                <a:cubicBezTo>
                  <a:pt x="1880484" y="1882277"/>
                  <a:pt x="1877563" y="1883446"/>
                  <a:pt x="1877563" y="1884614"/>
                </a:cubicBezTo>
                <a:cubicBezTo>
                  <a:pt x="1875227" y="1885782"/>
                  <a:pt x="1873474" y="1886659"/>
                  <a:pt x="1872306" y="1887243"/>
                </a:cubicBezTo>
                <a:cubicBezTo>
                  <a:pt x="1871137" y="1887827"/>
                  <a:pt x="1869385" y="1888119"/>
                  <a:pt x="1867048" y="1888119"/>
                </a:cubicBezTo>
                <a:cubicBezTo>
                  <a:pt x="1857701" y="1888119"/>
                  <a:pt x="1850690" y="1885782"/>
                  <a:pt x="1846017" y="1881109"/>
                </a:cubicBezTo>
                <a:cubicBezTo>
                  <a:pt x="1843680" y="1877604"/>
                  <a:pt x="1839006" y="1875267"/>
                  <a:pt x="1831996" y="1874098"/>
                </a:cubicBezTo>
                <a:lnTo>
                  <a:pt x="1821480" y="1874098"/>
                </a:lnTo>
                <a:cubicBezTo>
                  <a:pt x="1817975" y="1874098"/>
                  <a:pt x="1813009" y="1871762"/>
                  <a:pt x="1806583" y="1867088"/>
                </a:cubicBezTo>
                <a:cubicBezTo>
                  <a:pt x="1800157" y="1862414"/>
                  <a:pt x="1796944" y="1858325"/>
                  <a:pt x="1796944" y="1854820"/>
                </a:cubicBezTo>
                <a:cubicBezTo>
                  <a:pt x="1796944" y="1847809"/>
                  <a:pt x="1801033" y="1842552"/>
                  <a:pt x="1809212" y="1839046"/>
                </a:cubicBezTo>
                <a:cubicBezTo>
                  <a:pt x="1817391" y="1835541"/>
                  <a:pt x="1824985" y="1833789"/>
                  <a:pt x="1831996" y="1833789"/>
                </a:cubicBezTo>
                <a:lnTo>
                  <a:pt x="1837254" y="1835541"/>
                </a:lnTo>
                <a:lnTo>
                  <a:pt x="1842511" y="1833789"/>
                </a:lnTo>
                <a:lnTo>
                  <a:pt x="1853027" y="1833789"/>
                </a:lnTo>
                <a:cubicBezTo>
                  <a:pt x="1862374" y="1830283"/>
                  <a:pt x="1872890" y="1828531"/>
                  <a:pt x="1884574" y="1828531"/>
                </a:cubicBezTo>
                <a:cubicBezTo>
                  <a:pt x="1897426" y="1826194"/>
                  <a:pt x="1909110" y="1823857"/>
                  <a:pt x="1919626" y="1821520"/>
                </a:cubicBezTo>
                <a:cubicBezTo>
                  <a:pt x="1925468" y="1820352"/>
                  <a:pt x="1931310" y="1818599"/>
                  <a:pt x="1937152" y="1816263"/>
                </a:cubicBezTo>
                <a:lnTo>
                  <a:pt x="1956430" y="1812757"/>
                </a:lnTo>
                <a:lnTo>
                  <a:pt x="1959936" y="1811005"/>
                </a:lnTo>
                <a:lnTo>
                  <a:pt x="1963441" y="1811005"/>
                </a:lnTo>
                <a:cubicBezTo>
                  <a:pt x="1970451" y="1809836"/>
                  <a:pt x="1976878" y="1807500"/>
                  <a:pt x="1982719" y="1803994"/>
                </a:cubicBezTo>
                <a:cubicBezTo>
                  <a:pt x="1990898" y="1800489"/>
                  <a:pt x="1998493" y="1798152"/>
                  <a:pt x="2005503" y="1796984"/>
                </a:cubicBezTo>
                <a:lnTo>
                  <a:pt x="2066844" y="1781211"/>
                </a:lnTo>
                <a:lnTo>
                  <a:pt x="2077360" y="1779458"/>
                </a:lnTo>
                <a:cubicBezTo>
                  <a:pt x="2084370" y="1777121"/>
                  <a:pt x="2088460" y="1775953"/>
                  <a:pt x="2089628" y="1775953"/>
                </a:cubicBezTo>
                <a:cubicBezTo>
                  <a:pt x="2093133" y="1775953"/>
                  <a:pt x="2094886" y="1774784"/>
                  <a:pt x="2094886" y="1772448"/>
                </a:cubicBezTo>
                <a:cubicBezTo>
                  <a:pt x="2097223" y="1770111"/>
                  <a:pt x="2098391" y="1768066"/>
                  <a:pt x="2098391" y="1766314"/>
                </a:cubicBezTo>
                <a:cubicBezTo>
                  <a:pt x="2098391" y="1764561"/>
                  <a:pt x="2099559" y="1763685"/>
                  <a:pt x="2101896" y="1763685"/>
                </a:cubicBezTo>
                <a:cubicBezTo>
                  <a:pt x="2111243" y="1741485"/>
                  <a:pt x="2121467" y="1720162"/>
                  <a:pt x="2132567" y="1699715"/>
                </a:cubicBezTo>
                <a:cubicBezTo>
                  <a:pt x="2143667" y="1679268"/>
                  <a:pt x="2153306" y="1658529"/>
                  <a:pt x="2161485" y="1637497"/>
                </a:cubicBezTo>
                <a:cubicBezTo>
                  <a:pt x="2163821" y="1629319"/>
                  <a:pt x="2165574" y="1622308"/>
                  <a:pt x="2166743" y="1616466"/>
                </a:cubicBezTo>
                <a:cubicBezTo>
                  <a:pt x="2166743" y="1608287"/>
                  <a:pt x="2168495" y="1600109"/>
                  <a:pt x="2172000" y="1591930"/>
                </a:cubicBezTo>
                <a:cubicBezTo>
                  <a:pt x="2172000" y="1587256"/>
                  <a:pt x="2173461" y="1582875"/>
                  <a:pt x="2176382" y="1578785"/>
                </a:cubicBezTo>
                <a:cubicBezTo>
                  <a:pt x="2179303" y="1574696"/>
                  <a:pt x="2181347" y="1570314"/>
                  <a:pt x="2182516" y="1565641"/>
                </a:cubicBezTo>
                <a:cubicBezTo>
                  <a:pt x="2183684" y="1553957"/>
                  <a:pt x="2186021" y="1540520"/>
                  <a:pt x="2189526" y="1525331"/>
                </a:cubicBezTo>
                <a:cubicBezTo>
                  <a:pt x="2190695" y="1508973"/>
                  <a:pt x="2195368" y="1496705"/>
                  <a:pt x="2203547" y="1488526"/>
                </a:cubicBezTo>
                <a:lnTo>
                  <a:pt x="2203547" y="1416670"/>
                </a:lnTo>
                <a:cubicBezTo>
                  <a:pt x="2201210" y="1414333"/>
                  <a:pt x="2200334" y="1411120"/>
                  <a:pt x="2200918" y="1407030"/>
                </a:cubicBezTo>
                <a:cubicBezTo>
                  <a:pt x="2201502" y="1402941"/>
                  <a:pt x="2201794" y="1400312"/>
                  <a:pt x="2201794" y="1399144"/>
                </a:cubicBezTo>
                <a:cubicBezTo>
                  <a:pt x="2201794" y="1395639"/>
                  <a:pt x="2200918" y="1393886"/>
                  <a:pt x="2199166" y="1393886"/>
                </a:cubicBezTo>
                <a:cubicBezTo>
                  <a:pt x="2197413" y="1393886"/>
                  <a:pt x="2195368" y="1392133"/>
                  <a:pt x="2193031" y="1388628"/>
                </a:cubicBezTo>
                <a:cubicBezTo>
                  <a:pt x="2191863" y="1388628"/>
                  <a:pt x="2191279" y="1388044"/>
                  <a:pt x="2191279" y="1386876"/>
                </a:cubicBezTo>
                <a:lnTo>
                  <a:pt x="2191279" y="1376360"/>
                </a:lnTo>
                <a:cubicBezTo>
                  <a:pt x="2191279" y="1374023"/>
                  <a:pt x="2190695" y="1372855"/>
                  <a:pt x="2189526" y="1372855"/>
                </a:cubicBezTo>
                <a:lnTo>
                  <a:pt x="2186021" y="1369350"/>
                </a:lnTo>
                <a:cubicBezTo>
                  <a:pt x="2179011" y="1358834"/>
                  <a:pt x="2175213" y="1352992"/>
                  <a:pt x="2174629" y="1351824"/>
                </a:cubicBezTo>
                <a:cubicBezTo>
                  <a:pt x="2174045" y="1350655"/>
                  <a:pt x="2169079" y="1348903"/>
                  <a:pt x="2159732" y="1346566"/>
                </a:cubicBezTo>
                <a:cubicBezTo>
                  <a:pt x="2156227" y="1346566"/>
                  <a:pt x="2153890" y="1345982"/>
                  <a:pt x="2152722" y="1344813"/>
                </a:cubicBezTo>
                <a:lnTo>
                  <a:pt x="2145711" y="1344813"/>
                </a:lnTo>
                <a:cubicBezTo>
                  <a:pt x="2134027" y="1344813"/>
                  <a:pt x="2123512" y="1348318"/>
                  <a:pt x="2114164" y="1355329"/>
                </a:cubicBezTo>
                <a:cubicBezTo>
                  <a:pt x="2111828" y="1357666"/>
                  <a:pt x="2108907" y="1358834"/>
                  <a:pt x="2105401" y="1358834"/>
                </a:cubicBezTo>
                <a:cubicBezTo>
                  <a:pt x="2101896" y="1358834"/>
                  <a:pt x="2097807" y="1360587"/>
                  <a:pt x="2093133" y="1364092"/>
                </a:cubicBezTo>
                <a:cubicBezTo>
                  <a:pt x="2089628" y="1365260"/>
                  <a:pt x="2085831" y="1371686"/>
                  <a:pt x="2081741" y="1383370"/>
                </a:cubicBezTo>
                <a:cubicBezTo>
                  <a:pt x="2077652" y="1395054"/>
                  <a:pt x="2074439" y="1402649"/>
                  <a:pt x="2072102" y="1406154"/>
                </a:cubicBezTo>
                <a:lnTo>
                  <a:pt x="2063339" y="1425433"/>
                </a:lnTo>
                <a:cubicBezTo>
                  <a:pt x="2056329" y="1434780"/>
                  <a:pt x="2052823" y="1440622"/>
                  <a:pt x="2052823" y="1442959"/>
                </a:cubicBezTo>
                <a:cubicBezTo>
                  <a:pt x="2049318" y="1451138"/>
                  <a:pt x="2044645" y="1455227"/>
                  <a:pt x="2038803" y="1455227"/>
                </a:cubicBezTo>
                <a:cubicBezTo>
                  <a:pt x="2035297" y="1454059"/>
                  <a:pt x="2032376" y="1457564"/>
                  <a:pt x="2030040" y="1465743"/>
                </a:cubicBezTo>
                <a:cubicBezTo>
                  <a:pt x="2028871" y="1466911"/>
                  <a:pt x="2027119" y="1469248"/>
                  <a:pt x="2024782" y="1472753"/>
                </a:cubicBezTo>
                <a:cubicBezTo>
                  <a:pt x="2022445" y="1476258"/>
                  <a:pt x="2021277" y="1479179"/>
                  <a:pt x="2021277" y="1481516"/>
                </a:cubicBezTo>
                <a:cubicBezTo>
                  <a:pt x="2018940" y="1483853"/>
                  <a:pt x="2017771" y="1487066"/>
                  <a:pt x="2017771" y="1491155"/>
                </a:cubicBezTo>
                <a:cubicBezTo>
                  <a:pt x="2017771" y="1495245"/>
                  <a:pt x="2016603" y="1499042"/>
                  <a:pt x="2014266" y="1502547"/>
                </a:cubicBezTo>
                <a:lnTo>
                  <a:pt x="2007256" y="1509558"/>
                </a:lnTo>
                <a:cubicBezTo>
                  <a:pt x="2004919" y="1509558"/>
                  <a:pt x="2001414" y="1514231"/>
                  <a:pt x="1996740" y="1523578"/>
                </a:cubicBezTo>
                <a:cubicBezTo>
                  <a:pt x="1993235" y="1530589"/>
                  <a:pt x="1991482" y="1535262"/>
                  <a:pt x="1991482" y="1537599"/>
                </a:cubicBezTo>
                <a:lnTo>
                  <a:pt x="1987977" y="1541104"/>
                </a:lnTo>
                <a:cubicBezTo>
                  <a:pt x="1985640" y="1543441"/>
                  <a:pt x="1983888" y="1546362"/>
                  <a:pt x="1982719" y="1549867"/>
                </a:cubicBezTo>
                <a:lnTo>
                  <a:pt x="1982719" y="1560383"/>
                </a:lnTo>
                <a:lnTo>
                  <a:pt x="1980967" y="1563888"/>
                </a:lnTo>
                <a:lnTo>
                  <a:pt x="1980967" y="1565641"/>
                </a:lnTo>
                <a:lnTo>
                  <a:pt x="1982719" y="1569146"/>
                </a:lnTo>
                <a:cubicBezTo>
                  <a:pt x="1982719" y="1570314"/>
                  <a:pt x="1979214" y="1576741"/>
                  <a:pt x="1972204" y="1588425"/>
                </a:cubicBezTo>
                <a:cubicBezTo>
                  <a:pt x="1962857" y="1600109"/>
                  <a:pt x="1957015" y="1605951"/>
                  <a:pt x="1954678" y="1605951"/>
                </a:cubicBezTo>
                <a:cubicBezTo>
                  <a:pt x="1942994" y="1605951"/>
                  <a:pt x="1936568" y="1600109"/>
                  <a:pt x="1935399" y="1588425"/>
                </a:cubicBezTo>
                <a:cubicBezTo>
                  <a:pt x="1934231" y="1576741"/>
                  <a:pt x="1932478" y="1567978"/>
                  <a:pt x="1930142" y="1562136"/>
                </a:cubicBezTo>
                <a:cubicBezTo>
                  <a:pt x="1930142" y="1560967"/>
                  <a:pt x="1928389" y="1559215"/>
                  <a:pt x="1924884" y="1556878"/>
                </a:cubicBezTo>
                <a:cubicBezTo>
                  <a:pt x="1923715" y="1552204"/>
                  <a:pt x="1923131" y="1544025"/>
                  <a:pt x="1923131" y="1532341"/>
                </a:cubicBezTo>
                <a:cubicBezTo>
                  <a:pt x="1923131" y="1526499"/>
                  <a:pt x="1921963" y="1521826"/>
                  <a:pt x="1919626" y="1518321"/>
                </a:cubicBezTo>
                <a:cubicBezTo>
                  <a:pt x="1918457" y="1512479"/>
                  <a:pt x="1917873" y="1507805"/>
                  <a:pt x="1917873" y="1504300"/>
                </a:cubicBezTo>
                <a:cubicBezTo>
                  <a:pt x="1917873" y="1500795"/>
                  <a:pt x="1918750" y="1496997"/>
                  <a:pt x="1920502" y="1492908"/>
                </a:cubicBezTo>
                <a:cubicBezTo>
                  <a:pt x="1922255" y="1488819"/>
                  <a:pt x="1923131" y="1485021"/>
                  <a:pt x="1923131" y="1481516"/>
                </a:cubicBezTo>
                <a:lnTo>
                  <a:pt x="1923131" y="1479763"/>
                </a:lnTo>
                <a:cubicBezTo>
                  <a:pt x="1923131" y="1476258"/>
                  <a:pt x="1922547" y="1472753"/>
                  <a:pt x="1921378" y="1469248"/>
                </a:cubicBezTo>
                <a:cubicBezTo>
                  <a:pt x="1920210" y="1465743"/>
                  <a:pt x="1919626" y="1463406"/>
                  <a:pt x="1919626" y="1462237"/>
                </a:cubicBezTo>
                <a:cubicBezTo>
                  <a:pt x="1919626" y="1454059"/>
                  <a:pt x="1920794" y="1445880"/>
                  <a:pt x="1923131" y="1437701"/>
                </a:cubicBezTo>
                <a:cubicBezTo>
                  <a:pt x="1927805" y="1431859"/>
                  <a:pt x="1930726" y="1424849"/>
                  <a:pt x="1931894" y="1416670"/>
                </a:cubicBezTo>
                <a:lnTo>
                  <a:pt x="1931894" y="1399144"/>
                </a:lnTo>
                <a:cubicBezTo>
                  <a:pt x="1931894" y="1395639"/>
                  <a:pt x="1932770" y="1393594"/>
                  <a:pt x="1934523" y="1393010"/>
                </a:cubicBezTo>
                <a:cubicBezTo>
                  <a:pt x="1936276" y="1392425"/>
                  <a:pt x="1937736" y="1390965"/>
                  <a:pt x="1938904" y="1388628"/>
                </a:cubicBezTo>
                <a:lnTo>
                  <a:pt x="1947667" y="1360587"/>
                </a:lnTo>
                <a:cubicBezTo>
                  <a:pt x="1951173" y="1353576"/>
                  <a:pt x="1954094" y="1345982"/>
                  <a:pt x="1956430" y="1337803"/>
                </a:cubicBezTo>
                <a:cubicBezTo>
                  <a:pt x="1956430" y="1335466"/>
                  <a:pt x="1957015" y="1334297"/>
                  <a:pt x="1958183" y="1334297"/>
                </a:cubicBezTo>
                <a:cubicBezTo>
                  <a:pt x="1961688" y="1327287"/>
                  <a:pt x="1963441" y="1319693"/>
                  <a:pt x="1963441" y="1311514"/>
                </a:cubicBezTo>
                <a:lnTo>
                  <a:pt x="1968699" y="1290483"/>
                </a:lnTo>
                <a:cubicBezTo>
                  <a:pt x="1969867" y="1282304"/>
                  <a:pt x="1972496" y="1276462"/>
                  <a:pt x="1976585" y="1272957"/>
                </a:cubicBezTo>
                <a:cubicBezTo>
                  <a:pt x="1980675" y="1269451"/>
                  <a:pt x="1988561" y="1267699"/>
                  <a:pt x="2000245" y="1267699"/>
                </a:cubicBezTo>
                <a:close/>
                <a:moveTo>
                  <a:pt x="875872" y="1085879"/>
                </a:moveTo>
                <a:cubicBezTo>
                  <a:pt x="870823" y="1087562"/>
                  <a:pt x="864513" y="1090927"/>
                  <a:pt x="856941" y="1095976"/>
                </a:cubicBezTo>
                <a:cubicBezTo>
                  <a:pt x="849368" y="1101024"/>
                  <a:pt x="840534" y="1106914"/>
                  <a:pt x="830437" y="1113644"/>
                </a:cubicBezTo>
                <a:cubicBezTo>
                  <a:pt x="820341" y="1123741"/>
                  <a:pt x="809824" y="1131734"/>
                  <a:pt x="798886" y="1137624"/>
                </a:cubicBezTo>
                <a:cubicBezTo>
                  <a:pt x="787948" y="1143513"/>
                  <a:pt x="781638" y="1146879"/>
                  <a:pt x="779955" y="1147720"/>
                </a:cubicBezTo>
                <a:cubicBezTo>
                  <a:pt x="778272" y="1148562"/>
                  <a:pt x="777431" y="1148141"/>
                  <a:pt x="777431" y="1146458"/>
                </a:cubicBezTo>
                <a:lnTo>
                  <a:pt x="769858" y="1146458"/>
                </a:lnTo>
                <a:cubicBezTo>
                  <a:pt x="769858" y="1151506"/>
                  <a:pt x="762286" y="1158237"/>
                  <a:pt x="747141" y="1166651"/>
                </a:cubicBezTo>
                <a:cubicBezTo>
                  <a:pt x="730314" y="1178430"/>
                  <a:pt x="718955" y="1184320"/>
                  <a:pt x="713065" y="1184320"/>
                </a:cubicBezTo>
                <a:cubicBezTo>
                  <a:pt x="707176" y="1184320"/>
                  <a:pt x="700024" y="1181796"/>
                  <a:pt x="691610" y="1176748"/>
                </a:cubicBezTo>
                <a:cubicBezTo>
                  <a:pt x="679831" y="1170017"/>
                  <a:pt x="673100" y="1167493"/>
                  <a:pt x="671417" y="1169175"/>
                </a:cubicBezTo>
                <a:cubicBezTo>
                  <a:pt x="659638" y="1170858"/>
                  <a:pt x="648280" y="1178851"/>
                  <a:pt x="637342" y="1193154"/>
                </a:cubicBezTo>
                <a:cubicBezTo>
                  <a:pt x="626404" y="1207458"/>
                  <a:pt x="616728" y="1216292"/>
                  <a:pt x="608314" y="1219658"/>
                </a:cubicBezTo>
                <a:lnTo>
                  <a:pt x="588121" y="1219658"/>
                </a:lnTo>
                <a:cubicBezTo>
                  <a:pt x="584756" y="1219658"/>
                  <a:pt x="583073" y="1220078"/>
                  <a:pt x="583073" y="1220920"/>
                </a:cubicBezTo>
                <a:cubicBezTo>
                  <a:pt x="583073" y="1221761"/>
                  <a:pt x="583073" y="1224706"/>
                  <a:pt x="583073" y="1229754"/>
                </a:cubicBezTo>
                <a:lnTo>
                  <a:pt x="562880" y="1229754"/>
                </a:lnTo>
                <a:cubicBezTo>
                  <a:pt x="561197" y="1229754"/>
                  <a:pt x="556149" y="1231437"/>
                  <a:pt x="547735" y="1234802"/>
                </a:cubicBezTo>
                <a:cubicBezTo>
                  <a:pt x="542687" y="1238168"/>
                  <a:pt x="538480" y="1240692"/>
                  <a:pt x="535115" y="1242375"/>
                </a:cubicBezTo>
                <a:lnTo>
                  <a:pt x="519970" y="1257520"/>
                </a:lnTo>
                <a:cubicBezTo>
                  <a:pt x="516604" y="1262568"/>
                  <a:pt x="512818" y="1265092"/>
                  <a:pt x="508611" y="1265092"/>
                </a:cubicBezTo>
                <a:cubicBezTo>
                  <a:pt x="504404" y="1265092"/>
                  <a:pt x="502301" y="1264251"/>
                  <a:pt x="502301" y="1262568"/>
                </a:cubicBezTo>
                <a:lnTo>
                  <a:pt x="502301" y="1239851"/>
                </a:lnTo>
                <a:cubicBezTo>
                  <a:pt x="503984" y="1234802"/>
                  <a:pt x="504825" y="1231437"/>
                  <a:pt x="504825" y="1229754"/>
                </a:cubicBezTo>
                <a:lnTo>
                  <a:pt x="487156" y="1229754"/>
                </a:lnTo>
                <a:cubicBezTo>
                  <a:pt x="472012" y="1238168"/>
                  <a:pt x="457287" y="1245740"/>
                  <a:pt x="442984" y="1252471"/>
                </a:cubicBezTo>
                <a:cubicBezTo>
                  <a:pt x="428681" y="1259202"/>
                  <a:pt x="415639" y="1267616"/>
                  <a:pt x="403860" y="1277713"/>
                </a:cubicBezTo>
                <a:cubicBezTo>
                  <a:pt x="395446" y="1284444"/>
                  <a:pt x="388295" y="1291595"/>
                  <a:pt x="382405" y="1299168"/>
                </a:cubicBezTo>
                <a:cubicBezTo>
                  <a:pt x="376515" y="1306740"/>
                  <a:pt x="371046" y="1313471"/>
                  <a:pt x="365998" y="1319361"/>
                </a:cubicBezTo>
                <a:cubicBezTo>
                  <a:pt x="360950" y="1325250"/>
                  <a:pt x="352536" y="1332402"/>
                  <a:pt x="340757" y="1340816"/>
                </a:cubicBezTo>
                <a:cubicBezTo>
                  <a:pt x="328978" y="1345864"/>
                  <a:pt x="318881" y="1350912"/>
                  <a:pt x="310467" y="1355960"/>
                </a:cubicBezTo>
                <a:cubicBezTo>
                  <a:pt x="303737" y="1357643"/>
                  <a:pt x="298688" y="1361850"/>
                  <a:pt x="295323" y="1368581"/>
                </a:cubicBezTo>
                <a:cubicBezTo>
                  <a:pt x="293640" y="1370264"/>
                  <a:pt x="290275" y="1373629"/>
                  <a:pt x="285226" y="1378678"/>
                </a:cubicBezTo>
                <a:cubicBezTo>
                  <a:pt x="278495" y="1380360"/>
                  <a:pt x="271764" y="1384146"/>
                  <a:pt x="265033" y="1390036"/>
                </a:cubicBezTo>
                <a:cubicBezTo>
                  <a:pt x="258302" y="1395926"/>
                  <a:pt x="253254" y="1401395"/>
                  <a:pt x="249889" y="1406443"/>
                </a:cubicBezTo>
                <a:cubicBezTo>
                  <a:pt x="241475" y="1416539"/>
                  <a:pt x="232220" y="1429160"/>
                  <a:pt x="222123" y="1444305"/>
                </a:cubicBezTo>
                <a:lnTo>
                  <a:pt x="214551" y="1451877"/>
                </a:lnTo>
                <a:cubicBezTo>
                  <a:pt x="211185" y="1453560"/>
                  <a:pt x="209082" y="1454401"/>
                  <a:pt x="208241" y="1454401"/>
                </a:cubicBezTo>
                <a:cubicBezTo>
                  <a:pt x="207399" y="1454401"/>
                  <a:pt x="206978" y="1455243"/>
                  <a:pt x="206978" y="1456925"/>
                </a:cubicBezTo>
                <a:lnTo>
                  <a:pt x="206978" y="1467022"/>
                </a:lnTo>
                <a:cubicBezTo>
                  <a:pt x="206978" y="1472070"/>
                  <a:pt x="206137" y="1476277"/>
                  <a:pt x="204454" y="1479643"/>
                </a:cubicBezTo>
                <a:lnTo>
                  <a:pt x="204454" y="1487215"/>
                </a:lnTo>
                <a:cubicBezTo>
                  <a:pt x="204454" y="1495629"/>
                  <a:pt x="207399" y="1502780"/>
                  <a:pt x="213289" y="1508670"/>
                </a:cubicBezTo>
                <a:cubicBezTo>
                  <a:pt x="219178" y="1514560"/>
                  <a:pt x="227171" y="1517504"/>
                  <a:pt x="237268" y="1517504"/>
                </a:cubicBezTo>
                <a:cubicBezTo>
                  <a:pt x="238951" y="1517504"/>
                  <a:pt x="242316" y="1516663"/>
                  <a:pt x="247364" y="1514980"/>
                </a:cubicBezTo>
                <a:lnTo>
                  <a:pt x="262509" y="1514980"/>
                </a:lnTo>
                <a:cubicBezTo>
                  <a:pt x="264192" y="1516663"/>
                  <a:pt x="267978" y="1517504"/>
                  <a:pt x="273868" y="1517504"/>
                </a:cubicBezTo>
                <a:cubicBezTo>
                  <a:pt x="279757" y="1517504"/>
                  <a:pt x="284806" y="1516663"/>
                  <a:pt x="289012" y="1514980"/>
                </a:cubicBezTo>
                <a:cubicBezTo>
                  <a:pt x="293219" y="1513298"/>
                  <a:pt x="298688" y="1512456"/>
                  <a:pt x="305419" y="1512456"/>
                </a:cubicBezTo>
                <a:lnTo>
                  <a:pt x="315516" y="1512456"/>
                </a:lnTo>
                <a:lnTo>
                  <a:pt x="325612" y="1514980"/>
                </a:lnTo>
                <a:cubicBezTo>
                  <a:pt x="342440" y="1513298"/>
                  <a:pt x="358426" y="1508249"/>
                  <a:pt x="373571" y="1499836"/>
                </a:cubicBezTo>
                <a:cubicBezTo>
                  <a:pt x="387033" y="1494787"/>
                  <a:pt x="402177" y="1490580"/>
                  <a:pt x="419005" y="1487215"/>
                </a:cubicBezTo>
                <a:cubicBezTo>
                  <a:pt x="424053" y="1483850"/>
                  <a:pt x="431625" y="1482167"/>
                  <a:pt x="441722" y="1482167"/>
                </a:cubicBezTo>
                <a:cubicBezTo>
                  <a:pt x="446770" y="1482167"/>
                  <a:pt x="454343" y="1481325"/>
                  <a:pt x="464439" y="1479643"/>
                </a:cubicBezTo>
                <a:cubicBezTo>
                  <a:pt x="484632" y="1471229"/>
                  <a:pt x="504404" y="1464077"/>
                  <a:pt x="523756" y="1458188"/>
                </a:cubicBezTo>
                <a:cubicBezTo>
                  <a:pt x="543108" y="1452298"/>
                  <a:pt x="563721" y="1445988"/>
                  <a:pt x="585597" y="1439257"/>
                </a:cubicBezTo>
                <a:cubicBezTo>
                  <a:pt x="590645" y="1437574"/>
                  <a:pt x="595694" y="1434208"/>
                  <a:pt x="600742" y="1429160"/>
                </a:cubicBezTo>
                <a:cubicBezTo>
                  <a:pt x="609156" y="1422429"/>
                  <a:pt x="614625" y="1418643"/>
                  <a:pt x="617149" y="1417802"/>
                </a:cubicBezTo>
                <a:cubicBezTo>
                  <a:pt x="619673" y="1416960"/>
                  <a:pt x="623880" y="1415698"/>
                  <a:pt x="629769" y="1414015"/>
                </a:cubicBezTo>
                <a:cubicBezTo>
                  <a:pt x="635659" y="1412333"/>
                  <a:pt x="639445" y="1411491"/>
                  <a:pt x="641128" y="1411491"/>
                </a:cubicBezTo>
                <a:cubicBezTo>
                  <a:pt x="646176" y="1409808"/>
                  <a:pt x="650383" y="1407284"/>
                  <a:pt x="653749" y="1403919"/>
                </a:cubicBezTo>
                <a:cubicBezTo>
                  <a:pt x="660480" y="1402236"/>
                  <a:pt x="666369" y="1399712"/>
                  <a:pt x="671417" y="1396346"/>
                </a:cubicBezTo>
                <a:lnTo>
                  <a:pt x="678990" y="1396346"/>
                </a:lnTo>
                <a:cubicBezTo>
                  <a:pt x="682355" y="1394664"/>
                  <a:pt x="684038" y="1393402"/>
                  <a:pt x="684038" y="1392560"/>
                </a:cubicBezTo>
                <a:cubicBezTo>
                  <a:pt x="684038" y="1391719"/>
                  <a:pt x="686142" y="1389615"/>
                  <a:pt x="690348" y="1386250"/>
                </a:cubicBezTo>
                <a:cubicBezTo>
                  <a:pt x="694555" y="1382884"/>
                  <a:pt x="697500" y="1381202"/>
                  <a:pt x="699183" y="1381202"/>
                </a:cubicBezTo>
                <a:cubicBezTo>
                  <a:pt x="705914" y="1376153"/>
                  <a:pt x="714328" y="1373629"/>
                  <a:pt x="724424" y="1373629"/>
                </a:cubicBezTo>
                <a:cubicBezTo>
                  <a:pt x="731155" y="1371947"/>
                  <a:pt x="740831" y="1368581"/>
                  <a:pt x="753451" y="1363533"/>
                </a:cubicBezTo>
                <a:cubicBezTo>
                  <a:pt x="766072" y="1358484"/>
                  <a:pt x="779955" y="1352595"/>
                  <a:pt x="795100" y="1345864"/>
                </a:cubicBezTo>
                <a:lnTo>
                  <a:pt x="840534" y="1323147"/>
                </a:lnTo>
                <a:cubicBezTo>
                  <a:pt x="845582" y="1319781"/>
                  <a:pt x="849789" y="1318099"/>
                  <a:pt x="853154" y="1318099"/>
                </a:cubicBezTo>
                <a:cubicBezTo>
                  <a:pt x="859885" y="1318099"/>
                  <a:pt x="865354" y="1315995"/>
                  <a:pt x="869561" y="1311788"/>
                </a:cubicBezTo>
                <a:cubicBezTo>
                  <a:pt x="873768" y="1307581"/>
                  <a:pt x="877554" y="1299588"/>
                  <a:pt x="880920" y="1287809"/>
                </a:cubicBezTo>
                <a:cubicBezTo>
                  <a:pt x="887651" y="1272664"/>
                  <a:pt x="891016" y="1264251"/>
                  <a:pt x="891016" y="1262568"/>
                </a:cubicBezTo>
                <a:cubicBezTo>
                  <a:pt x="891016" y="1257520"/>
                  <a:pt x="890175" y="1254154"/>
                  <a:pt x="888492" y="1252471"/>
                </a:cubicBezTo>
                <a:cubicBezTo>
                  <a:pt x="886810" y="1250789"/>
                  <a:pt x="885968" y="1248264"/>
                  <a:pt x="885968" y="1244899"/>
                </a:cubicBezTo>
                <a:lnTo>
                  <a:pt x="885968" y="1237327"/>
                </a:lnTo>
                <a:cubicBezTo>
                  <a:pt x="887651" y="1235644"/>
                  <a:pt x="888492" y="1233120"/>
                  <a:pt x="888492" y="1229754"/>
                </a:cubicBezTo>
                <a:lnTo>
                  <a:pt x="888492" y="1224706"/>
                </a:lnTo>
                <a:cubicBezTo>
                  <a:pt x="886810" y="1224706"/>
                  <a:pt x="885968" y="1223865"/>
                  <a:pt x="885968" y="1222182"/>
                </a:cubicBezTo>
                <a:lnTo>
                  <a:pt x="885968" y="1217134"/>
                </a:lnTo>
                <a:cubicBezTo>
                  <a:pt x="882603" y="1213768"/>
                  <a:pt x="880079" y="1209982"/>
                  <a:pt x="878396" y="1205775"/>
                </a:cubicBezTo>
                <a:cubicBezTo>
                  <a:pt x="876713" y="1201568"/>
                  <a:pt x="878816" y="1196520"/>
                  <a:pt x="884706" y="1190630"/>
                </a:cubicBezTo>
                <a:cubicBezTo>
                  <a:pt x="890596" y="1184741"/>
                  <a:pt x="893541" y="1177589"/>
                  <a:pt x="893541" y="1169175"/>
                </a:cubicBezTo>
                <a:lnTo>
                  <a:pt x="893541" y="1166651"/>
                </a:lnTo>
                <a:lnTo>
                  <a:pt x="888492" y="1154030"/>
                </a:lnTo>
                <a:lnTo>
                  <a:pt x="888492" y="1131313"/>
                </a:lnTo>
                <a:cubicBezTo>
                  <a:pt x="888492" y="1119534"/>
                  <a:pt x="887651" y="1112803"/>
                  <a:pt x="885968" y="1111120"/>
                </a:cubicBezTo>
                <a:cubicBezTo>
                  <a:pt x="885968" y="1099341"/>
                  <a:pt x="882603" y="1090927"/>
                  <a:pt x="875872" y="1085879"/>
                </a:cubicBezTo>
                <a:close/>
                <a:moveTo>
                  <a:pt x="641128" y="505"/>
                </a:moveTo>
                <a:lnTo>
                  <a:pt x="643652" y="505"/>
                </a:lnTo>
                <a:cubicBezTo>
                  <a:pt x="648700" y="-1177"/>
                  <a:pt x="652907" y="1347"/>
                  <a:pt x="656273" y="8078"/>
                </a:cubicBezTo>
                <a:lnTo>
                  <a:pt x="668893" y="13126"/>
                </a:lnTo>
                <a:lnTo>
                  <a:pt x="676466" y="13126"/>
                </a:lnTo>
                <a:cubicBezTo>
                  <a:pt x="681514" y="13126"/>
                  <a:pt x="684879" y="13126"/>
                  <a:pt x="686562" y="13126"/>
                </a:cubicBezTo>
                <a:cubicBezTo>
                  <a:pt x="688245" y="13126"/>
                  <a:pt x="690769" y="14809"/>
                  <a:pt x="694135" y="18174"/>
                </a:cubicBezTo>
                <a:cubicBezTo>
                  <a:pt x="697500" y="21540"/>
                  <a:pt x="700445" y="24064"/>
                  <a:pt x="702969" y="25747"/>
                </a:cubicBezTo>
                <a:cubicBezTo>
                  <a:pt x="705493" y="27429"/>
                  <a:pt x="709700" y="28271"/>
                  <a:pt x="715590" y="28271"/>
                </a:cubicBezTo>
                <a:cubicBezTo>
                  <a:pt x="721479" y="28271"/>
                  <a:pt x="726948" y="29112"/>
                  <a:pt x="731996" y="30795"/>
                </a:cubicBezTo>
                <a:lnTo>
                  <a:pt x="731996" y="35843"/>
                </a:lnTo>
                <a:cubicBezTo>
                  <a:pt x="733679" y="35843"/>
                  <a:pt x="734521" y="36684"/>
                  <a:pt x="734521" y="38367"/>
                </a:cubicBezTo>
                <a:cubicBezTo>
                  <a:pt x="734521" y="40050"/>
                  <a:pt x="735362" y="40891"/>
                  <a:pt x="737045" y="40891"/>
                </a:cubicBezTo>
                <a:cubicBezTo>
                  <a:pt x="747141" y="47622"/>
                  <a:pt x="756817" y="53933"/>
                  <a:pt x="766072" y="59822"/>
                </a:cubicBezTo>
                <a:cubicBezTo>
                  <a:pt x="775327" y="65712"/>
                  <a:pt x="784162" y="72864"/>
                  <a:pt x="792575" y="81277"/>
                </a:cubicBezTo>
                <a:cubicBezTo>
                  <a:pt x="792575" y="82960"/>
                  <a:pt x="794258" y="87167"/>
                  <a:pt x="797624" y="93898"/>
                </a:cubicBezTo>
                <a:cubicBezTo>
                  <a:pt x="804355" y="97263"/>
                  <a:pt x="807720" y="99787"/>
                  <a:pt x="807720" y="101470"/>
                </a:cubicBezTo>
                <a:cubicBezTo>
                  <a:pt x="812768" y="103153"/>
                  <a:pt x="818658" y="112408"/>
                  <a:pt x="825389" y="129236"/>
                </a:cubicBezTo>
                <a:cubicBezTo>
                  <a:pt x="835486" y="142698"/>
                  <a:pt x="841375" y="152794"/>
                  <a:pt x="843058" y="159525"/>
                </a:cubicBezTo>
                <a:lnTo>
                  <a:pt x="843058" y="187291"/>
                </a:lnTo>
                <a:lnTo>
                  <a:pt x="843058" y="189815"/>
                </a:lnTo>
                <a:cubicBezTo>
                  <a:pt x="844741" y="189815"/>
                  <a:pt x="845582" y="191498"/>
                  <a:pt x="845582" y="194863"/>
                </a:cubicBezTo>
                <a:lnTo>
                  <a:pt x="845582" y="197387"/>
                </a:lnTo>
                <a:lnTo>
                  <a:pt x="845582" y="207484"/>
                </a:lnTo>
                <a:lnTo>
                  <a:pt x="848106" y="212532"/>
                </a:lnTo>
                <a:lnTo>
                  <a:pt x="848106" y="215056"/>
                </a:lnTo>
                <a:lnTo>
                  <a:pt x="845582" y="222628"/>
                </a:lnTo>
                <a:lnTo>
                  <a:pt x="845582" y="252918"/>
                </a:lnTo>
                <a:cubicBezTo>
                  <a:pt x="843899" y="261332"/>
                  <a:pt x="840534" y="266801"/>
                  <a:pt x="835486" y="269325"/>
                </a:cubicBezTo>
                <a:cubicBezTo>
                  <a:pt x="830437" y="271849"/>
                  <a:pt x="827072" y="276056"/>
                  <a:pt x="825389" y="281945"/>
                </a:cubicBezTo>
                <a:cubicBezTo>
                  <a:pt x="823706" y="287835"/>
                  <a:pt x="825810" y="290780"/>
                  <a:pt x="831700" y="290780"/>
                </a:cubicBezTo>
                <a:cubicBezTo>
                  <a:pt x="837589" y="290780"/>
                  <a:pt x="843899" y="287414"/>
                  <a:pt x="850630" y="280683"/>
                </a:cubicBezTo>
                <a:cubicBezTo>
                  <a:pt x="860727" y="275635"/>
                  <a:pt x="869982" y="273111"/>
                  <a:pt x="878396" y="273111"/>
                </a:cubicBezTo>
                <a:lnTo>
                  <a:pt x="898589" y="275635"/>
                </a:lnTo>
                <a:lnTo>
                  <a:pt x="901113" y="275635"/>
                </a:lnTo>
                <a:cubicBezTo>
                  <a:pt x="912892" y="275635"/>
                  <a:pt x="922147" y="265959"/>
                  <a:pt x="928878" y="246608"/>
                </a:cubicBezTo>
                <a:cubicBezTo>
                  <a:pt x="935609" y="227256"/>
                  <a:pt x="944023" y="217580"/>
                  <a:pt x="954120" y="217580"/>
                </a:cubicBezTo>
                <a:cubicBezTo>
                  <a:pt x="957485" y="217580"/>
                  <a:pt x="960009" y="218421"/>
                  <a:pt x="961692" y="220104"/>
                </a:cubicBezTo>
                <a:cubicBezTo>
                  <a:pt x="965057" y="215056"/>
                  <a:pt x="968843" y="212111"/>
                  <a:pt x="973050" y="211270"/>
                </a:cubicBezTo>
                <a:cubicBezTo>
                  <a:pt x="977257" y="210428"/>
                  <a:pt x="981885" y="210008"/>
                  <a:pt x="986933" y="210008"/>
                </a:cubicBezTo>
                <a:cubicBezTo>
                  <a:pt x="988616" y="210008"/>
                  <a:pt x="989457" y="210849"/>
                  <a:pt x="989457" y="212532"/>
                </a:cubicBezTo>
                <a:cubicBezTo>
                  <a:pt x="989457" y="214215"/>
                  <a:pt x="992402" y="215056"/>
                  <a:pt x="998292" y="215056"/>
                </a:cubicBezTo>
                <a:cubicBezTo>
                  <a:pt x="1004181" y="215056"/>
                  <a:pt x="1007126" y="213373"/>
                  <a:pt x="1007126" y="210008"/>
                </a:cubicBezTo>
                <a:cubicBezTo>
                  <a:pt x="1007126" y="206642"/>
                  <a:pt x="1011333" y="204959"/>
                  <a:pt x="1019747" y="204959"/>
                </a:cubicBezTo>
                <a:lnTo>
                  <a:pt x="1037416" y="204959"/>
                </a:lnTo>
                <a:cubicBezTo>
                  <a:pt x="1044147" y="204959"/>
                  <a:pt x="1047933" y="207063"/>
                  <a:pt x="1048774" y="211270"/>
                </a:cubicBezTo>
                <a:cubicBezTo>
                  <a:pt x="1049616" y="215477"/>
                  <a:pt x="1051298" y="217580"/>
                  <a:pt x="1053822" y="217580"/>
                </a:cubicBezTo>
                <a:cubicBezTo>
                  <a:pt x="1056347" y="217580"/>
                  <a:pt x="1059712" y="216739"/>
                  <a:pt x="1063919" y="215056"/>
                </a:cubicBezTo>
                <a:cubicBezTo>
                  <a:pt x="1068126" y="213373"/>
                  <a:pt x="1073595" y="212532"/>
                  <a:pt x="1080326" y="212532"/>
                </a:cubicBezTo>
                <a:lnTo>
                  <a:pt x="1087898" y="212532"/>
                </a:lnTo>
                <a:lnTo>
                  <a:pt x="1090422" y="215056"/>
                </a:lnTo>
                <a:lnTo>
                  <a:pt x="1115663" y="215056"/>
                </a:lnTo>
                <a:lnTo>
                  <a:pt x="1120712" y="217580"/>
                </a:lnTo>
                <a:cubicBezTo>
                  <a:pt x="1129125" y="220946"/>
                  <a:pt x="1136277" y="222628"/>
                  <a:pt x="1142167" y="222628"/>
                </a:cubicBezTo>
                <a:cubicBezTo>
                  <a:pt x="1148056" y="222628"/>
                  <a:pt x="1156891" y="223470"/>
                  <a:pt x="1168670" y="225153"/>
                </a:cubicBezTo>
                <a:cubicBezTo>
                  <a:pt x="1172036" y="225153"/>
                  <a:pt x="1176242" y="226835"/>
                  <a:pt x="1181291" y="230201"/>
                </a:cubicBezTo>
                <a:cubicBezTo>
                  <a:pt x="1186339" y="230201"/>
                  <a:pt x="1190546" y="231884"/>
                  <a:pt x="1193911" y="235249"/>
                </a:cubicBezTo>
                <a:cubicBezTo>
                  <a:pt x="1210739" y="236932"/>
                  <a:pt x="1228408" y="240297"/>
                  <a:pt x="1246918" y="245345"/>
                </a:cubicBezTo>
                <a:cubicBezTo>
                  <a:pt x="1262063" y="250394"/>
                  <a:pt x="1277207" y="257966"/>
                  <a:pt x="1292352" y="268063"/>
                </a:cubicBezTo>
                <a:cubicBezTo>
                  <a:pt x="1294035" y="268063"/>
                  <a:pt x="1298242" y="272270"/>
                  <a:pt x="1304973" y="280683"/>
                </a:cubicBezTo>
                <a:cubicBezTo>
                  <a:pt x="1308338" y="290780"/>
                  <a:pt x="1312545" y="297511"/>
                  <a:pt x="1317594" y="300876"/>
                </a:cubicBezTo>
                <a:cubicBezTo>
                  <a:pt x="1317594" y="314338"/>
                  <a:pt x="1312966" y="324014"/>
                  <a:pt x="1303711" y="329904"/>
                </a:cubicBezTo>
                <a:cubicBezTo>
                  <a:pt x="1294456" y="335793"/>
                  <a:pt x="1286463" y="340421"/>
                  <a:pt x="1279732" y="343786"/>
                </a:cubicBezTo>
                <a:cubicBezTo>
                  <a:pt x="1267952" y="347152"/>
                  <a:pt x="1257856" y="348835"/>
                  <a:pt x="1249442" y="348835"/>
                </a:cubicBezTo>
                <a:cubicBezTo>
                  <a:pt x="1237663" y="350517"/>
                  <a:pt x="1231773" y="353883"/>
                  <a:pt x="1231773" y="358931"/>
                </a:cubicBezTo>
                <a:cubicBezTo>
                  <a:pt x="1231773" y="379124"/>
                  <a:pt x="1229249" y="392165"/>
                  <a:pt x="1224201" y="398055"/>
                </a:cubicBezTo>
                <a:cubicBezTo>
                  <a:pt x="1219153" y="403945"/>
                  <a:pt x="1208215" y="409414"/>
                  <a:pt x="1191387" y="414462"/>
                </a:cubicBezTo>
                <a:cubicBezTo>
                  <a:pt x="1186339" y="414462"/>
                  <a:pt x="1181291" y="416565"/>
                  <a:pt x="1176242" y="420772"/>
                </a:cubicBezTo>
                <a:cubicBezTo>
                  <a:pt x="1171194" y="424979"/>
                  <a:pt x="1165305" y="427924"/>
                  <a:pt x="1158574" y="429607"/>
                </a:cubicBezTo>
                <a:cubicBezTo>
                  <a:pt x="1155208" y="431289"/>
                  <a:pt x="1151422" y="432131"/>
                  <a:pt x="1147215" y="432131"/>
                </a:cubicBezTo>
                <a:cubicBezTo>
                  <a:pt x="1143008" y="432131"/>
                  <a:pt x="1137539" y="433813"/>
                  <a:pt x="1130808" y="437179"/>
                </a:cubicBezTo>
                <a:cubicBezTo>
                  <a:pt x="1129125" y="437179"/>
                  <a:pt x="1125760" y="438862"/>
                  <a:pt x="1120712" y="442227"/>
                </a:cubicBezTo>
                <a:cubicBezTo>
                  <a:pt x="1115663" y="445593"/>
                  <a:pt x="1111877" y="447696"/>
                  <a:pt x="1109353" y="448538"/>
                </a:cubicBezTo>
                <a:cubicBezTo>
                  <a:pt x="1106829" y="449379"/>
                  <a:pt x="1104726" y="450641"/>
                  <a:pt x="1103043" y="452324"/>
                </a:cubicBezTo>
                <a:lnTo>
                  <a:pt x="1087898" y="452324"/>
                </a:lnTo>
                <a:lnTo>
                  <a:pt x="1085374" y="459896"/>
                </a:lnTo>
                <a:lnTo>
                  <a:pt x="1080326" y="459896"/>
                </a:lnTo>
                <a:cubicBezTo>
                  <a:pt x="1073595" y="459896"/>
                  <a:pt x="1068126" y="461579"/>
                  <a:pt x="1063919" y="464944"/>
                </a:cubicBezTo>
                <a:cubicBezTo>
                  <a:pt x="1059712" y="468310"/>
                  <a:pt x="1056767" y="470834"/>
                  <a:pt x="1055085" y="472517"/>
                </a:cubicBezTo>
                <a:lnTo>
                  <a:pt x="1032367" y="472517"/>
                </a:lnTo>
                <a:cubicBezTo>
                  <a:pt x="1030685" y="474200"/>
                  <a:pt x="1028160" y="475041"/>
                  <a:pt x="1024795" y="475041"/>
                </a:cubicBezTo>
                <a:cubicBezTo>
                  <a:pt x="1018064" y="476724"/>
                  <a:pt x="1015540" y="479248"/>
                  <a:pt x="1017223" y="482613"/>
                </a:cubicBezTo>
                <a:cubicBezTo>
                  <a:pt x="1015540" y="484296"/>
                  <a:pt x="1018064" y="493551"/>
                  <a:pt x="1024795" y="510379"/>
                </a:cubicBezTo>
                <a:cubicBezTo>
                  <a:pt x="1029843" y="523841"/>
                  <a:pt x="1033209" y="530572"/>
                  <a:pt x="1034891" y="530572"/>
                </a:cubicBezTo>
                <a:lnTo>
                  <a:pt x="1075278" y="530572"/>
                </a:lnTo>
                <a:cubicBezTo>
                  <a:pt x="1082009" y="535620"/>
                  <a:pt x="1089160" y="538144"/>
                  <a:pt x="1096733" y="538144"/>
                </a:cubicBezTo>
                <a:cubicBezTo>
                  <a:pt x="1104305" y="538144"/>
                  <a:pt x="1113139" y="535620"/>
                  <a:pt x="1123236" y="530572"/>
                </a:cubicBezTo>
                <a:cubicBezTo>
                  <a:pt x="1131650" y="528889"/>
                  <a:pt x="1140905" y="528048"/>
                  <a:pt x="1151001" y="528048"/>
                </a:cubicBezTo>
                <a:lnTo>
                  <a:pt x="1156049" y="528048"/>
                </a:lnTo>
                <a:cubicBezTo>
                  <a:pt x="1156049" y="529730"/>
                  <a:pt x="1159415" y="530572"/>
                  <a:pt x="1166146" y="530572"/>
                </a:cubicBezTo>
                <a:lnTo>
                  <a:pt x="1168670" y="530572"/>
                </a:lnTo>
                <a:lnTo>
                  <a:pt x="1181291" y="522999"/>
                </a:lnTo>
                <a:lnTo>
                  <a:pt x="1186339" y="522999"/>
                </a:lnTo>
                <a:cubicBezTo>
                  <a:pt x="1199801" y="522999"/>
                  <a:pt x="1212422" y="526785"/>
                  <a:pt x="1224201" y="534358"/>
                </a:cubicBezTo>
                <a:cubicBezTo>
                  <a:pt x="1235980" y="541930"/>
                  <a:pt x="1246918" y="548241"/>
                  <a:pt x="1257015" y="553289"/>
                </a:cubicBezTo>
                <a:lnTo>
                  <a:pt x="1267111" y="553289"/>
                </a:lnTo>
                <a:cubicBezTo>
                  <a:pt x="1282256" y="556654"/>
                  <a:pt x="1298663" y="565489"/>
                  <a:pt x="1316331" y="579792"/>
                </a:cubicBezTo>
                <a:cubicBezTo>
                  <a:pt x="1334000" y="594095"/>
                  <a:pt x="1342835" y="609661"/>
                  <a:pt x="1342835" y="626488"/>
                </a:cubicBezTo>
                <a:cubicBezTo>
                  <a:pt x="1342835" y="636585"/>
                  <a:pt x="1341152" y="643316"/>
                  <a:pt x="1337786" y="646681"/>
                </a:cubicBezTo>
                <a:cubicBezTo>
                  <a:pt x="1336104" y="646681"/>
                  <a:pt x="1330214" y="649205"/>
                  <a:pt x="1320118" y="654254"/>
                </a:cubicBezTo>
                <a:lnTo>
                  <a:pt x="1317594" y="654254"/>
                </a:lnTo>
                <a:lnTo>
                  <a:pt x="1315069" y="656778"/>
                </a:lnTo>
                <a:lnTo>
                  <a:pt x="1312545" y="659302"/>
                </a:lnTo>
                <a:lnTo>
                  <a:pt x="1307497" y="659302"/>
                </a:lnTo>
                <a:cubicBezTo>
                  <a:pt x="1292352" y="659302"/>
                  <a:pt x="1278890" y="658040"/>
                  <a:pt x="1267111" y="655516"/>
                </a:cubicBezTo>
                <a:cubicBezTo>
                  <a:pt x="1255332" y="652992"/>
                  <a:pt x="1243553" y="651730"/>
                  <a:pt x="1231773" y="651730"/>
                </a:cubicBezTo>
                <a:cubicBezTo>
                  <a:pt x="1213263" y="651730"/>
                  <a:pt x="1196015" y="652571"/>
                  <a:pt x="1180029" y="654254"/>
                </a:cubicBezTo>
                <a:cubicBezTo>
                  <a:pt x="1164043" y="655937"/>
                  <a:pt x="1146794" y="656778"/>
                  <a:pt x="1128284" y="656778"/>
                </a:cubicBezTo>
                <a:cubicBezTo>
                  <a:pt x="1121553" y="663509"/>
                  <a:pt x="1115243" y="666454"/>
                  <a:pt x="1109353" y="665612"/>
                </a:cubicBezTo>
                <a:cubicBezTo>
                  <a:pt x="1103464" y="664771"/>
                  <a:pt x="1098836" y="670240"/>
                  <a:pt x="1095470" y="682019"/>
                </a:cubicBezTo>
                <a:cubicBezTo>
                  <a:pt x="1093788" y="683702"/>
                  <a:pt x="1091684" y="684543"/>
                  <a:pt x="1089160" y="684543"/>
                </a:cubicBezTo>
                <a:cubicBezTo>
                  <a:pt x="1086636" y="684543"/>
                  <a:pt x="1085374" y="686226"/>
                  <a:pt x="1085374" y="689591"/>
                </a:cubicBezTo>
                <a:lnTo>
                  <a:pt x="1085374" y="704736"/>
                </a:lnTo>
                <a:lnTo>
                  <a:pt x="1082850" y="707260"/>
                </a:lnTo>
                <a:lnTo>
                  <a:pt x="1082850" y="709784"/>
                </a:lnTo>
                <a:cubicBezTo>
                  <a:pt x="1081167" y="709784"/>
                  <a:pt x="1080326" y="711467"/>
                  <a:pt x="1080326" y="714833"/>
                </a:cubicBezTo>
                <a:cubicBezTo>
                  <a:pt x="1073595" y="729978"/>
                  <a:pt x="1071912" y="742598"/>
                  <a:pt x="1075278" y="752695"/>
                </a:cubicBezTo>
                <a:cubicBezTo>
                  <a:pt x="1075278" y="764474"/>
                  <a:pt x="1070229" y="775412"/>
                  <a:pt x="1060133" y="785508"/>
                </a:cubicBezTo>
                <a:cubicBezTo>
                  <a:pt x="1063498" y="792239"/>
                  <a:pt x="1065181" y="801494"/>
                  <a:pt x="1065181" y="813274"/>
                </a:cubicBezTo>
                <a:lnTo>
                  <a:pt x="1065181" y="820846"/>
                </a:lnTo>
                <a:lnTo>
                  <a:pt x="1062657" y="825894"/>
                </a:lnTo>
                <a:lnTo>
                  <a:pt x="1065181" y="830942"/>
                </a:lnTo>
                <a:lnTo>
                  <a:pt x="1065181" y="833467"/>
                </a:lnTo>
                <a:cubicBezTo>
                  <a:pt x="1065181" y="835149"/>
                  <a:pt x="1063078" y="839777"/>
                  <a:pt x="1058871" y="847349"/>
                </a:cubicBezTo>
                <a:cubicBezTo>
                  <a:pt x="1054664" y="854922"/>
                  <a:pt x="1052560" y="862073"/>
                  <a:pt x="1052560" y="868804"/>
                </a:cubicBezTo>
                <a:cubicBezTo>
                  <a:pt x="1050878" y="872170"/>
                  <a:pt x="1049195" y="877639"/>
                  <a:pt x="1047512" y="885211"/>
                </a:cubicBezTo>
                <a:cubicBezTo>
                  <a:pt x="1045829" y="892784"/>
                  <a:pt x="1044988" y="898252"/>
                  <a:pt x="1044988" y="901618"/>
                </a:cubicBezTo>
                <a:lnTo>
                  <a:pt x="1044988" y="936956"/>
                </a:lnTo>
                <a:lnTo>
                  <a:pt x="1042464" y="939480"/>
                </a:lnTo>
                <a:lnTo>
                  <a:pt x="1042464" y="944528"/>
                </a:lnTo>
                <a:cubicBezTo>
                  <a:pt x="1040781" y="944528"/>
                  <a:pt x="1039940" y="947052"/>
                  <a:pt x="1039940" y="952100"/>
                </a:cubicBezTo>
                <a:cubicBezTo>
                  <a:pt x="1038257" y="960514"/>
                  <a:pt x="1037416" y="970611"/>
                  <a:pt x="1037416" y="982390"/>
                </a:cubicBezTo>
                <a:cubicBezTo>
                  <a:pt x="1037416" y="990804"/>
                  <a:pt x="1036995" y="1000480"/>
                  <a:pt x="1036154" y="1011417"/>
                </a:cubicBezTo>
                <a:cubicBezTo>
                  <a:pt x="1035312" y="1022355"/>
                  <a:pt x="1033209" y="1032031"/>
                  <a:pt x="1029843" y="1040445"/>
                </a:cubicBezTo>
                <a:cubicBezTo>
                  <a:pt x="1028160" y="1045493"/>
                  <a:pt x="1027319" y="1053907"/>
                  <a:pt x="1027319" y="1065686"/>
                </a:cubicBezTo>
                <a:cubicBezTo>
                  <a:pt x="1027319" y="1070734"/>
                  <a:pt x="1028581" y="1076203"/>
                  <a:pt x="1031105" y="1082093"/>
                </a:cubicBezTo>
                <a:cubicBezTo>
                  <a:pt x="1033629" y="1087983"/>
                  <a:pt x="1034891" y="1093452"/>
                  <a:pt x="1034891" y="1098500"/>
                </a:cubicBezTo>
                <a:cubicBezTo>
                  <a:pt x="1034891" y="1106914"/>
                  <a:pt x="1033629" y="1114065"/>
                  <a:pt x="1031105" y="1119955"/>
                </a:cubicBezTo>
                <a:cubicBezTo>
                  <a:pt x="1028581" y="1125844"/>
                  <a:pt x="1027319" y="1134679"/>
                  <a:pt x="1027319" y="1146458"/>
                </a:cubicBezTo>
                <a:cubicBezTo>
                  <a:pt x="1027319" y="1154872"/>
                  <a:pt x="1029002" y="1164548"/>
                  <a:pt x="1032367" y="1175485"/>
                </a:cubicBezTo>
                <a:cubicBezTo>
                  <a:pt x="1035733" y="1186423"/>
                  <a:pt x="1038257" y="1197782"/>
                  <a:pt x="1039940" y="1209561"/>
                </a:cubicBezTo>
                <a:cubicBezTo>
                  <a:pt x="1041623" y="1214609"/>
                  <a:pt x="1042464" y="1222603"/>
                  <a:pt x="1042464" y="1233540"/>
                </a:cubicBezTo>
                <a:cubicBezTo>
                  <a:pt x="1042464" y="1244478"/>
                  <a:pt x="1048353" y="1249947"/>
                  <a:pt x="1060133" y="1249947"/>
                </a:cubicBezTo>
                <a:cubicBezTo>
                  <a:pt x="1080326" y="1249947"/>
                  <a:pt x="1099257" y="1247002"/>
                  <a:pt x="1116926" y="1241113"/>
                </a:cubicBezTo>
                <a:cubicBezTo>
                  <a:pt x="1134594" y="1235223"/>
                  <a:pt x="1154367" y="1229754"/>
                  <a:pt x="1176242" y="1224706"/>
                </a:cubicBezTo>
                <a:cubicBezTo>
                  <a:pt x="1186339" y="1219658"/>
                  <a:pt x="1202746" y="1216292"/>
                  <a:pt x="1225463" y="1214609"/>
                </a:cubicBezTo>
                <a:cubicBezTo>
                  <a:pt x="1248180" y="1212927"/>
                  <a:pt x="1259539" y="1203672"/>
                  <a:pt x="1259539" y="1186844"/>
                </a:cubicBezTo>
                <a:cubicBezTo>
                  <a:pt x="1266270" y="1180113"/>
                  <a:pt x="1272580" y="1174644"/>
                  <a:pt x="1278470" y="1170437"/>
                </a:cubicBezTo>
                <a:cubicBezTo>
                  <a:pt x="1284359" y="1166230"/>
                  <a:pt x="1289828" y="1161603"/>
                  <a:pt x="1294876" y="1156555"/>
                </a:cubicBezTo>
                <a:lnTo>
                  <a:pt x="1310021" y="1141410"/>
                </a:lnTo>
                <a:cubicBezTo>
                  <a:pt x="1313387" y="1136362"/>
                  <a:pt x="1320959" y="1133837"/>
                  <a:pt x="1332738" y="1133837"/>
                </a:cubicBezTo>
                <a:lnTo>
                  <a:pt x="1365552" y="1133837"/>
                </a:lnTo>
                <a:cubicBezTo>
                  <a:pt x="1365552" y="1130472"/>
                  <a:pt x="1374807" y="1128789"/>
                  <a:pt x="1393317" y="1128789"/>
                </a:cubicBezTo>
                <a:cubicBezTo>
                  <a:pt x="1408462" y="1127106"/>
                  <a:pt x="1418558" y="1126265"/>
                  <a:pt x="1423607" y="1126265"/>
                </a:cubicBezTo>
                <a:cubicBezTo>
                  <a:pt x="1435386" y="1126265"/>
                  <a:pt x="1447586" y="1127948"/>
                  <a:pt x="1460206" y="1131313"/>
                </a:cubicBezTo>
                <a:cubicBezTo>
                  <a:pt x="1472827" y="1134679"/>
                  <a:pt x="1485027" y="1136362"/>
                  <a:pt x="1496806" y="1136362"/>
                </a:cubicBezTo>
                <a:lnTo>
                  <a:pt x="1592723" y="1136362"/>
                </a:lnTo>
                <a:cubicBezTo>
                  <a:pt x="1596089" y="1136362"/>
                  <a:pt x="1598613" y="1137203"/>
                  <a:pt x="1600295" y="1138886"/>
                </a:cubicBezTo>
                <a:cubicBezTo>
                  <a:pt x="1608709" y="1138886"/>
                  <a:pt x="1616702" y="1138465"/>
                  <a:pt x="1624275" y="1137624"/>
                </a:cubicBezTo>
                <a:cubicBezTo>
                  <a:pt x="1631847" y="1136782"/>
                  <a:pt x="1639840" y="1139727"/>
                  <a:pt x="1648254" y="1146458"/>
                </a:cubicBezTo>
                <a:cubicBezTo>
                  <a:pt x="1658350" y="1149824"/>
                  <a:pt x="1667185" y="1152768"/>
                  <a:pt x="1674757" y="1155293"/>
                </a:cubicBezTo>
                <a:cubicBezTo>
                  <a:pt x="1682330" y="1157817"/>
                  <a:pt x="1692847" y="1159079"/>
                  <a:pt x="1706309" y="1159079"/>
                </a:cubicBezTo>
                <a:cubicBezTo>
                  <a:pt x="1713040" y="1174224"/>
                  <a:pt x="1720612" y="1181796"/>
                  <a:pt x="1729026" y="1181796"/>
                </a:cubicBezTo>
                <a:cubicBezTo>
                  <a:pt x="1737440" y="1181796"/>
                  <a:pt x="1741647" y="1183478"/>
                  <a:pt x="1741647" y="1186844"/>
                </a:cubicBezTo>
                <a:lnTo>
                  <a:pt x="1756791" y="1201989"/>
                </a:lnTo>
                <a:cubicBezTo>
                  <a:pt x="1766888" y="1212085"/>
                  <a:pt x="1776143" y="1223023"/>
                  <a:pt x="1784557" y="1234802"/>
                </a:cubicBezTo>
                <a:cubicBezTo>
                  <a:pt x="1792970" y="1243216"/>
                  <a:pt x="1797177" y="1256678"/>
                  <a:pt x="1797177" y="1275188"/>
                </a:cubicBezTo>
                <a:cubicBezTo>
                  <a:pt x="1797177" y="1290333"/>
                  <a:pt x="1792129" y="1301271"/>
                  <a:pt x="1782033" y="1308002"/>
                </a:cubicBezTo>
                <a:cubicBezTo>
                  <a:pt x="1770253" y="1318099"/>
                  <a:pt x="1760998" y="1325671"/>
                  <a:pt x="1754267" y="1330719"/>
                </a:cubicBezTo>
                <a:lnTo>
                  <a:pt x="1746695" y="1335767"/>
                </a:lnTo>
                <a:lnTo>
                  <a:pt x="1739122" y="1343340"/>
                </a:lnTo>
                <a:cubicBezTo>
                  <a:pt x="1735757" y="1345023"/>
                  <a:pt x="1733653" y="1345864"/>
                  <a:pt x="1732812" y="1345864"/>
                </a:cubicBezTo>
                <a:cubicBezTo>
                  <a:pt x="1731971" y="1345864"/>
                  <a:pt x="1731550" y="1346705"/>
                  <a:pt x="1731550" y="1348388"/>
                </a:cubicBezTo>
                <a:lnTo>
                  <a:pt x="1723422" y="1348388"/>
                </a:lnTo>
                <a:lnTo>
                  <a:pt x="1726840" y="1383370"/>
                </a:lnTo>
                <a:cubicBezTo>
                  <a:pt x="1726840" y="1396223"/>
                  <a:pt x="1723043" y="1410244"/>
                  <a:pt x="1715448" y="1425433"/>
                </a:cubicBezTo>
                <a:cubicBezTo>
                  <a:pt x="1707853" y="1440622"/>
                  <a:pt x="1699382" y="1453474"/>
                  <a:pt x="1690035" y="1463990"/>
                </a:cubicBezTo>
                <a:lnTo>
                  <a:pt x="1681272" y="1472753"/>
                </a:lnTo>
                <a:cubicBezTo>
                  <a:pt x="1677767" y="1475090"/>
                  <a:pt x="1673970" y="1478303"/>
                  <a:pt x="1669880" y="1482392"/>
                </a:cubicBezTo>
                <a:cubicBezTo>
                  <a:pt x="1665791" y="1486482"/>
                  <a:pt x="1660825" y="1490279"/>
                  <a:pt x="1654983" y="1493784"/>
                </a:cubicBezTo>
                <a:cubicBezTo>
                  <a:pt x="1651478" y="1494953"/>
                  <a:pt x="1648849" y="1495245"/>
                  <a:pt x="1647097" y="1494660"/>
                </a:cubicBezTo>
                <a:cubicBezTo>
                  <a:pt x="1645344" y="1494076"/>
                  <a:pt x="1643299" y="1496121"/>
                  <a:pt x="1640962" y="1500795"/>
                </a:cubicBezTo>
                <a:lnTo>
                  <a:pt x="1639210" y="1506052"/>
                </a:lnTo>
                <a:cubicBezTo>
                  <a:pt x="1634536" y="1511894"/>
                  <a:pt x="1630447" y="1517736"/>
                  <a:pt x="1626942" y="1523578"/>
                </a:cubicBezTo>
                <a:cubicBezTo>
                  <a:pt x="1623436" y="1527084"/>
                  <a:pt x="1619931" y="1532341"/>
                  <a:pt x="1616426" y="1539352"/>
                </a:cubicBezTo>
                <a:cubicBezTo>
                  <a:pt x="1612921" y="1541689"/>
                  <a:pt x="1610584" y="1543441"/>
                  <a:pt x="1609416" y="1544610"/>
                </a:cubicBezTo>
                <a:lnTo>
                  <a:pt x="1602405" y="1551620"/>
                </a:lnTo>
                <a:lnTo>
                  <a:pt x="1600653" y="1556878"/>
                </a:lnTo>
                <a:cubicBezTo>
                  <a:pt x="1595979" y="1560383"/>
                  <a:pt x="1592182" y="1563304"/>
                  <a:pt x="1589261" y="1565641"/>
                </a:cubicBezTo>
                <a:cubicBezTo>
                  <a:pt x="1586340" y="1567978"/>
                  <a:pt x="1584295" y="1571483"/>
                  <a:pt x="1583127" y="1576156"/>
                </a:cubicBezTo>
                <a:cubicBezTo>
                  <a:pt x="1565601" y="1597188"/>
                  <a:pt x="1545738" y="1617635"/>
                  <a:pt x="1523538" y="1637497"/>
                </a:cubicBezTo>
                <a:cubicBezTo>
                  <a:pt x="1518865" y="1638666"/>
                  <a:pt x="1516528" y="1640710"/>
                  <a:pt x="1516528" y="1643631"/>
                </a:cubicBezTo>
                <a:cubicBezTo>
                  <a:pt x="1516528" y="1646553"/>
                  <a:pt x="1515944" y="1650350"/>
                  <a:pt x="1514775" y="1655023"/>
                </a:cubicBezTo>
                <a:cubicBezTo>
                  <a:pt x="1507765" y="1660865"/>
                  <a:pt x="1501339" y="1667876"/>
                  <a:pt x="1495497" y="1676055"/>
                </a:cubicBezTo>
                <a:cubicBezTo>
                  <a:pt x="1490823" y="1681897"/>
                  <a:pt x="1485565" y="1688907"/>
                  <a:pt x="1479723" y="1697086"/>
                </a:cubicBezTo>
                <a:cubicBezTo>
                  <a:pt x="1476218" y="1702928"/>
                  <a:pt x="1470376" y="1707893"/>
                  <a:pt x="1462197" y="1711983"/>
                </a:cubicBezTo>
                <a:cubicBezTo>
                  <a:pt x="1454018" y="1716072"/>
                  <a:pt x="1448761" y="1722206"/>
                  <a:pt x="1446424" y="1730385"/>
                </a:cubicBezTo>
                <a:cubicBezTo>
                  <a:pt x="1444087" y="1729217"/>
                  <a:pt x="1441166" y="1728048"/>
                  <a:pt x="1437661" y="1726880"/>
                </a:cubicBezTo>
                <a:lnTo>
                  <a:pt x="1428898" y="1726880"/>
                </a:lnTo>
                <a:cubicBezTo>
                  <a:pt x="1424224" y="1728048"/>
                  <a:pt x="1421887" y="1730385"/>
                  <a:pt x="1421887" y="1733890"/>
                </a:cubicBezTo>
                <a:lnTo>
                  <a:pt x="1423640" y="1735643"/>
                </a:lnTo>
                <a:cubicBezTo>
                  <a:pt x="1429482" y="1735643"/>
                  <a:pt x="1432403" y="1738272"/>
                  <a:pt x="1432403" y="1743530"/>
                </a:cubicBezTo>
                <a:cubicBezTo>
                  <a:pt x="1432403" y="1748788"/>
                  <a:pt x="1430650" y="1752001"/>
                  <a:pt x="1427145" y="1753169"/>
                </a:cubicBezTo>
                <a:cubicBezTo>
                  <a:pt x="1421303" y="1753169"/>
                  <a:pt x="1418382" y="1754922"/>
                  <a:pt x="1418382" y="1758427"/>
                </a:cubicBezTo>
                <a:cubicBezTo>
                  <a:pt x="1414877" y="1763100"/>
                  <a:pt x="1412540" y="1765437"/>
                  <a:pt x="1411372" y="1765437"/>
                </a:cubicBezTo>
                <a:cubicBezTo>
                  <a:pt x="1407867" y="1765437"/>
                  <a:pt x="1405822" y="1766314"/>
                  <a:pt x="1405238" y="1768066"/>
                </a:cubicBezTo>
                <a:cubicBezTo>
                  <a:pt x="1404654" y="1769819"/>
                  <a:pt x="1403777" y="1772448"/>
                  <a:pt x="1402609" y="1775953"/>
                </a:cubicBezTo>
                <a:cubicBezTo>
                  <a:pt x="1401441" y="1779458"/>
                  <a:pt x="1400856" y="1781795"/>
                  <a:pt x="1400856" y="1782963"/>
                </a:cubicBezTo>
                <a:lnTo>
                  <a:pt x="1400856" y="1789974"/>
                </a:lnTo>
                <a:lnTo>
                  <a:pt x="1407867" y="1789974"/>
                </a:lnTo>
                <a:lnTo>
                  <a:pt x="1407867" y="1791726"/>
                </a:lnTo>
                <a:lnTo>
                  <a:pt x="1404361" y="1795231"/>
                </a:lnTo>
                <a:cubicBezTo>
                  <a:pt x="1403193" y="1798737"/>
                  <a:pt x="1404654" y="1800489"/>
                  <a:pt x="1408743" y="1800489"/>
                </a:cubicBezTo>
                <a:cubicBezTo>
                  <a:pt x="1412832" y="1800489"/>
                  <a:pt x="1418674" y="1799321"/>
                  <a:pt x="1426269" y="1796984"/>
                </a:cubicBezTo>
                <a:cubicBezTo>
                  <a:pt x="1433864" y="1794647"/>
                  <a:pt x="1442627" y="1791434"/>
                  <a:pt x="1452558" y="1787345"/>
                </a:cubicBezTo>
                <a:cubicBezTo>
                  <a:pt x="1462489" y="1783255"/>
                  <a:pt x="1471837" y="1779458"/>
                  <a:pt x="1480600" y="1775953"/>
                </a:cubicBezTo>
                <a:cubicBezTo>
                  <a:pt x="1489363" y="1772448"/>
                  <a:pt x="1494328" y="1768942"/>
                  <a:pt x="1495497" y="1765437"/>
                </a:cubicBezTo>
                <a:cubicBezTo>
                  <a:pt x="1496665" y="1764269"/>
                  <a:pt x="1499586" y="1761932"/>
                  <a:pt x="1504260" y="1758427"/>
                </a:cubicBezTo>
                <a:cubicBezTo>
                  <a:pt x="1506596" y="1756090"/>
                  <a:pt x="1508057" y="1754922"/>
                  <a:pt x="1508641" y="1754922"/>
                </a:cubicBezTo>
                <a:cubicBezTo>
                  <a:pt x="1509225" y="1754922"/>
                  <a:pt x="1510686" y="1754337"/>
                  <a:pt x="1513023" y="1753169"/>
                </a:cubicBezTo>
                <a:lnTo>
                  <a:pt x="1514775" y="1751416"/>
                </a:lnTo>
                <a:lnTo>
                  <a:pt x="1518280" y="1751416"/>
                </a:lnTo>
                <a:cubicBezTo>
                  <a:pt x="1522954" y="1746743"/>
                  <a:pt x="1527336" y="1742945"/>
                  <a:pt x="1531425" y="1740025"/>
                </a:cubicBezTo>
                <a:cubicBezTo>
                  <a:pt x="1535514" y="1737104"/>
                  <a:pt x="1539896" y="1734475"/>
                  <a:pt x="1544569" y="1732138"/>
                </a:cubicBezTo>
                <a:lnTo>
                  <a:pt x="1548075" y="1732138"/>
                </a:lnTo>
                <a:cubicBezTo>
                  <a:pt x="1548075" y="1736811"/>
                  <a:pt x="1544569" y="1741193"/>
                  <a:pt x="1537559" y="1745282"/>
                </a:cubicBezTo>
                <a:cubicBezTo>
                  <a:pt x="1530549" y="1749372"/>
                  <a:pt x="1526459" y="1752585"/>
                  <a:pt x="1525291" y="1754922"/>
                </a:cubicBezTo>
                <a:lnTo>
                  <a:pt x="1518280" y="1760179"/>
                </a:lnTo>
                <a:cubicBezTo>
                  <a:pt x="1515944" y="1762516"/>
                  <a:pt x="1514483" y="1763685"/>
                  <a:pt x="1513899" y="1763685"/>
                </a:cubicBezTo>
                <a:cubicBezTo>
                  <a:pt x="1513315" y="1763685"/>
                  <a:pt x="1513023" y="1765437"/>
                  <a:pt x="1513023" y="1768942"/>
                </a:cubicBezTo>
                <a:lnTo>
                  <a:pt x="1511270" y="1770695"/>
                </a:lnTo>
                <a:cubicBezTo>
                  <a:pt x="1505428" y="1777705"/>
                  <a:pt x="1500462" y="1782671"/>
                  <a:pt x="1496373" y="1785592"/>
                </a:cubicBezTo>
                <a:cubicBezTo>
                  <a:pt x="1492284" y="1788513"/>
                  <a:pt x="1486149" y="1791726"/>
                  <a:pt x="1477971" y="1795231"/>
                </a:cubicBezTo>
                <a:lnTo>
                  <a:pt x="1474465" y="1798737"/>
                </a:lnTo>
                <a:cubicBezTo>
                  <a:pt x="1474465" y="1801073"/>
                  <a:pt x="1473881" y="1802826"/>
                  <a:pt x="1472713" y="1803994"/>
                </a:cubicBezTo>
                <a:lnTo>
                  <a:pt x="1449929" y="1812757"/>
                </a:lnTo>
                <a:cubicBezTo>
                  <a:pt x="1441750" y="1815094"/>
                  <a:pt x="1435324" y="1818015"/>
                  <a:pt x="1430650" y="1821520"/>
                </a:cubicBezTo>
                <a:cubicBezTo>
                  <a:pt x="1429482" y="1821520"/>
                  <a:pt x="1428898" y="1823273"/>
                  <a:pt x="1428898" y="1826778"/>
                </a:cubicBezTo>
                <a:lnTo>
                  <a:pt x="1427145" y="1830283"/>
                </a:lnTo>
                <a:cubicBezTo>
                  <a:pt x="1421303" y="1832620"/>
                  <a:pt x="1416922" y="1834373"/>
                  <a:pt x="1414001" y="1835541"/>
                </a:cubicBezTo>
                <a:cubicBezTo>
                  <a:pt x="1411080" y="1836710"/>
                  <a:pt x="1407282" y="1839046"/>
                  <a:pt x="1402609" y="1842552"/>
                </a:cubicBezTo>
                <a:cubicBezTo>
                  <a:pt x="1401441" y="1843720"/>
                  <a:pt x="1403193" y="1844888"/>
                  <a:pt x="1407867" y="1846057"/>
                </a:cubicBezTo>
                <a:cubicBezTo>
                  <a:pt x="1411372" y="1844888"/>
                  <a:pt x="1414585" y="1843428"/>
                  <a:pt x="1417506" y="1841675"/>
                </a:cubicBezTo>
                <a:cubicBezTo>
                  <a:pt x="1420427" y="1839923"/>
                  <a:pt x="1424224" y="1837878"/>
                  <a:pt x="1428898" y="1835541"/>
                </a:cubicBezTo>
                <a:lnTo>
                  <a:pt x="1434156" y="1835541"/>
                </a:lnTo>
                <a:lnTo>
                  <a:pt x="1437661" y="1833789"/>
                </a:lnTo>
                <a:lnTo>
                  <a:pt x="1441166" y="1832036"/>
                </a:lnTo>
                <a:cubicBezTo>
                  <a:pt x="1442335" y="1829699"/>
                  <a:pt x="1444671" y="1828531"/>
                  <a:pt x="1448176" y="1828531"/>
                </a:cubicBezTo>
                <a:cubicBezTo>
                  <a:pt x="1458692" y="1820352"/>
                  <a:pt x="1471544" y="1810421"/>
                  <a:pt x="1486734" y="1798737"/>
                </a:cubicBezTo>
                <a:cubicBezTo>
                  <a:pt x="1499586" y="1788221"/>
                  <a:pt x="1513607" y="1782379"/>
                  <a:pt x="1528796" y="1781211"/>
                </a:cubicBezTo>
                <a:cubicBezTo>
                  <a:pt x="1531133" y="1781211"/>
                  <a:pt x="1532301" y="1782087"/>
                  <a:pt x="1532301" y="1783840"/>
                </a:cubicBezTo>
                <a:cubicBezTo>
                  <a:pt x="1532301" y="1785592"/>
                  <a:pt x="1534054" y="1787053"/>
                  <a:pt x="1537559" y="1788221"/>
                </a:cubicBezTo>
                <a:lnTo>
                  <a:pt x="1551580" y="1788221"/>
                </a:lnTo>
                <a:cubicBezTo>
                  <a:pt x="1555085" y="1787053"/>
                  <a:pt x="1559174" y="1785884"/>
                  <a:pt x="1563848" y="1784716"/>
                </a:cubicBezTo>
                <a:cubicBezTo>
                  <a:pt x="1565016" y="1783547"/>
                  <a:pt x="1567353" y="1781503"/>
                  <a:pt x="1570858" y="1778582"/>
                </a:cubicBezTo>
                <a:cubicBezTo>
                  <a:pt x="1574364" y="1775661"/>
                  <a:pt x="1578453" y="1774200"/>
                  <a:pt x="1583127" y="1774200"/>
                </a:cubicBezTo>
                <a:lnTo>
                  <a:pt x="1584879" y="1775953"/>
                </a:lnTo>
                <a:cubicBezTo>
                  <a:pt x="1580206" y="1779458"/>
                  <a:pt x="1575532" y="1784132"/>
                  <a:pt x="1570858" y="1789974"/>
                </a:cubicBezTo>
                <a:cubicBezTo>
                  <a:pt x="1566185" y="1793479"/>
                  <a:pt x="1561511" y="1797568"/>
                  <a:pt x="1556838" y="1802242"/>
                </a:cubicBezTo>
                <a:cubicBezTo>
                  <a:pt x="1546322" y="1817431"/>
                  <a:pt x="1533470" y="1830283"/>
                  <a:pt x="1518280" y="1840799"/>
                </a:cubicBezTo>
                <a:cubicBezTo>
                  <a:pt x="1511270" y="1845473"/>
                  <a:pt x="1505428" y="1849562"/>
                  <a:pt x="1500754" y="1853067"/>
                </a:cubicBezTo>
                <a:cubicBezTo>
                  <a:pt x="1496081" y="1854236"/>
                  <a:pt x="1490823" y="1858909"/>
                  <a:pt x="1484981" y="1867088"/>
                </a:cubicBezTo>
                <a:cubicBezTo>
                  <a:pt x="1484981" y="1870593"/>
                  <a:pt x="1482936" y="1874098"/>
                  <a:pt x="1478847" y="1877604"/>
                </a:cubicBezTo>
                <a:cubicBezTo>
                  <a:pt x="1474758" y="1881109"/>
                  <a:pt x="1471544" y="1884030"/>
                  <a:pt x="1469208" y="1886367"/>
                </a:cubicBezTo>
                <a:lnTo>
                  <a:pt x="1448176" y="1907398"/>
                </a:lnTo>
                <a:cubicBezTo>
                  <a:pt x="1443503" y="1910903"/>
                  <a:pt x="1439998" y="1912948"/>
                  <a:pt x="1437661" y="1913532"/>
                </a:cubicBezTo>
                <a:cubicBezTo>
                  <a:pt x="1435324" y="1914116"/>
                  <a:pt x="1430943" y="1916453"/>
                  <a:pt x="1424516" y="1920542"/>
                </a:cubicBezTo>
                <a:cubicBezTo>
                  <a:pt x="1418090" y="1924632"/>
                  <a:pt x="1410788" y="1929597"/>
                  <a:pt x="1402609" y="1935439"/>
                </a:cubicBezTo>
                <a:cubicBezTo>
                  <a:pt x="1395598" y="1943618"/>
                  <a:pt x="1389756" y="1950044"/>
                  <a:pt x="1385083" y="1954718"/>
                </a:cubicBezTo>
                <a:cubicBezTo>
                  <a:pt x="1378072" y="1954718"/>
                  <a:pt x="1372815" y="1957055"/>
                  <a:pt x="1369309" y="1961728"/>
                </a:cubicBezTo>
                <a:cubicBezTo>
                  <a:pt x="1362299" y="1962897"/>
                  <a:pt x="1356457" y="1965234"/>
                  <a:pt x="1351784" y="1968739"/>
                </a:cubicBezTo>
                <a:cubicBezTo>
                  <a:pt x="1349447" y="1969907"/>
                  <a:pt x="1347694" y="1970491"/>
                  <a:pt x="1346526" y="1970491"/>
                </a:cubicBezTo>
                <a:lnTo>
                  <a:pt x="1343021" y="1970491"/>
                </a:lnTo>
                <a:cubicBezTo>
                  <a:pt x="1338347" y="1970491"/>
                  <a:pt x="1336302" y="1971660"/>
                  <a:pt x="1336886" y="1973997"/>
                </a:cubicBezTo>
                <a:cubicBezTo>
                  <a:pt x="1337471" y="1976333"/>
                  <a:pt x="1336010" y="1979839"/>
                  <a:pt x="1332505" y="1984512"/>
                </a:cubicBezTo>
                <a:lnTo>
                  <a:pt x="1330752" y="1984512"/>
                </a:lnTo>
                <a:lnTo>
                  <a:pt x="1327247" y="1986265"/>
                </a:lnTo>
                <a:cubicBezTo>
                  <a:pt x="1324910" y="1987433"/>
                  <a:pt x="1323450" y="1988017"/>
                  <a:pt x="1322866" y="1988017"/>
                </a:cubicBezTo>
                <a:cubicBezTo>
                  <a:pt x="1322281" y="1988017"/>
                  <a:pt x="1321989" y="1988602"/>
                  <a:pt x="1321989" y="1989770"/>
                </a:cubicBezTo>
                <a:lnTo>
                  <a:pt x="1321989" y="1993275"/>
                </a:lnTo>
                <a:cubicBezTo>
                  <a:pt x="1319653" y="1997949"/>
                  <a:pt x="1314687" y="2001746"/>
                  <a:pt x="1307092" y="2004667"/>
                </a:cubicBezTo>
                <a:cubicBezTo>
                  <a:pt x="1299498" y="2007588"/>
                  <a:pt x="1292195" y="2009049"/>
                  <a:pt x="1285185" y="2009049"/>
                </a:cubicBezTo>
                <a:cubicBezTo>
                  <a:pt x="1280511" y="2009049"/>
                  <a:pt x="1275253" y="2007296"/>
                  <a:pt x="1269411" y="2003791"/>
                </a:cubicBezTo>
                <a:cubicBezTo>
                  <a:pt x="1257727" y="1994444"/>
                  <a:pt x="1250425" y="1984512"/>
                  <a:pt x="1247504" y="1973997"/>
                </a:cubicBezTo>
                <a:cubicBezTo>
                  <a:pt x="1244583" y="1963481"/>
                  <a:pt x="1242538" y="1951797"/>
                  <a:pt x="1241370" y="1938945"/>
                </a:cubicBezTo>
                <a:cubicBezTo>
                  <a:pt x="1241370" y="1931934"/>
                  <a:pt x="1239617" y="1926676"/>
                  <a:pt x="1236112" y="1923171"/>
                </a:cubicBezTo>
                <a:cubicBezTo>
                  <a:pt x="1231438" y="1916161"/>
                  <a:pt x="1229686" y="1910319"/>
                  <a:pt x="1230854" y="1905645"/>
                </a:cubicBezTo>
                <a:cubicBezTo>
                  <a:pt x="1229686" y="1897466"/>
                  <a:pt x="1231438" y="1891624"/>
                  <a:pt x="1236112" y="1888119"/>
                </a:cubicBezTo>
                <a:cubicBezTo>
                  <a:pt x="1239617" y="1881109"/>
                  <a:pt x="1241370" y="1875267"/>
                  <a:pt x="1241370" y="1870593"/>
                </a:cubicBezTo>
                <a:lnTo>
                  <a:pt x="1241370" y="1868841"/>
                </a:lnTo>
                <a:cubicBezTo>
                  <a:pt x="1240201" y="1868841"/>
                  <a:pt x="1239617" y="1868256"/>
                  <a:pt x="1239617" y="1867088"/>
                </a:cubicBezTo>
                <a:lnTo>
                  <a:pt x="1239617" y="1853067"/>
                </a:lnTo>
                <a:cubicBezTo>
                  <a:pt x="1239617" y="1849562"/>
                  <a:pt x="1240786" y="1845473"/>
                  <a:pt x="1243122" y="1840799"/>
                </a:cubicBezTo>
                <a:cubicBezTo>
                  <a:pt x="1246628" y="1830283"/>
                  <a:pt x="1248964" y="1818892"/>
                  <a:pt x="1250133" y="1806623"/>
                </a:cubicBezTo>
                <a:cubicBezTo>
                  <a:pt x="1251301" y="1794355"/>
                  <a:pt x="1255390" y="1782963"/>
                  <a:pt x="1262401" y="1772448"/>
                </a:cubicBezTo>
                <a:cubicBezTo>
                  <a:pt x="1267075" y="1764269"/>
                  <a:pt x="1274669" y="1758427"/>
                  <a:pt x="1285185" y="1754922"/>
                </a:cubicBezTo>
                <a:cubicBezTo>
                  <a:pt x="1295700" y="1751416"/>
                  <a:pt x="1303295" y="1746159"/>
                  <a:pt x="1307969" y="1739148"/>
                </a:cubicBezTo>
                <a:cubicBezTo>
                  <a:pt x="1314979" y="1732138"/>
                  <a:pt x="1319653" y="1725712"/>
                  <a:pt x="1321989" y="1719870"/>
                </a:cubicBezTo>
                <a:lnTo>
                  <a:pt x="1334258" y="1700591"/>
                </a:lnTo>
                <a:cubicBezTo>
                  <a:pt x="1337763" y="1693581"/>
                  <a:pt x="1343021" y="1687739"/>
                  <a:pt x="1350031" y="1683065"/>
                </a:cubicBezTo>
                <a:cubicBezTo>
                  <a:pt x="1354705" y="1678391"/>
                  <a:pt x="1358794" y="1672549"/>
                  <a:pt x="1362299" y="1665539"/>
                </a:cubicBezTo>
                <a:cubicBezTo>
                  <a:pt x="1365804" y="1660865"/>
                  <a:pt x="1368725" y="1656776"/>
                  <a:pt x="1371062" y="1653271"/>
                </a:cubicBezTo>
                <a:cubicBezTo>
                  <a:pt x="1372230" y="1647429"/>
                  <a:pt x="1374567" y="1642755"/>
                  <a:pt x="1378072" y="1639250"/>
                </a:cubicBezTo>
                <a:cubicBezTo>
                  <a:pt x="1383915" y="1629903"/>
                  <a:pt x="1388296" y="1625229"/>
                  <a:pt x="1391217" y="1625229"/>
                </a:cubicBezTo>
                <a:cubicBezTo>
                  <a:pt x="1394138" y="1625229"/>
                  <a:pt x="1397935" y="1619387"/>
                  <a:pt x="1402609" y="1607703"/>
                </a:cubicBezTo>
                <a:lnTo>
                  <a:pt x="1404361" y="1600693"/>
                </a:lnTo>
                <a:cubicBezTo>
                  <a:pt x="1407867" y="1597188"/>
                  <a:pt x="1411372" y="1596311"/>
                  <a:pt x="1414877" y="1598064"/>
                </a:cubicBezTo>
                <a:cubicBezTo>
                  <a:pt x="1418382" y="1599817"/>
                  <a:pt x="1420135" y="1597188"/>
                  <a:pt x="1420135" y="1590177"/>
                </a:cubicBezTo>
                <a:cubicBezTo>
                  <a:pt x="1420135" y="1587840"/>
                  <a:pt x="1419551" y="1586672"/>
                  <a:pt x="1418382" y="1586672"/>
                </a:cubicBezTo>
                <a:cubicBezTo>
                  <a:pt x="1417214" y="1586672"/>
                  <a:pt x="1416630" y="1586088"/>
                  <a:pt x="1416630" y="1584919"/>
                </a:cubicBezTo>
                <a:lnTo>
                  <a:pt x="1416630" y="1583167"/>
                </a:lnTo>
                <a:lnTo>
                  <a:pt x="1423640" y="1567393"/>
                </a:lnTo>
                <a:cubicBezTo>
                  <a:pt x="1428314" y="1563888"/>
                  <a:pt x="1432403" y="1560091"/>
                  <a:pt x="1435908" y="1556002"/>
                </a:cubicBezTo>
                <a:cubicBezTo>
                  <a:pt x="1439413" y="1551912"/>
                  <a:pt x="1441166" y="1547531"/>
                  <a:pt x="1441166" y="1542857"/>
                </a:cubicBezTo>
                <a:cubicBezTo>
                  <a:pt x="1441166" y="1541689"/>
                  <a:pt x="1443503" y="1538768"/>
                  <a:pt x="1448176" y="1534094"/>
                </a:cubicBezTo>
                <a:cubicBezTo>
                  <a:pt x="1450513" y="1530589"/>
                  <a:pt x="1452266" y="1528252"/>
                  <a:pt x="1453434" y="1527084"/>
                </a:cubicBezTo>
                <a:lnTo>
                  <a:pt x="1455187" y="1525331"/>
                </a:lnTo>
                <a:lnTo>
                  <a:pt x="1455187" y="1523578"/>
                </a:lnTo>
                <a:cubicBezTo>
                  <a:pt x="1455187" y="1521242"/>
                  <a:pt x="1455187" y="1519489"/>
                  <a:pt x="1455187" y="1518321"/>
                </a:cubicBezTo>
                <a:cubicBezTo>
                  <a:pt x="1455187" y="1517152"/>
                  <a:pt x="1456355" y="1515400"/>
                  <a:pt x="1458692" y="1513063"/>
                </a:cubicBezTo>
                <a:lnTo>
                  <a:pt x="1460445" y="1511310"/>
                </a:lnTo>
                <a:cubicBezTo>
                  <a:pt x="1466287" y="1507805"/>
                  <a:pt x="1469792" y="1503716"/>
                  <a:pt x="1470960" y="1499042"/>
                </a:cubicBezTo>
                <a:lnTo>
                  <a:pt x="1477971" y="1483269"/>
                </a:lnTo>
                <a:cubicBezTo>
                  <a:pt x="1477971" y="1479763"/>
                  <a:pt x="1481768" y="1473045"/>
                  <a:pt x="1489363" y="1463114"/>
                </a:cubicBezTo>
                <a:cubicBezTo>
                  <a:pt x="1496957" y="1453182"/>
                  <a:pt x="1501923" y="1448217"/>
                  <a:pt x="1504260" y="1448217"/>
                </a:cubicBezTo>
                <a:cubicBezTo>
                  <a:pt x="1504260" y="1447048"/>
                  <a:pt x="1506012" y="1444419"/>
                  <a:pt x="1509517" y="1440330"/>
                </a:cubicBezTo>
                <a:cubicBezTo>
                  <a:pt x="1513023" y="1436240"/>
                  <a:pt x="1515944" y="1434196"/>
                  <a:pt x="1518280" y="1434196"/>
                </a:cubicBezTo>
                <a:cubicBezTo>
                  <a:pt x="1517112" y="1431859"/>
                  <a:pt x="1516528" y="1428938"/>
                  <a:pt x="1516528" y="1425433"/>
                </a:cubicBezTo>
                <a:cubicBezTo>
                  <a:pt x="1516528" y="1421928"/>
                  <a:pt x="1519157" y="1415501"/>
                  <a:pt x="1524415" y="1406154"/>
                </a:cubicBezTo>
                <a:cubicBezTo>
                  <a:pt x="1529672" y="1396807"/>
                  <a:pt x="1534054" y="1390381"/>
                  <a:pt x="1537559" y="1386876"/>
                </a:cubicBezTo>
                <a:cubicBezTo>
                  <a:pt x="1542233" y="1379865"/>
                  <a:pt x="1545738" y="1370518"/>
                  <a:pt x="1548075" y="1358834"/>
                </a:cubicBezTo>
                <a:cubicBezTo>
                  <a:pt x="1550411" y="1347150"/>
                  <a:pt x="1551580" y="1338387"/>
                  <a:pt x="1551580" y="1332545"/>
                </a:cubicBezTo>
                <a:lnTo>
                  <a:pt x="1551580" y="1322029"/>
                </a:lnTo>
                <a:cubicBezTo>
                  <a:pt x="1551580" y="1318524"/>
                  <a:pt x="1550704" y="1315311"/>
                  <a:pt x="1548951" y="1312390"/>
                </a:cubicBezTo>
                <a:cubicBezTo>
                  <a:pt x="1547198" y="1309469"/>
                  <a:pt x="1544277" y="1305964"/>
                  <a:pt x="1540188" y="1301874"/>
                </a:cubicBezTo>
                <a:lnTo>
                  <a:pt x="1535375" y="1292936"/>
                </a:lnTo>
                <a:lnTo>
                  <a:pt x="1523310" y="1291595"/>
                </a:lnTo>
                <a:cubicBezTo>
                  <a:pt x="1514055" y="1290754"/>
                  <a:pt x="1506903" y="1290333"/>
                  <a:pt x="1501855" y="1290333"/>
                </a:cubicBezTo>
                <a:lnTo>
                  <a:pt x="1471565" y="1290333"/>
                </a:lnTo>
                <a:cubicBezTo>
                  <a:pt x="1458103" y="1290333"/>
                  <a:pt x="1449269" y="1290754"/>
                  <a:pt x="1445062" y="1291595"/>
                </a:cubicBezTo>
                <a:cubicBezTo>
                  <a:pt x="1440855" y="1292437"/>
                  <a:pt x="1437069" y="1293699"/>
                  <a:pt x="1433703" y="1295381"/>
                </a:cubicBezTo>
                <a:lnTo>
                  <a:pt x="1426131" y="1297905"/>
                </a:lnTo>
                <a:cubicBezTo>
                  <a:pt x="1416034" y="1297905"/>
                  <a:pt x="1407621" y="1297905"/>
                  <a:pt x="1400890" y="1297905"/>
                </a:cubicBezTo>
                <a:cubicBezTo>
                  <a:pt x="1394159" y="1297905"/>
                  <a:pt x="1385745" y="1298747"/>
                  <a:pt x="1375648" y="1300430"/>
                </a:cubicBezTo>
                <a:lnTo>
                  <a:pt x="1368076" y="1300430"/>
                </a:lnTo>
                <a:cubicBezTo>
                  <a:pt x="1363028" y="1302112"/>
                  <a:pt x="1359662" y="1303795"/>
                  <a:pt x="1357979" y="1305478"/>
                </a:cubicBezTo>
                <a:lnTo>
                  <a:pt x="1352931" y="1302954"/>
                </a:lnTo>
                <a:lnTo>
                  <a:pt x="1345359" y="1302954"/>
                </a:lnTo>
                <a:cubicBezTo>
                  <a:pt x="1340311" y="1302954"/>
                  <a:pt x="1335262" y="1304636"/>
                  <a:pt x="1330214" y="1308002"/>
                </a:cubicBezTo>
                <a:cubicBezTo>
                  <a:pt x="1323483" y="1314733"/>
                  <a:pt x="1318435" y="1318099"/>
                  <a:pt x="1315069" y="1318099"/>
                </a:cubicBezTo>
                <a:lnTo>
                  <a:pt x="1310021" y="1318099"/>
                </a:lnTo>
                <a:cubicBezTo>
                  <a:pt x="1308338" y="1318099"/>
                  <a:pt x="1307497" y="1317257"/>
                  <a:pt x="1307497" y="1315574"/>
                </a:cubicBezTo>
                <a:lnTo>
                  <a:pt x="1297400" y="1315574"/>
                </a:lnTo>
                <a:lnTo>
                  <a:pt x="1289828" y="1320623"/>
                </a:lnTo>
                <a:cubicBezTo>
                  <a:pt x="1283097" y="1322305"/>
                  <a:pt x="1276787" y="1323147"/>
                  <a:pt x="1270897" y="1323147"/>
                </a:cubicBezTo>
                <a:cubicBezTo>
                  <a:pt x="1265008" y="1323147"/>
                  <a:pt x="1260380" y="1324830"/>
                  <a:pt x="1257015" y="1328195"/>
                </a:cubicBezTo>
                <a:lnTo>
                  <a:pt x="1206532" y="1333243"/>
                </a:lnTo>
                <a:cubicBezTo>
                  <a:pt x="1204849" y="1333243"/>
                  <a:pt x="1202325" y="1335767"/>
                  <a:pt x="1198960" y="1340816"/>
                </a:cubicBezTo>
                <a:cubicBezTo>
                  <a:pt x="1193911" y="1340816"/>
                  <a:pt x="1191387" y="1342498"/>
                  <a:pt x="1191387" y="1345864"/>
                </a:cubicBezTo>
                <a:cubicBezTo>
                  <a:pt x="1182974" y="1349229"/>
                  <a:pt x="1175822" y="1350912"/>
                  <a:pt x="1169932" y="1350912"/>
                </a:cubicBezTo>
                <a:cubicBezTo>
                  <a:pt x="1164043" y="1350912"/>
                  <a:pt x="1157732" y="1351754"/>
                  <a:pt x="1151001" y="1353436"/>
                </a:cubicBezTo>
                <a:cubicBezTo>
                  <a:pt x="1147636" y="1353436"/>
                  <a:pt x="1143429" y="1354278"/>
                  <a:pt x="1138381" y="1355960"/>
                </a:cubicBezTo>
                <a:lnTo>
                  <a:pt x="1128284" y="1358484"/>
                </a:lnTo>
                <a:cubicBezTo>
                  <a:pt x="1124919" y="1358484"/>
                  <a:pt x="1120291" y="1359747"/>
                  <a:pt x="1114401" y="1362271"/>
                </a:cubicBezTo>
                <a:cubicBezTo>
                  <a:pt x="1108512" y="1364795"/>
                  <a:pt x="1105146" y="1366478"/>
                  <a:pt x="1104305" y="1367319"/>
                </a:cubicBezTo>
                <a:cubicBezTo>
                  <a:pt x="1103464" y="1368160"/>
                  <a:pt x="1100098" y="1369843"/>
                  <a:pt x="1094208" y="1372367"/>
                </a:cubicBezTo>
                <a:cubicBezTo>
                  <a:pt x="1088319" y="1374891"/>
                  <a:pt x="1083691" y="1376153"/>
                  <a:pt x="1080326" y="1376153"/>
                </a:cubicBezTo>
                <a:cubicBezTo>
                  <a:pt x="1076960" y="1376153"/>
                  <a:pt x="1073174" y="1378257"/>
                  <a:pt x="1068967" y="1382464"/>
                </a:cubicBezTo>
                <a:cubicBezTo>
                  <a:pt x="1064760" y="1386671"/>
                  <a:pt x="1062657" y="1389615"/>
                  <a:pt x="1062657" y="1391298"/>
                </a:cubicBezTo>
                <a:lnTo>
                  <a:pt x="1057609" y="1441781"/>
                </a:lnTo>
                <a:cubicBezTo>
                  <a:pt x="1054243" y="1446829"/>
                  <a:pt x="1052560" y="1456925"/>
                  <a:pt x="1052560" y="1472070"/>
                </a:cubicBezTo>
                <a:lnTo>
                  <a:pt x="1052560" y="1487215"/>
                </a:lnTo>
                <a:cubicBezTo>
                  <a:pt x="1054243" y="1487215"/>
                  <a:pt x="1055085" y="1489739"/>
                  <a:pt x="1055085" y="1494787"/>
                </a:cubicBezTo>
                <a:lnTo>
                  <a:pt x="1055085" y="1514980"/>
                </a:lnTo>
                <a:cubicBezTo>
                  <a:pt x="1055085" y="1516663"/>
                  <a:pt x="1054243" y="1520029"/>
                  <a:pt x="1052560" y="1525077"/>
                </a:cubicBezTo>
                <a:lnTo>
                  <a:pt x="1052560" y="1575559"/>
                </a:lnTo>
                <a:lnTo>
                  <a:pt x="1060133" y="1600801"/>
                </a:lnTo>
                <a:cubicBezTo>
                  <a:pt x="1063498" y="1614263"/>
                  <a:pt x="1065181" y="1623518"/>
                  <a:pt x="1065181" y="1628566"/>
                </a:cubicBezTo>
                <a:cubicBezTo>
                  <a:pt x="1065181" y="1633614"/>
                  <a:pt x="1064340" y="1637821"/>
                  <a:pt x="1062657" y="1641187"/>
                </a:cubicBezTo>
                <a:cubicBezTo>
                  <a:pt x="1060974" y="1647918"/>
                  <a:pt x="1060133" y="1654649"/>
                  <a:pt x="1060133" y="1661380"/>
                </a:cubicBezTo>
                <a:lnTo>
                  <a:pt x="1062657" y="1666428"/>
                </a:lnTo>
                <a:lnTo>
                  <a:pt x="1062657" y="1711862"/>
                </a:lnTo>
                <a:cubicBezTo>
                  <a:pt x="1062657" y="1713545"/>
                  <a:pt x="1063919" y="1717331"/>
                  <a:pt x="1066443" y="1723221"/>
                </a:cubicBezTo>
                <a:cubicBezTo>
                  <a:pt x="1068967" y="1729110"/>
                  <a:pt x="1070229" y="1733738"/>
                  <a:pt x="1070229" y="1737103"/>
                </a:cubicBezTo>
                <a:cubicBezTo>
                  <a:pt x="1070229" y="1745517"/>
                  <a:pt x="1067705" y="1755614"/>
                  <a:pt x="1062657" y="1767393"/>
                </a:cubicBezTo>
                <a:cubicBezTo>
                  <a:pt x="1060974" y="1772441"/>
                  <a:pt x="1060133" y="1776648"/>
                  <a:pt x="1060133" y="1780013"/>
                </a:cubicBezTo>
                <a:cubicBezTo>
                  <a:pt x="1060133" y="1786744"/>
                  <a:pt x="1059291" y="1791793"/>
                  <a:pt x="1057609" y="1795158"/>
                </a:cubicBezTo>
                <a:lnTo>
                  <a:pt x="1055085" y="1800206"/>
                </a:lnTo>
                <a:cubicBezTo>
                  <a:pt x="1053402" y="1803572"/>
                  <a:pt x="1052560" y="1806096"/>
                  <a:pt x="1052560" y="1807779"/>
                </a:cubicBezTo>
                <a:lnTo>
                  <a:pt x="1052560" y="1812827"/>
                </a:lnTo>
                <a:lnTo>
                  <a:pt x="1055085" y="1817875"/>
                </a:lnTo>
                <a:lnTo>
                  <a:pt x="1055085" y="1870882"/>
                </a:lnTo>
                <a:cubicBezTo>
                  <a:pt x="1053402" y="1870882"/>
                  <a:pt x="1052140" y="1873406"/>
                  <a:pt x="1051298" y="1878454"/>
                </a:cubicBezTo>
                <a:cubicBezTo>
                  <a:pt x="1050457" y="1883503"/>
                  <a:pt x="1049195" y="1889392"/>
                  <a:pt x="1047512" y="1896123"/>
                </a:cubicBezTo>
                <a:cubicBezTo>
                  <a:pt x="1045829" y="1906220"/>
                  <a:pt x="1044988" y="1917158"/>
                  <a:pt x="1044988" y="1928937"/>
                </a:cubicBezTo>
                <a:lnTo>
                  <a:pt x="1044988" y="1966799"/>
                </a:lnTo>
                <a:cubicBezTo>
                  <a:pt x="1041623" y="1973530"/>
                  <a:pt x="1039940" y="1986992"/>
                  <a:pt x="1039940" y="2007185"/>
                </a:cubicBezTo>
                <a:cubicBezTo>
                  <a:pt x="1039940" y="2008868"/>
                  <a:pt x="1040781" y="2012233"/>
                  <a:pt x="1042464" y="2017281"/>
                </a:cubicBezTo>
                <a:cubicBezTo>
                  <a:pt x="1044147" y="2022329"/>
                  <a:pt x="1044988" y="2026537"/>
                  <a:pt x="1044988" y="2029902"/>
                </a:cubicBezTo>
                <a:cubicBezTo>
                  <a:pt x="1044988" y="2036633"/>
                  <a:pt x="1044147" y="2046309"/>
                  <a:pt x="1042464" y="2058929"/>
                </a:cubicBezTo>
                <a:cubicBezTo>
                  <a:pt x="1040781" y="2071550"/>
                  <a:pt x="1038678" y="2085853"/>
                  <a:pt x="1036154" y="2101839"/>
                </a:cubicBezTo>
                <a:cubicBezTo>
                  <a:pt x="1033629" y="2117825"/>
                  <a:pt x="1030685" y="2130867"/>
                  <a:pt x="1027319" y="2140963"/>
                </a:cubicBezTo>
                <a:cubicBezTo>
                  <a:pt x="1020588" y="2152743"/>
                  <a:pt x="1015540" y="2161156"/>
                  <a:pt x="1012174" y="2166205"/>
                </a:cubicBezTo>
                <a:cubicBezTo>
                  <a:pt x="1008809" y="2156108"/>
                  <a:pt x="1007126" y="2146011"/>
                  <a:pt x="1007126" y="2135915"/>
                </a:cubicBezTo>
                <a:lnTo>
                  <a:pt x="999554" y="2135915"/>
                </a:lnTo>
                <a:lnTo>
                  <a:pt x="997030" y="2140963"/>
                </a:lnTo>
                <a:cubicBezTo>
                  <a:pt x="993664" y="2142646"/>
                  <a:pt x="991981" y="2145170"/>
                  <a:pt x="991981" y="2148536"/>
                </a:cubicBezTo>
                <a:lnTo>
                  <a:pt x="989457" y="2151060"/>
                </a:lnTo>
                <a:lnTo>
                  <a:pt x="986933" y="2156108"/>
                </a:lnTo>
                <a:lnTo>
                  <a:pt x="986933" y="2161156"/>
                </a:lnTo>
                <a:cubicBezTo>
                  <a:pt x="985250" y="2169570"/>
                  <a:pt x="983147" y="2178405"/>
                  <a:pt x="980623" y="2187660"/>
                </a:cubicBezTo>
                <a:cubicBezTo>
                  <a:pt x="978099" y="2196915"/>
                  <a:pt x="969264" y="2202384"/>
                  <a:pt x="954120" y="2204066"/>
                </a:cubicBezTo>
                <a:cubicBezTo>
                  <a:pt x="949071" y="2204066"/>
                  <a:pt x="944864" y="2203225"/>
                  <a:pt x="941499" y="2201542"/>
                </a:cubicBezTo>
                <a:cubicBezTo>
                  <a:pt x="936451" y="2196494"/>
                  <a:pt x="931823" y="2193129"/>
                  <a:pt x="927616" y="2191446"/>
                </a:cubicBezTo>
                <a:cubicBezTo>
                  <a:pt x="923409" y="2189763"/>
                  <a:pt x="921306" y="2183873"/>
                  <a:pt x="921306" y="2173777"/>
                </a:cubicBezTo>
                <a:cubicBezTo>
                  <a:pt x="917940" y="2161998"/>
                  <a:pt x="916258" y="2150218"/>
                  <a:pt x="916258" y="2138439"/>
                </a:cubicBezTo>
                <a:lnTo>
                  <a:pt x="916258" y="2080384"/>
                </a:lnTo>
                <a:lnTo>
                  <a:pt x="916258" y="2050095"/>
                </a:lnTo>
                <a:cubicBezTo>
                  <a:pt x="917940" y="2038316"/>
                  <a:pt x="918782" y="2028219"/>
                  <a:pt x="918782" y="2019806"/>
                </a:cubicBezTo>
                <a:lnTo>
                  <a:pt x="918782" y="1992040"/>
                </a:lnTo>
                <a:lnTo>
                  <a:pt x="916258" y="1986992"/>
                </a:lnTo>
                <a:lnTo>
                  <a:pt x="916258" y="1981943"/>
                </a:lnTo>
                <a:lnTo>
                  <a:pt x="918782" y="1979419"/>
                </a:lnTo>
                <a:lnTo>
                  <a:pt x="918782" y="1969323"/>
                </a:lnTo>
                <a:cubicBezTo>
                  <a:pt x="918782" y="1965957"/>
                  <a:pt x="919623" y="1964275"/>
                  <a:pt x="921306" y="1964275"/>
                </a:cubicBezTo>
                <a:cubicBezTo>
                  <a:pt x="922989" y="1954178"/>
                  <a:pt x="924251" y="1944082"/>
                  <a:pt x="925092" y="1933985"/>
                </a:cubicBezTo>
                <a:cubicBezTo>
                  <a:pt x="925933" y="1923889"/>
                  <a:pt x="926354" y="1914633"/>
                  <a:pt x="926354" y="1906220"/>
                </a:cubicBezTo>
                <a:lnTo>
                  <a:pt x="926354" y="1886027"/>
                </a:lnTo>
                <a:cubicBezTo>
                  <a:pt x="926354" y="1884344"/>
                  <a:pt x="925513" y="1880979"/>
                  <a:pt x="923830" y="1875930"/>
                </a:cubicBezTo>
                <a:lnTo>
                  <a:pt x="923830" y="1853213"/>
                </a:lnTo>
                <a:lnTo>
                  <a:pt x="926354" y="1850689"/>
                </a:lnTo>
                <a:lnTo>
                  <a:pt x="926354" y="1848165"/>
                </a:lnTo>
                <a:cubicBezTo>
                  <a:pt x="926354" y="1833020"/>
                  <a:pt x="924671" y="1819137"/>
                  <a:pt x="921306" y="1806517"/>
                </a:cubicBezTo>
                <a:cubicBezTo>
                  <a:pt x="917940" y="1793896"/>
                  <a:pt x="916258" y="1781696"/>
                  <a:pt x="916258" y="1769917"/>
                </a:cubicBezTo>
                <a:lnTo>
                  <a:pt x="916258" y="1759821"/>
                </a:lnTo>
                <a:lnTo>
                  <a:pt x="918782" y="1757296"/>
                </a:lnTo>
                <a:lnTo>
                  <a:pt x="918782" y="1734579"/>
                </a:lnTo>
                <a:cubicBezTo>
                  <a:pt x="918782" y="1722800"/>
                  <a:pt x="917099" y="1716069"/>
                  <a:pt x="913733" y="1714386"/>
                </a:cubicBezTo>
                <a:lnTo>
                  <a:pt x="913733" y="1674000"/>
                </a:lnTo>
                <a:lnTo>
                  <a:pt x="916258" y="1666428"/>
                </a:lnTo>
                <a:cubicBezTo>
                  <a:pt x="916258" y="1664745"/>
                  <a:pt x="917099" y="1663904"/>
                  <a:pt x="918782" y="1663904"/>
                </a:cubicBezTo>
                <a:lnTo>
                  <a:pt x="918782" y="1661380"/>
                </a:lnTo>
                <a:cubicBezTo>
                  <a:pt x="918782" y="1656331"/>
                  <a:pt x="917940" y="1653807"/>
                  <a:pt x="916258" y="1653807"/>
                </a:cubicBezTo>
                <a:cubicBezTo>
                  <a:pt x="914575" y="1653807"/>
                  <a:pt x="913733" y="1652124"/>
                  <a:pt x="913733" y="1648759"/>
                </a:cubicBezTo>
                <a:lnTo>
                  <a:pt x="913733" y="1636138"/>
                </a:lnTo>
                <a:cubicBezTo>
                  <a:pt x="915416" y="1631090"/>
                  <a:pt x="916258" y="1627725"/>
                  <a:pt x="916258" y="1626042"/>
                </a:cubicBezTo>
                <a:cubicBezTo>
                  <a:pt x="916258" y="1612580"/>
                  <a:pt x="912892" y="1600801"/>
                  <a:pt x="906161" y="1590704"/>
                </a:cubicBezTo>
                <a:lnTo>
                  <a:pt x="896065" y="1555366"/>
                </a:lnTo>
                <a:cubicBezTo>
                  <a:pt x="891016" y="1538539"/>
                  <a:pt x="890175" y="1523394"/>
                  <a:pt x="893541" y="1509932"/>
                </a:cubicBezTo>
                <a:cubicBezTo>
                  <a:pt x="895223" y="1493105"/>
                  <a:pt x="891016" y="1477960"/>
                  <a:pt x="880920" y="1464498"/>
                </a:cubicBezTo>
                <a:lnTo>
                  <a:pt x="878396" y="1464498"/>
                </a:lnTo>
                <a:cubicBezTo>
                  <a:pt x="871665" y="1462815"/>
                  <a:pt x="862410" y="1467863"/>
                  <a:pt x="850630" y="1479643"/>
                </a:cubicBezTo>
                <a:cubicBezTo>
                  <a:pt x="840534" y="1488056"/>
                  <a:pt x="830437" y="1490580"/>
                  <a:pt x="820341" y="1487215"/>
                </a:cubicBezTo>
                <a:cubicBezTo>
                  <a:pt x="816975" y="1492263"/>
                  <a:pt x="805196" y="1501518"/>
                  <a:pt x="785003" y="1514980"/>
                </a:cubicBezTo>
                <a:cubicBezTo>
                  <a:pt x="764810" y="1525077"/>
                  <a:pt x="748824" y="1530125"/>
                  <a:pt x="737045" y="1530125"/>
                </a:cubicBezTo>
                <a:lnTo>
                  <a:pt x="686562" y="1557890"/>
                </a:lnTo>
                <a:cubicBezTo>
                  <a:pt x="681514" y="1564621"/>
                  <a:pt x="676466" y="1567987"/>
                  <a:pt x="671417" y="1567987"/>
                </a:cubicBezTo>
                <a:lnTo>
                  <a:pt x="653749" y="1573035"/>
                </a:lnTo>
                <a:cubicBezTo>
                  <a:pt x="648700" y="1573035"/>
                  <a:pt x="643652" y="1577242"/>
                  <a:pt x="638604" y="1585656"/>
                </a:cubicBezTo>
                <a:cubicBezTo>
                  <a:pt x="631873" y="1590704"/>
                  <a:pt x="624300" y="1593228"/>
                  <a:pt x="615887" y="1593228"/>
                </a:cubicBezTo>
                <a:cubicBezTo>
                  <a:pt x="607473" y="1593228"/>
                  <a:pt x="599059" y="1594490"/>
                  <a:pt x="590645" y="1597014"/>
                </a:cubicBezTo>
                <a:cubicBezTo>
                  <a:pt x="582232" y="1599539"/>
                  <a:pt x="572135" y="1603325"/>
                  <a:pt x="560356" y="1608373"/>
                </a:cubicBezTo>
                <a:cubicBezTo>
                  <a:pt x="548577" y="1613421"/>
                  <a:pt x="538480" y="1618469"/>
                  <a:pt x="530066" y="1623518"/>
                </a:cubicBezTo>
                <a:cubicBezTo>
                  <a:pt x="525018" y="1625200"/>
                  <a:pt x="519970" y="1626042"/>
                  <a:pt x="514922" y="1626042"/>
                </a:cubicBezTo>
                <a:cubicBezTo>
                  <a:pt x="509873" y="1626042"/>
                  <a:pt x="507349" y="1626883"/>
                  <a:pt x="507349" y="1628566"/>
                </a:cubicBezTo>
                <a:lnTo>
                  <a:pt x="492205" y="1641187"/>
                </a:lnTo>
                <a:lnTo>
                  <a:pt x="479584" y="1641187"/>
                </a:lnTo>
                <a:cubicBezTo>
                  <a:pt x="464439" y="1642869"/>
                  <a:pt x="453501" y="1646235"/>
                  <a:pt x="446770" y="1651283"/>
                </a:cubicBezTo>
                <a:cubicBezTo>
                  <a:pt x="434991" y="1654649"/>
                  <a:pt x="422370" y="1657593"/>
                  <a:pt x="408908" y="1660118"/>
                </a:cubicBezTo>
                <a:cubicBezTo>
                  <a:pt x="395446" y="1662642"/>
                  <a:pt x="382405" y="1663904"/>
                  <a:pt x="369784" y="1663904"/>
                </a:cubicBezTo>
                <a:cubicBezTo>
                  <a:pt x="357164" y="1663904"/>
                  <a:pt x="344964" y="1665587"/>
                  <a:pt x="333185" y="1668952"/>
                </a:cubicBezTo>
                <a:lnTo>
                  <a:pt x="254937" y="1668952"/>
                </a:lnTo>
                <a:cubicBezTo>
                  <a:pt x="243158" y="1679049"/>
                  <a:pt x="234744" y="1683255"/>
                  <a:pt x="229696" y="1681573"/>
                </a:cubicBezTo>
                <a:cubicBezTo>
                  <a:pt x="221282" y="1679890"/>
                  <a:pt x="212027" y="1679049"/>
                  <a:pt x="201930" y="1679049"/>
                </a:cubicBezTo>
                <a:cubicBezTo>
                  <a:pt x="191834" y="1679049"/>
                  <a:pt x="183841" y="1680311"/>
                  <a:pt x="177951" y="1682835"/>
                </a:cubicBezTo>
                <a:cubicBezTo>
                  <a:pt x="172061" y="1685359"/>
                  <a:pt x="164068" y="1686621"/>
                  <a:pt x="153972" y="1686621"/>
                </a:cubicBezTo>
                <a:cubicBezTo>
                  <a:pt x="150606" y="1686621"/>
                  <a:pt x="146399" y="1685780"/>
                  <a:pt x="141351" y="1684097"/>
                </a:cubicBezTo>
                <a:lnTo>
                  <a:pt x="131255" y="1684097"/>
                </a:lnTo>
                <a:cubicBezTo>
                  <a:pt x="127889" y="1684097"/>
                  <a:pt x="119055" y="1683255"/>
                  <a:pt x="104751" y="1681573"/>
                </a:cubicBezTo>
                <a:cubicBezTo>
                  <a:pt x="90448" y="1679890"/>
                  <a:pt x="80772" y="1679049"/>
                  <a:pt x="75724" y="1679049"/>
                </a:cubicBezTo>
                <a:cubicBezTo>
                  <a:pt x="65627" y="1674000"/>
                  <a:pt x="59738" y="1668531"/>
                  <a:pt x="58055" y="1662642"/>
                </a:cubicBezTo>
                <a:cubicBezTo>
                  <a:pt x="56372" y="1656752"/>
                  <a:pt x="53007" y="1649600"/>
                  <a:pt x="47959" y="1641187"/>
                </a:cubicBezTo>
                <a:lnTo>
                  <a:pt x="42910" y="1638662"/>
                </a:lnTo>
                <a:cubicBezTo>
                  <a:pt x="37862" y="1638662"/>
                  <a:pt x="34917" y="1638242"/>
                  <a:pt x="34076" y="1637400"/>
                </a:cubicBezTo>
                <a:cubicBezTo>
                  <a:pt x="33235" y="1636559"/>
                  <a:pt x="31131" y="1635297"/>
                  <a:pt x="27766" y="1633614"/>
                </a:cubicBezTo>
                <a:lnTo>
                  <a:pt x="7573" y="1603325"/>
                </a:lnTo>
                <a:lnTo>
                  <a:pt x="7573" y="1600801"/>
                </a:lnTo>
                <a:cubicBezTo>
                  <a:pt x="7573" y="1599118"/>
                  <a:pt x="7573" y="1596594"/>
                  <a:pt x="7573" y="1593228"/>
                </a:cubicBezTo>
                <a:cubicBezTo>
                  <a:pt x="7573" y="1589863"/>
                  <a:pt x="6311" y="1585656"/>
                  <a:pt x="3786" y="1580608"/>
                </a:cubicBezTo>
                <a:cubicBezTo>
                  <a:pt x="1262" y="1575559"/>
                  <a:pt x="0" y="1572194"/>
                  <a:pt x="0" y="1570511"/>
                </a:cubicBezTo>
                <a:lnTo>
                  <a:pt x="2524" y="1562939"/>
                </a:lnTo>
                <a:lnTo>
                  <a:pt x="2524" y="1537697"/>
                </a:lnTo>
                <a:cubicBezTo>
                  <a:pt x="5890" y="1525918"/>
                  <a:pt x="10938" y="1517084"/>
                  <a:pt x="17669" y="1511194"/>
                </a:cubicBezTo>
                <a:cubicBezTo>
                  <a:pt x="24400" y="1505304"/>
                  <a:pt x="30290" y="1498153"/>
                  <a:pt x="35338" y="1489739"/>
                </a:cubicBezTo>
                <a:lnTo>
                  <a:pt x="35338" y="1479643"/>
                </a:lnTo>
                <a:cubicBezTo>
                  <a:pt x="35338" y="1472912"/>
                  <a:pt x="37021" y="1469546"/>
                  <a:pt x="40386" y="1469546"/>
                </a:cubicBezTo>
                <a:lnTo>
                  <a:pt x="42910" y="1467022"/>
                </a:lnTo>
                <a:cubicBezTo>
                  <a:pt x="47959" y="1463656"/>
                  <a:pt x="53007" y="1459029"/>
                  <a:pt x="58055" y="1453139"/>
                </a:cubicBezTo>
                <a:cubicBezTo>
                  <a:pt x="63103" y="1447250"/>
                  <a:pt x="67310" y="1442622"/>
                  <a:pt x="70676" y="1439257"/>
                </a:cubicBezTo>
                <a:cubicBezTo>
                  <a:pt x="77407" y="1435891"/>
                  <a:pt x="83296" y="1434208"/>
                  <a:pt x="88345" y="1434208"/>
                </a:cubicBezTo>
                <a:cubicBezTo>
                  <a:pt x="93393" y="1434208"/>
                  <a:pt x="97600" y="1433367"/>
                  <a:pt x="100965" y="1431684"/>
                </a:cubicBezTo>
                <a:lnTo>
                  <a:pt x="113586" y="1419064"/>
                </a:lnTo>
                <a:cubicBezTo>
                  <a:pt x="116951" y="1415698"/>
                  <a:pt x="121158" y="1414015"/>
                  <a:pt x="126206" y="1414015"/>
                </a:cubicBezTo>
                <a:cubicBezTo>
                  <a:pt x="139668" y="1408967"/>
                  <a:pt x="151868" y="1404760"/>
                  <a:pt x="162806" y="1401395"/>
                </a:cubicBezTo>
                <a:cubicBezTo>
                  <a:pt x="173744" y="1398029"/>
                  <a:pt x="186785" y="1392140"/>
                  <a:pt x="201930" y="1383726"/>
                </a:cubicBezTo>
                <a:cubicBezTo>
                  <a:pt x="222123" y="1371947"/>
                  <a:pt x="240633" y="1359747"/>
                  <a:pt x="257461" y="1347126"/>
                </a:cubicBezTo>
                <a:cubicBezTo>
                  <a:pt x="274288" y="1334505"/>
                  <a:pt x="293640" y="1320623"/>
                  <a:pt x="315516" y="1305478"/>
                </a:cubicBezTo>
                <a:cubicBezTo>
                  <a:pt x="327295" y="1297064"/>
                  <a:pt x="339074" y="1288230"/>
                  <a:pt x="350854" y="1278975"/>
                </a:cubicBezTo>
                <a:cubicBezTo>
                  <a:pt x="362633" y="1269720"/>
                  <a:pt x="376095" y="1260044"/>
                  <a:pt x="391240" y="1249947"/>
                </a:cubicBezTo>
                <a:cubicBezTo>
                  <a:pt x="394605" y="1248264"/>
                  <a:pt x="399653" y="1244899"/>
                  <a:pt x="406384" y="1239851"/>
                </a:cubicBezTo>
                <a:cubicBezTo>
                  <a:pt x="416481" y="1236485"/>
                  <a:pt x="426157" y="1231858"/>
                  <a:pt x="435412" y="1225968"/>
                </a:cubicBezTo>
                <a:cubicBezTo>
                  <a:pt x="444667" y="1220078"/>
                  <a:pt x="452660" y="1215030"/>
                  <a:pt x="459391" y="1210823"/>
                </a:cubicBezTo>
                <a:cubicBezTo>
                  <a:pt x="466122" y="1206616"/>
                  <a:pt x="470329" y="1201989"/>
                  <a:pt x="472012" y="1196941"/>
                </a:cubicBezTo>
                <a:cubicBezTo>
                  <a:pt x="460232" y="1196941"/>
                  <a:pt x="452660" y="1196941"/>
                  <a:pt x="449294" y="1196941"/>
                </a:cubicBezTo>
                <a:cubicBezTo>
                  <a:pt x="442563" y="1195258"/>
                  <a:pt x="434991" y="1192734"/>
                  <a:pt x="426577" y="1189368"/>
                </a:cubicBezTo>
                <a:cubicBezTo>
                  <a:pt x="404702" y="1184320"/>
                  <a:pt x="385350" y="1179272"/>
                  <a:pt x="368522" y="1174224"/>
                </a:cubicBezTo>
                <a:cubicBezTo>
                  <a:pt x="350012" y="1165810"/>
                  <a:pt x="333185" y="1154030"/>
                  <a:pt x="318040" y="1138886"/>
                </a:cubicBezTo>
                <a:cubicBezTo>
                  <a:pt x="316357" y="1138886"/>
                  <a:pt x="315516" y="1138044"/>
                  <a:pt x="315516" y="1136362"/>
                </a:cubicBezTo>
                <a:cubicBezTo>
                  <a:pt x="315516" y="1134679"/>
                  <a:pt x="314674" y="1133837"/>
                  <a:pt x="312992" y="1133837"/>
                </a:cubicBezTo>
                <a:lnTo>
                  <a:pt x="312992" y="1131313"/>
                </a:lnTo>
                <a:cubicBezTo>
                  <a:pt x="309626" y="1126265"/>
                  <a:pt x="304578" y="1122058"/>
                  <a:pt x="297847" y="1118693"/>
                </a:cubicBezTo>
                <a:cubicBezTo>
                  <a:pt x="292799" y="1111962"/>
                  <a:pt x="289854" y="1106072"/>
                  <a:pt x="289012" y="1101024"/>
                </a:cubicBezTo>
                <a:cubicBezTo>
                  <a:pt x="288171" y="1095976"/>
                  <a:pt x="293640" y="1090086"/>
                  <a:pt x="305419" y="1083355"/>
                </a:cubicBezTo>
                <a:cubicBezTo>
                  <a:pt x="322247" y="1081672"/>
                  <a:pt x="340757" y="1080831"/>
                  <a:pt x="360950" y="1080831"/>
                </a:cubicBezTo>
                <a:cubicBezTo>
                  <a:pt x="377778" y="1080831"/>
                  <a:pt x="396288" y="1079989"/>
                  <a:pt x="416481" y="1078307"/>
                </a:cubicBezTo>
                <a:cubicBezTo>
                  <a:pt x="429943" y="1078307"/>
                  <a:pt x="444246" y="1076624"/>
                  <a:pt x="459391" y="1073258"/>
                </a:cubicBezTo>
                <a:lnTo>
                  <a:pt x="507349" y="1068210"/>
                </a:lnTo>
                <a:cubicBezTo>
                  <a:pt x="520811" y="1056431"/>
                  <a:pt x="534273" y="1050541"/>
                  <a:pt x="547735" y="1050541"/>
                </a:cubicBezTo>
                <a:cubicBezTo>
                  <a:pt x="561197" y="1050541"/>
                  <a:pt x="576342" y="1048859"/>
                  <a:pt x="593170" y="1045493"/>
                </a:cubicBezTo>
                <a:cubicBezTo>
                  <a:pt x="598218" y="1045493"/>
                  <a:pt x="600742" y="1043810"/>
                  <a:pt x="600742" y="1040445"/>
                </a:cubicBezTo>
                <a:cubicBezTo>
                  <a:pt x="609156" y="1035397"/>
                  <a:pt x="615887" y="1029507"/>
                  <a:pt x="620935" y="1022776"/>
                </a:cubicBezTo>
                <a:cubicBezTo>
                  <a:pt x="625983" y="1019410"/>
                  <a:pt x="632714" y="1015204"/>
                  <a:pt x="641128" y="1010155"/>
                </a:cubicBezTo>
                <a:cubicBezTo>
                  <a:pt x="644493" y="1003424"/>
                  <a:pt x="649542" y="996693"/>
                  <a:pt x="656273" y="989962"/>
                </a:cubicBezTo>
                <a:cubicBezTo>
                  <a:pt x="666369" y="978183"/>
                  <a:pt x="676886" y="970611"/>
                  <a:pt x="687824" y="967245"/>
                </a:cubicBezTo>
                <a:cubicBezTo>
                  <a:pt x="698762" y="963880"/>
                  <a:pt x="710962" y="962197"/>
                  <a:pt x="724424" y="962197"/>
                </a:cubicBezTo>
                <a:lnTo>
                  <a:pt x="739569" y="962197"/>
                </a:lnTo>
                <a:lnTo>
                  <a:pt x="752189" y="964721"/>
                </a:lnTo>
                <a:lnTo>
                  <a:pt x="779955" y="969769"/>
                </a:lnTo>
                <a:cubicBezTo>
                  <a:pt x="790051" y="971452"/>
                  <a:pt x="799306" y="972714"/>
                  <a:pt x="807720" y="973556"/>
                </a:cubicBezTo>
                <a:cubicBezTo>
                  <a:pt x="816134" y="974397"/>
                  <a:pt x="821182" y="974818"/>
                  <a:pt x="822865" y="974818"/>
                </a:cubicBezTo>
                <a:lnTo>
                  <a:pt x="850630" y="974818"/>
                </a:lnTo>
                <a:lnTo>
                  <a:pt x="858203" y="979866"/>
                </a:lnTo>
                <a:cubicBezTo>
                  <a:pt x="858203" y="981548"/>
                  <a:pt x="859885" y="982390"/>
                  <a:pt x="863251" y="982390"/>
                </a:cubicBezTo>
                <a:lnTo>
                  <a:pt x="873348" y="982390"/>
                </a:lnTo>
                <a:lnTo>
                  <a:pt x="878396" y="979866"/>
                </a:lnTo>
                <a:cubicBezTo>
                  <a:pt x="881761" y="978183"/>
                  <a:pt x="884285" y="975659"/>
                  <a:pt x="885968" y="972293"/>
                </a:cubicBezTo>
                <a:cubicBezTo>
                  <a:pt x="884285" y="963880"/>
                  <a:pt x="882603" y="959673"/>
                  <a:pt x="880920" y="959673"/>
                </a:cubicBezTo>
                <a:lnTo>
                  <a:pt x="880920" y="957149"/>
                </a:lnTo>
                <a:cubicBezTo>
                  <a:pt x="880920" y="948735"/>
                  <a:pt x="882603" y="942004"/>
                  <a:pt x="885968" y="936956"/>
                </a:cubicBezTo>
                <a:cubicBezTo>
                  <a:pt x="889334" y="931907"/>
                  <a:pt x="891016" y="925176"/>
                  <a:pt x="891016" y="916763"/>
                </a:cubicBezTo>
                <a:cubicBezTo>
                  <a:pt x="891016" y="915080"/>
                  <a:pt x="890175" y="911714"/>
                  <a:pt x="888492" y="906666"/>
                </a:cubicBezTo>
                <a:lnTo>
                  <a:pt x="888492" y="899094"/>
                </a:lnTo>
                <a:lnTo>
                  <a:pt x="885968" y="888997"/>
                </a:lnTo>
                <a:cubicBezTo>
                  <a:pt x="885968" y="883949"/>
                  <a:pt x="888072" y="878480"/>
                  <a:pt x="892278" y="872591"/>
                </a:cubicBezTo>
                <a:cubicBezTo>
                  <a:pt x="896485" y="866701"/>
                  <a:pt x="898589" y="859549"/>
                  <a:pt x="898589" y="851135"/>
                </a:cubicBezTo>
                <a:lnTo>
                  <a:pt x="898589" y="843563"/>
                </a:lnTo>
                <a:cubicBezTo>
                  <a:pt x="896906" y="843563"/>
                  <a:pt x="896065" y="842722"/>
                  <a:pt x="896065" y="841039"/>
                </a:cubicBezTo>
                <a:lnTo>
                  <a:pt x="896065" y="828418"/>
                </a:lnTo>
                <a:lnTo>
                  <a:pt x="898589" y="823370"/>
                </a:lnTo>
                <a:cubicBezTo>
                  <a:pt x="898589" y="821687"/>
                  <a:pt x="899430" y="820846"/>
                  <a:pt x="901113" y="820846"/>
                </a:cubicBezTo>
                <a:lnTo>
                  <a:pt x="901113" y="815798"/>
                </a:lnTo>
                <a:lnTo>
                  <a:pt x="898589" y="808225"/>
                </a:lnTo>
                <a:cubicBezTo>
                  <a:pt x="898589" y="804860"/>
                  <a:pt x="899430" y="800653"/>
                  <a:pt x="901113" y="795605"/>
                </a:cubicBezTo>
                <a:cubicBezTo>
                  <a:pt x="902796" y="790557"/>
                  <a:pt x="903637" y="784667"/>
                  <a:pt x="903637" y="777936"/>
                </a:cubicBezTo>
                <a:cubicBezTo>
                  <a:pt x="903637" y="774570"/>
                  <a:pt x="901954" y="772888"/>
                  <a:pt x="898589" y="772888"/>
                </a:cubicBezTo>
                <a:cubicBezTo>
                  <a:pt x="888492" y="772888"/>
                  <a:pt x="872927" y="779619"/>
                  <a:pt x="851892" y="793080"/>
                </a:cubicBezTo>
                <a:cubicBezTo>
                  <a:pt x="830858" y="806543"/>
                  <a:pt x="816134" y="816639"/>
                  <a:pt x="807720" y="823370"/>
                </a:cubicBezTo>
                <a:cubicBezTo>
                  <a:pt x="785844" y="831784"/>
                  <a:pt x="765652" y="840198"/>
                  <a:pt x="747141" y="848611"/>
                </a:cubicBezTo>
                <a:lnTo>
                  <a:pt x="684038" y="876377"/>
                </a:lnTo>
                <a:cubicBezTo>
                  <a:pt x="678990" y="878059"/>
                  <a:pt x="674783" y="878901"/>
                  <a:pt x="671417" y="878901"/>
                </a:cubicBezTo>
                <a:cubicBezTo>
                  <a:pt x="668052" y="878901"/>
                  <a:pt x="663004" y="879742"/>
                  <a:pt x="656273" y="881425"/>
                </a:cubicBezTo>
                <a:cubicBezTo>
                  <a:pt x="641128" y="883108"/>
                  <a:pt x="625142" y="888997"/>
                  <a:pt x="608314" y="899094"/>
                </a:cubicBezTo>
                <a:cubicBezTo>
                  <a:pt x="591487" y="904142"/>
                  <a:pt x="576342" y="909190"/>
                  <a:pt x="562880" y="914238"/>
                </a:cubicBezTo>
                <a:lnTo>
                  <a:pt x="560356" y="914238"/>
                </a:lnTo>
                <a:cubicBezTo>
                  <a:pt x="558673" y="914238"/>
                  <a:pt x="557832" y="915080"/>
                  <a:pt x="557832" y="916763"/>
                </a:cubicBezTo>
                <a:cubicBezTo>
                  <a:pt x="546053" y="920128"/>
                  <a:pt x="537218" y="922232"/>
                  <a:pt x="531328" y="923073"/>
                </a:cubicBezTo>
                <a:cubicBezTo>
                  <a:pt x="525439" y="923914"/>
                  <a:pt x="518287" y="926018"/>
                  <a:pt x="509873" y="929383"/>
                </a:cubicBezTo>
                <a:cubicBezTo>
                  <a:pt x="496411" y="931066"/>
                  <a:pt x="479163" y="936956"/>
                  <a:pt x="458129" y="947052"/>
                </a:cubicBezTo>
                <a:cubicBezTo>
                  <a:pt x="437094" y="957149"/>
                  <a:pt x="419846" y="962197"/>
                  <a:pt x="406384" y="962197"/>
                </a:cubicBezTo>
                <a:cubicBezTo>
                  <a:pt x="397971" y="962197"/>
                  <a:pt x="386191" y="960514"/>
                  <a:pt x="371046" y="957149"/>
                </a:cubicBezTo>
                <a:lnTo>
                  <a:pt x="323088" y="952100"/>
                </a:lnTo>
                <a:cubicBezTo>
                  <a:pt x="307943" y="950418"/>
                  <a:pt x="293640" y="947894"/>
                  <a:pt x="280178" y="944528"/>
                </a:cubicBezTo>
                <a:cubicBezTo>
                  <a:pt x="273447" y="941163"/>
                  <a:pt x="268399" y="939480"/>
                  <a:pt x="265033" y="939480"/>
                </a:cubicBezTo>
                <a:lnTo>
                  <a:pt x="257461" y="931907"/>
                </a:lnTo>
                <a:cubicBezTo>
                  <a:pt x="254095" y="931907"/>
                  <a:pt x="246523" y="929383"/>
                  <a:pt x="234744" y="924335"/>
                </a:cubicBezTo>
                <a:cubicBezTo>
                  <a:pt x="226330" y="915921"/>
                  <a:pt x="219599" y="911714"/>
                  <a:pt x="214551" y="911714"/>
                </a:cubicBezTo>
                <a:cubicBezTo>
                  <a:pt x="214551" y="910032"/>
                  <a:pt x="212027" y="906666"/>
                  <a:pt x="206978" y="901618"/>
                </a:cubicBezTo>
                <a:lnTo>
                  <a:pt x="194358" y="886473"/>
                </a:lnTo>
                <a:cubicBezTo>
                  <a:pt x="182579" y="878059"/>
                  <a:pt x="171220" y="868804"/>
                  <a:pt x="160282" y="858708"/>
                </a:cubicBezTo>
                <a:cubicBezTo>
                  <a:pt x="149344" y="848611"/>
                  <a:pt x="143875" y="836832"/>
                  <a:pt x="143875" y="823370"/>
                </a:cubicBezTo>
                <a:lnTo>
                  <a:pt x="143875" y="818322"/>
                </a:lnTo>
                <a:lnTo>
                  <a:pt x="148924" y="808225"/>
                </a:lnTo>
                <a:lnTo>
                  <a:pt x="156496" y="793080"/>
                </a:lnTo>
                <a:lnTo>
                  <a:pt x="164068" y="788032"/>
                </a:lnTo>
                <a:lnTo>
                  <a:pt x="169117" y="785508"/>
                </a:lnTo>
                <a:cubicBezTo>
                  <a:pt x="172482" y="783826"/>
                  <a:pt x="177530" y="781301"/>
                  <a:pt x="184261" y="777936"/>
                </a:cubicBezTo>
                <a:lnTo>
                  <a:pt x="219599" y="777936"/>
                </a:lnTo>
                <a:cubicBezTo>
                  <a:pt x="224647" y="776253"/>
                  <a:pt x="231378" y="781301"/>
                  <a:pt x="239792" y="793080"/>
                </a:cubicBezTo>
                <a:cubicBezTo>
                  <a:pt x="249889" y="799812"/>
                  <a:pt x="257461" y="806543"/>
                  <a:pt x="262509" y="813274"/>
                </a:cubicBezTo>
                <a:cubicBezTo>
                  <a:pt x="262509" y="814956"/>
                  <a:pt x="263351" y="815798"/>
                  <a:pt x="265033" y="815798"/>
                </a:cubicBezTo>
                <a:lnTo>
                  <a:pt x="295323" y="815798"/>
                </a:lnTo>
                <a:cubicBezTo>
                  <a:pt x="305419" y="815798"/>
                  <a:pt x="313412" y="817060"/>
                  <a:pt x="319302" y="819584"/>
                </a:cubicBezTo>
                <a:cubicBezTo>
                  <a:pt x="325192" y="822108"/>
                  <a:pt x="333185" y="823370"/>
                  <a:pt x="343281" y="823370"/>
                </a:cubicBezTo>
                <a:lnTo>
                  <a:pt x="363474" y="823370"/>
                </a:lnTo>
                <a:cubicBezTo>
                  <a:pt x="371888" y="823370"/>
                  <a:pt x="379460" y="822529"/>
                  <a:pt x="386191" y="820846"/>
                </a:cubicBezTo>
                <a:lnTo>
                  <a:pt x="393764" y="818322"/>
                </a:lnTo>
                <a:cubicBezTo>
                  <a:pt x="398812" y="816639"/>
                  <a:pt x="402177" y="815798"/>
                  <a:pt x="403860" y="815798"/>
                </a:cubicBezTo>
                <a:lnTo>
                  <a:pt x="406384" y="813274"/>
                </a:lnTo>
                <a:lnTo>
                  <a:pt x="424053" y="813274"/>
                </a:lnTo>
                <a:cubicBezTo>
                  <a:pt x="425736" y="811591"/>
                  <a:pt x="429522" y="809067"/>
                  <a:pt x="435412" y="805701"/>
                </a:cubicBezTo>
                <a:cubicBezTo>
                  <a:pt x="441301" y="802336"/>
                  <a:pt x="445929" y="800653"/>
                  <a:pt x="449294" y="800653"/>
                </a:cubicBezTo>
                <a:cubicBezTo>
                  <a:pt x="461074" y="798970"/>
                  <a:pt x="475798" y="796446"/>
                  <a:pt x="493467" y="793080"/>
                </a:cubicBezTo>
                <a:cubicBezTo>
                  <a:pt x="511135" y="789715"/>
                  <a:pt x="525018" y="784667"/>
                  <a:pt x="535115" y="777936"/>
                </a:cubicBezTo>
                <a:cubicBezTo>
                  <a:pt x="548577" y="771205"/>
                  <a:pt x="563721" y="765315"/>
                  <a:pt x="580549" y="760267"/>
                </a:cubicBezTo>
                <a:lnTo>
                  <a:pt x="623459" y="747646"/>
                </a:lnTo>
                <a:cubicBezTo>
                  <a:pt x="635238" y="744281"/>
                  <a:pt x="648700" y="737129"/>
                  <a:pt x="663845" y="726191"/>
                </a:cubicBezTo>
                <a:cubicBezTo>
                  <a:pt x="678990" y="715253"/>
                  <a:pt x="693293" y="708102"/>
                  <a:pt x="706755" y="704736"/>
                </a:cubicBezTo>
                <a:cubicBezTo>
                  <a:pt x="706755" y="701371"/>
                  <a:pt x="710962" y="698847"/>
                  <a:pt x="719376" y="697164"/>
                </a:cubicBezTo>
                <a:lnTo>
                  <a:pt x="729472" y="697164"/>
                </a:lnTo>
                <a:lnTo>
                  <a:pt x="734521" y="692116"/>
                </a:lnTo>
                <a:cubicBezTo>
                  <a:pt x="734521" y="688750"/>
                  <a:pt x="736203" y="686647"/>
                  <a:pt x="739569" y="685805"/>
                </a:cubicBezTo>
                <a:cubicBezTo>
                  <a:pt x="742934" y="684964"/>
                  <a:pt x="747983" y="684543"/>
                  <a:pt x="754714" y="684543"/>
                </a:cubicBezTo>
                <a:lnTo>
                  <a:pt x="764810" y="684543"/>
                </a:lnTo>
                <a:cubicBezTo>
                  <a:pt x="766493" y="682860"/>
                  <a:pt x="769858" y="680336"/>
                  <a:pt x="774907" y="676971"/>
                </a:cubicBezTo>
                <a:cubicBezTo>
                  <a:pt x="778272" y="670240"/>
                  <a:pt x="781217" y="666874"/>
                  <a:pt x="783741" y="666874"/>
                </a:cubicBezTo>
                <a:cubicBezTo>
                  <a:pt x="786265" y="666874"/>
                  <a:pt x="790472" y="665612"/>
                  <a:pt x="796362" y="663088"/>
                </a:cubicBezTo>
                <a:cubicBezTo>
                  <a:pt x="802251" y="660564"/>
                  <a:pt x="806038" y="659302"/>
                  <a:pt x="807720" y="659302"/>
                </a:cubicBezTo>
                <a:cubicBezTo>
                  <a:pt x="814451" y="655937"/>
                  <a:pt x="820341" y="651730"/>
                  <a:pt x="825389" y="646681"/>
                </a:cubicBezTo>
                <a:lnTo>
                  <a:pt x="848106" y="634061"/>
                </a:lnTo>
                <a:cubicBezTo>
                  <a:pt x="859885" y="629012"/>
                  <a:pt x="869982" y="625647"/>
                  <a:pt x="878396" y="623964"/>
                </a:cubicBezTo>
                <a:cubicBezTo>
                  <a:pt x="888492" y="618916"/>
                  <a:pt x="893541" y="609661"/>
                  <a:pt x="893541" y="596199"/>
                </a:cubicBezTo>
                <a:lnTo>
                  <a:pt x="893541" y="581054"/>
                </a:lnTo>
                <a:cubicBezTo>
                  <a:pt x="893541" y="579371"/>
                  <a:pt x="891858" y="576847"/>
                  <a:pt x="888492" y="573482"/>
                </a:cubicBezTo>
                <a:lnTo>
                  <a:pt x="885968" y="568433"/>
                </a:lnTo>
                <a:lnTo>
                  <a:pt x="885968" y="548241"/>
                </a:lnTo>
                <a:cubicBezTo>
                  <a:pt x="884285" y="536461"/>
                  <a:pt x="880499" y="526365"/>
                  <a:pt x="874610" y="517951"/>
                </a:cubicBezTo>
                <a:cubicBezTo>
                  <a:pt x="868720" y="509537"/>
                  <a:pt x="864934" y="500282"/>
                  <a:pt x="863251" y="490186"/>
                </a:cubicBezTo>
                <a:cubicBezTo>
                  <a:pt x="853154" y="485137"/>
                  <a:pt x="843058" y="482613"/>
                  <a:pt x="832961" y="482613"/>
                </a:cubicBezTo>
                <a:lnTo>
                  <a:pt x="817817" y="482613"/>
                </a:lnTo>
                <a:lnTo>
                  <a:pt x="810244" y="487662"/>
                </a:lnTo>
                <a:lnTo>
                  <a:pt x="782479" y="487662"/>
                </a:lnTo>
                <a:cubicBezTo>
                  <a:pt x="774065" y="487662"/>
                  <a:pt x="765652" y="490186"/>
                  <a:pt x="757238" y="495234"/>
                </a:cubicBezTo>
                <a:lnTo>
                  <a:pt x="754714" y="497758"/>
                </a:lnTo>
                <a:lnTo>
                  <a:pt x="752189" y="500282"/>
                </a:lnTo>
                <a:lnTo>
                  <a:pt x="721900" y="500282"/>
                </a:lnTo>
                <a:cubicBezTo>
                  <a:pt x="715169" y="513744"/>
                  <a:pt x="710541" y="518792"/>
                  <a:pt x="708017" y="515427"/>
                </a:cubicBezTo>
                <a:cubicBezTo>
                  <a:pt x="705493" y="512061"/>
                  <a:pt x="700024" y="512903"/>
                  <a:pt x="691610" y="517951"/>
                </a:cubicBezTo>
                <a:cubicBezTo>
                  <a:pt x="679831" y="521316"/>
                  <a:pt x="673100" y="525944"/>
                  <a:pt x="671417" y="531834"/>
                </a:cubicBezTo>
                <a:cubicBezTo>
                  <a:pt x="669735" y="537723"/>
                  <a:pt x="665528" y="544034"/>
                  <a:pt x="658797" y="550765"/>
                </a:cubicBezTo>
                <a:cubicBezTo>
                  <a:pt x="653749" y="554130"/>
                  <a:pt x="648700" y="555813"/>
                  <a:pt x="643652" y="555813"/>
                </a:cubicBezTo>
                <a:cubicBezTo>
                  <a:pt x="635238" y="555813"/>
                  <a:pt x="629349" y="559178"/>
                  <a:pt x="625983" y="565909"/>
                </a:cubicBezTo>
                <a:lnTo>
                  <a:pt x="618411" y="573482"/>
                </a:lnTo>
                <a:cubicBezTo>
                  <a:pt x="613363" y="578530"/>
                  <a:pt x="608735" y="582737"/>
                  <a:pt x="604528" y="586102"/>
                </a:cubicBezTo>
                <a:cubicBezTo>
                  <a:pt x="600321" y="589468"/>
                  <a:pt x="590645" y="592413"/>
                  <a:pt x="575501" y="594937"/>
                </a:cubicBezTo>
                <a:cubicBezTo>
                  <a:pt x="560356" y="597461"/>
                  <a:pt x="548577" y="598723"/>
                  <a:pt x="540163" y="598723"/>
                </a:cubicBezTo>
                <a:cubicBezTo>
                  <a:pt x="518287" y="598723"/>
                  <a:pt x="505246" y="590309"/>
                  <a:pt x="501039" y="573482"/>
                </a:cubicBezTo>
                <a:cubicBezTo>
                  <a:pt x="496832" y="556654"/>
                  <a:pt x="491363" y="540668"/>
                  <a:pt x="484632" y="525523"/>
                </a:cubicBezTo>
                <a:lnTo>
                  <a:pt x="479584" y="517951"/>
                </a:lnTo>
                <a:cubicBezTo>
                  <a:pt x="479584" y="516268"/>
                  <a:pt x="478742" y="511220"/>
                  <a:pt x="477060" y="502806"/>
                </a:cubicBezTo>
                <a:lnTo>
                  <a:pt x="477060" y="490186"/>
                </a:lnTo>
                <a:lnTo>
                  <a:pt x="469487" y="475041"/>
                </a:lnTo>
                <a:cubicBezTo>
                  <a:pt x="462756" y="464944"/>
                  <a:pt x="458550" y="451482"/>
                  <a:pt x="456867" y="434655"/>
                </a:cubicBezTo>
                <a:cubicBezTo>
                  <a:pt x="455184" y="417827"/>
                  <a:pt x="454343" y="405207"/>
                  <a:pt x="454343" y="396793"/>
                </a:cubicBezTo>
                <a:lnTo>
                  <a:pt x="454343" y="389221"/>
                </a:lnTo>
                <a:cubicBezTo>
                  <a:pt x="454343" y="385855"/>
                  <a:pt x="454763" y="383752"/>
                  <a:pt x="455605" y="382910"/>
                </a:cubicBezTo>
                <a:cubicBezTo>
                  <a:pt x="456446" y="382069"/>
                  <a:pt x="458550" y="379965"/>
                  <a:pt x="461915" y="376600"/>
                </a:cubicBezTo>
                <a:lnTo>
                  <a:pt x="461915" y="346311"/>
                </a:lnTo>
                <a:cubicBezTo>
                  <a:pt x="463598" y="336214"/>
                  <a:pt x="469908" y="322752"/>
                  <a:pt x="480846" y="305924"/>
                </a:cubicBezTo>
                <a:cubicBezTo>
                  <a:pt x="491784" y="289097"/>
                  <a:pt x="502301" y="282366"/>
                  <a:pt x="512398" y="285732"/>
                </a:cubicBezTo>
                <a:cubicBezTo>
                  <a:pt x="515763" y="272270"/>
                  <a:pt x="518287" y="265538"/>
                  <a:pt x="519970" y="265538"/>
                </a:cubicBezTo>
                <a:cubicBezTo>
                  <a:pt x="525018" y="263856"/>
                  <a:pt x="530908" y="259649"/>
                  <a:pt x="537639" y="252918"/>
                </a:cubicBezTo>
                <a:lnTo>
                  <a:pt x="557832" y="235249"/>
                </a:lnTo>
                <a:cubicBezTo>
                  <a:pt x="562880" y="225153"/>
                  <a:pt x="565825" y="218842"/>
                  <a:pt x="566666" y="216318"/>
                </a:cubicBezTo>
                <a:cubicBezTo>
                  <a:pt x="567508" y="213794"/>
                  <a:pt x="570452" y="207904"/>
                  <a:pt x="575501" y="198649"/>
                </a:cubicBezTo>
                <a:cubicBezTo>
                  <a:pt x="580549" y="189394"/>
                  <a:pt x="583073" y="187291"/>
                  <a:pt x="583073" y="192339"/>
                </a:cubicBezTo>
                <a:cubicBezTo>
                  <a:pt x="583073" y="194022"/>
                  <a:pt x="584756" y="189815"/>
                  <a:pt x="588121" y="179718"/>
                </a:cubicBezTo>
                <a:cubicBezTo>
                  <a:pt x="588121" y="176353"/>
                  <a:pt x="588963" y="174670"/>
                  <a:pt x="590645" y="174670"/>
                </a:cubicBezTo>
                <a:cubicBezTo>
                  <a:pt x="590645" y="157842"/>
                  <a:pt x="592328" y="144801"/>
                  <a:pt x="595694" y="135546"/>
                </a:cubicBezTo>
                <a:cubicBezTo>
                  <a:pt x="599059" y="126291"/>
                  <a:pt x="600742" y="115774"/>
                  <a:pt x="600742" y="103994"/>
                </a:cubicBezTo>
                <a:cubicBezTo>
                  <a:pt x="600742" y="97263"/>
                  <a:pt x="599480" y="90953"/>
                  <a:pt x="596956" y="85064"/>
                </a:cubicBezTo>
                <a:cubicBezTo>
                  <a:pt x="594432" y="79174"/>
                  <a:pt x="593170" y="72864"/>
                  <a:pt x="593170" y="66133"/>
                </a:cubicBezTo>
                <a:cubicBezTo>
                  <a:pt x="591487" y="50988"/>
                  <a:pt x="596535" y="37526"/>
                  <a:pt x="608314" y="25747"/>
                </a:cubicBezTo>
                <a:cubicBezTo>
                  <a:pt x="615045" y="15650"/>
                  <a:pt x="625983" y="7236"/>
                  <a:pt x="641128" y="505"/>
                </a:cubicBezTo>
                <a:close/>
              </a:path>
            </a:pathLst>
          </a:custGeom>
        </p:spPr>
      </p:pic>
      <p:grpSp>
        <p:nvGrpSpPr>
          <p:cNvPr id="6" name="组合 5" hidden="1"/>
          <p:cNvGrpSpPr/>
          <p:nvPr>
            <p:custDataLst>
              <p:tags r:id="rId2"/>
            </p:custDataLst>
          </p:nvPr>
        </p:nvGrpSpPr>
        <p:grpSpPr>
          <a:xfrm>
            <a:off x="5060950" y="5430143"/>
            <a:ext cx="2070100" cy="276999"/>
            <a:chOff x="5060950" y="5430143"/>
            <a:chExt cx="2070100" cy="276999"/>
          </a:xfrm>
        </p:grpSpPr>
        <p:sp>
          <p:nvSpPr>
            <p:cNvPr id="7" name="圆角矩形 6" hidden="1"/>
            <p:cNvSpPr/>
            <p:nvPr/>
          </p:nvSpPr>
          <p:spPr>
            <a:xfrm>
              <a:off x="5060950" y="5442151"/>
              <a:ext cx="2070100" cy="252982"/>
            </a:xfrm>
            <a:prstGeom prst="roundRect">
              <a:avLst>
                <a:gd name="adj" fmla="val 50000"/>
              </a:avLst>
            </a:prstGeom>
            <a:solidFill>
              <a:schemeClr val="bg1"/>
            </a:solidFill>
            <a:ln w="3175">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hidden="1"/>
            <p:cNvSpPr txBox="1"/>
            <p:nvPr/>
          </p:nvSpPr>
          <p:spPr>
            <a:xfrm>
              <a:off x="5230218" y="5430143"/>
              <a:ext cx="1731564" cy="276999"/>
            </a:xfrm>
            <a:prstGeom prst="rect">
              <a:avLst/>
            </a:prstGeom>
            <a:noFill/>
          </p:spPr>
          <p:txBody>
            <a:bodyPr wrap="none" rtlCol="0">
              <a:spAutoFit/>
            </a:bodyPr>
            <a:lstStyle/>
            <a:p>
              <a:r>
                <a:rPr lang="en-US" altLang="zh-CN" sz="1200" dirty="0">
                  <a:solidFill>
                    <a:schemeClr val="tx1">
                      <a:lumMod val="75000"/>
                      <a:lumOff val="25000"/>
                    </a:schemeClr>
                  </a:solidFill>
                  <a:latin typeface="方正兰亭刊黑_GBK" panose="02000000000000000000" pitchFamily="2" charset="-122"/>
                  <a:ea typeface="方正兰亭刊黑_GBK" panose="02000000000000000000" pitchFamily="2" charset="-122"/>
                </a:rPr>
                <a:t>2017.01.01  </a:t>
              </a:r>
              <a:r>
                <a:rPr lang="zh-CN" altLang="en-US" sz="1200" dirty="0">
                  <a:solidFill>
                    <a:schemeClr val="tx1">
                      <a:lumMod val="75000"/>
                      <a:lumOff val="25000"/>
                    </a:schemeClr>
                  </a:solidFill>
                  <a:latin typeface="方正兰亭刊黑_GBK" panose="02000000000000000000" pitchFamily="2" charset="-122"/>
                  <a:ea typeface="方正兰亭刊黑_GBK" panose="02000000000000000000" pitchFamily="2" charset="-122"/>
                </a:rPr>
                <a:t>继往开来</a:t>
              </a:r>
            </a:p>
          </p:txBody>
        </p:sp>
      </p:grpSp>
      <p:sp>
        <p:nvSpPr>
          <p:cNvPr id="9" name="矩形 8" hidden="1"/>
          <p:cNvSpPr/>
          <p:nvPr>
            <p:custDataLst>
              <p:tags r:id="rId3"/>
            </p:custDataLst>
          </p:nvPr>
        </p:nvSpPr>
        <p:spPr>
          <a:xfrm>
            <a:off x="3164542" y="5820245"/>
            <a:ext cx="5862918" cy="461665"/>
          </a:xfrm>
          <a:prstGeom prst="rect">
            <a:avLst/>
          </a:prstGeom>
        </p:spPr>
        <p:txBody>
          <a:bodyPr wrap="square">
            <a:spAutoFit/>
          </a:bodyPr>
          <a:lstStyle/>
          <a:p>
            <a:pPr algn="ctr"/>
            <a:r>
              <a:rPr lang="en-US" altLang="zh-CN" sz="800" dirty="0">
                <a:solidFill>
                  <a:schemeClr val="bg1">
                    <a:lumMod val="75000"/>
                  </a:schemeClr>
                </a:solidFill>
              </a:rPr>
              <a:t>There are some whom one can join in study but whom one cannot join in progress along the way, others whom one an join in progress along the way, but beside whom on cannot take one’s stand; and others again beside whom one can take one’s stand, but whom one cannot join in counsel. </a:t>
            </a:r>
            <a:endParaRPr lang="zh-CN" altLang="en-US" sz="800" dirty="0">
              <a:solidFill>
                <a:schemeClr val="bg1">
                  <a:lumMod val="75000"/>
                </a:schemeClr>
              </a:solidFill>
            </a:endParaRPr>
          </a:p>
        </p:txBody>
      </p:sp>
      <p:grpSp>
        <p:nvGrpSpPr>
          <p:cNvPr id="10" name="组合 9" hidden="1"/>
          <p:cNvGrpSpPr/>
          <p:nvPr>
            <p:custDataLst>
              <p:tags r:id="rId4"/>
            </p:custDataLst>
          </p:nvPr>
        </p:nvGrpSpPr>
        <p:grpSpPr>
          <a:xfrm>
            <a:off x="3620804" y="1781614"/>
            <a:ext cx="4950393" cy="2313419"/>
            <a:chOff x="3398575" y="1923114"/>
            <a:chExt cx="4950393" cy="2313419"/>
          </a:xfrm>
        </p:grpSpPr>
        <p:sp>
          <p:nvSpPr>
            <p:cNvPr id="11" name="文本框 10" hidden="1"/>
            <p:cNvSpPr txBox="1"/>
            <p:nvPr/>
          </p:nvSpPr>
          <p:spPr>
            <a:xfrm>
              <a:off x="3398575" y="1923114"/>
              <a:ext cx="4950393" cy="1446550"/>
            </a:xfrm>
            <a:prstGeom prst="rect">
              <a:avLst/>
            </a:prstGeom>
            <a:noFill/>
          </p:spPr>
          <p:txBody>
            <a:bodyPr wrap="none" rtlCol="0">
              <a:spAutoFit/>
            </a:bodyPr>
            <a:lstStyle/>
            <a:p>
              <a:pPr algn="ctr"/>
              <a:r>
                <a:rPr lang="en-US" altLang="zh-CN" sz="8800" dirty="0">
                  <a:solidFill>
                    <a:schemeClr val="bg1"/>
                  </a:solidFill>
                  <a:effectLst>
                    <a:outerShdw blurRad="50800" dist="38100" dir="2700000" algn="tl" rotWithShape="0">
                      <a:prstClr val="black">
                        <a:alpha val="40000"/>
                      </a:prstClr>
                    </a:outerShdw>
                  </a:effectLst>
                  <a:latin typeface="Aharoni" panose="02010803020104030203" pitchFamily="2" charset="-79"/>
                  <a:cs typeface="Aharoni" panose="02010803020104030203" pitchFamily="2" charset="-79"/>
                </a:rPr>
                <a:t>ANNUAL</a:t>
              </a:r>
            </a:p>
          </p:txBody>
        </p:sp>
        <p:sp>
          <p:nvSpPr>
            <p:cNvPr id="12" name="矩形 11" hidden="1"/>
            <p:cNvSpPr/>
            <p:nvPr/>
          </p:nvSpPr>
          <p:spPr>
            <a:xfrm>
              <a:off x="3732801" y="2789983"/>
              <a:ext cx="4281941" cy="1446550"/>
            </a:xfrm>
            <a:prstGeom prst="rect">
              <a:avLst/>
            </a:prstGeom>
          </p:spPr>
          <p:txBody>
            <a:bodyPr wrap="none">
              <a:spAutoFit/>
            </a:bodyPr>
            <a:lstStyle/>
            <a:p>
              <a:pPr lvl="0" algn="ctr"/>
              <a:r>
                <a:rPr lang="en-US" altLang="zh-CN" sz="8800" dirty="0">
                  <a:solidFill>
                    <a:schemeClr val="bg1"/>
                  </a:solidFill>
                  <a:effectLst>
                    <a:outerShdw blurRad="50800" dist="38100" dir="2700000" algn="tl" rotWithShape="0">
                      <a:prstClr val="black">
                        <a:alpha val="40000"/>
                      </a:prstClr>
                    </a:outerShdw>
                  </a:effectLst>
                  <a:latin typeface="Aharoni" panose="02010803020104030203" pitchFamily="2" charset="-79"/>
                  <a:cs typeface="Aharoni" panose="02010803020104030203" pitchFamily="2" charset="-79"/>
                </a:rPr>
                <a:t>REPORT</a:t>
              </a:r>
              <a:endParaRPr lang="zh-CN" altLang="en-US" sz="8800" dirty="0">
                <a:solidFill>
                  <a:schemeClr val="bg1"/>
                </a:solidFill>
                <a:effectLst>
                  <a:outerShdw blurRad="50800" dist="38100" dir="2700000" algn="tl" rotWithShape="0">
                    <a:prstClr val="black">
                      <a:alpha val="40000"/>
                    </a:prstClr>
                  </a:outerShdw>
                </a:effectLst>
                <a:latin typeface="Aharoni" panose="02010803020104030203" pitchFamily="2" charset="-79"/>
                <a:cs typeface="Aharoni" panose="02010803020104030203" pitchFamily="2" charset="-79"/>
              </a:endParaRPr>
            </a:p>
          </p:txBody>
        </p:sp>
      </p:grpSp>
      <p:sp>
        <p:nvSpPr>
          <p:cNvPr id="13" name="矩形 12" hidden="1"/>
          <p:cNvSpPr/>
          <p:nvPr>
            <p:custDataLst>
              <p:tags r:id="rId5"/>
            </p:custDataLst>
          </p:nvPr>
        </p:nvSpPr>
        <p:spPr>
          <a:xfrm>
            <a:off x="3164542" y="1640114"/>
            <a:ext cx="5862916" cy="2596419"/>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hidden="1"/>
          <p:cNvPicPr>
            <a:picLocks noChangeAspect="1"/>
          </p:cNvPicPr>
          <p:nvPr>
            <p:custDataLst>
              <p:tags r:id="rId6"/>
            </p:custDataLst>
          </p:nvPr>
        </p:nvPicPr>
        <p:blipFill rotWithShape="1">
          <a:blip r:embed="rId12" cstate="screen">
            <a:extLst>
              <a:ext uri="{28A0092B-C50C-407E-A947-70E740481C1C}">
                <a14:useLocalDpi xmlns:a14="http://schemas.microsoft.com/office/drawing/2010/main"/>
              </a:ext>
            </a:extLst>
          </a:blip>
          <a:srcRect/>
          <a:stretch/>
        </p:blipFill>
        <p:spPr>
          <a:xfrm>
            <a:off x="5961529" y="3200400"/>
            <a:ext cx="1450949" cy="1733593"/>
          </a:xfrm>
          <a:prstGeom prst="rect">
            <a:avLst/>
          </a:prstGeom>
        </p:spPr>
      </p:pic>
      <p:pic>
        <p:nvPicPr>
          <p:cNvPr id="15" name="图片 14" hidden="1"/>
          <p:cNvPicPr>
            <a:picLocks noChangeAspect="1"/>
          </p:cNvPicPr>
          <p:nvPr>
            <p:custDataLst>
              <p:tags r:id="rId7"/>
            </p:custDataLst>
          </p:nvPr>
        </p:nvPicPr>
        <p:blipFill rotWithShape="1">
          <a:blip r:embed="rId13" cstate="screen">
            <a:extLst>
              <a:ext uri="{28A0092B-C50C-407E-A947-70E740481C1C}">
                <a14:useLocalDpi xmlns:a14="http://schemas.microsoft.com/office/drawing/2010/main"/>
              </a:ext>
            </a:extLst>
          </a:blip>
          <a:srcRect/>
          <a:stretch/>
        </p:blipFill>
        <p:spPr>
          <a:xfrm>
            <a:off x="4773054" y="535656"/>
            <a:ext cx="1161582" cy="2180650"/>
          </a:xfrm>
          <a:prstGeom prst="rect">
            <a:avLst/>
          </a:prstGeom>
        </p:spPr>
      </p:pic>
      <p:sp>
        <p:nvSpPr>
          <p:cNvPr id="16" name="矩形 15"/>
          <p:cNvSpPr/>
          <p:nvPr/>
        </p:nvSpPr>
        <p:spPr>
          <a:xfrm>
            <a:off x="0" y="0"/>
            <a:ext cx="12192000" cy="6858000"/>
          </a:xfrm>
          <a:prstGeom prst="rect">
            <a:avLst/>
          </a:prstGeom>
          <a:gradFill>
            <a:gsLst>
              <a:gs pos="71000">
                <a:schemeClr val="tx1">
                  <a:alpha val="0"/>
                </a:schemeClr>
              </a:gs>
              <a:gs pos="100000">
                <a:schemeClr val="tx1">
                  <a:alpha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5213350" y="5582543"/>
            <a:ext cx="2070100" cy="276999"/>
            <a:chOff x="5060950" y="5430143"/>
            <a:chExt cx="2070100" cy="276999"/>
          </a:xfrm>
        </p:grpSpPr>
        <p:sp>
          <p:nvSpPr>
            <p:cNvPr id="19" name="圆角矩形 18"/>
            <p:cNvSpPr/>
            <p:nvPr/>
          </p:nvSpPr>
          <p:spPr>
            <a:xfrm>
              <a:off x="5060950" y="5442151"/>
              <a:ext cx="2070100" cy="252982"/>
            </a:xfrm>
            <a:prstGeom prst="roundRect">
              <a:avLst>
                <a:gd name="adj" fmla="val 50000"/>
              </a:avLst>
            </a:prstGeom>
            <a:solidFill>
              <a:schemeClr val="bg1"/>
            </a:solidFill>
            <a:ln w="3175">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5230218" y="5430143"/>
              <a:ext cx="1731564" cy="276999"/>
            </a:xfrm>
            <a:prstGeom prst="rect">
              <a:avLst/>
            </a:prstGeom>
            <a:noFill/>
          </p:spPr>
          <p:txBody>
            <a:bodyPr wrap="none" rtlCol="0">
              <a:spAutoFit/>
            </a:bodyPr>
            <a:lstStyle/>
            <a:p>
              <a:r>
                <a:rPr lang="en-US" altLang="zh-CN" sz="1200" dirty="0">
                  <a:solidFill>
                    <a:schemeClr val="tx1">
                      <a:lumMod val="75000"/>
                      <a:lumOff val="25000"/>
                    </a:schemeClr>
                  </a:solidFill>
                  <a:latin typeface="方正兰亭刊黑_GBK" panose="02000000000000000000" pitchFamily="2" charset="-122"/>
                  <a:ea typeface="方正兰亭刊黑_GBK" panose="02000000000000000000" pitchFamily="2" charset="-122"/>
                </a:rPr>
                <a:t>2018.01.01  </a:t>
              </a:r>
              <a:r>
                <a:rPr lang="zh-CN" altLang="en-US" sz="1200" dirty="0">
                  <a:solidFill>
                    <a:schemeClr val="tx1">
                      <a:lumMod val="75000"/>
                      <a:lumOff val="25000"/>
                    </a:schemeClr>
                  </a:solidFill>
                  <a:latin typeface="方正兰亭刊黑_GBK" panose="02000000000000000000" pitchFamily="2" charset="-122"/>
                  <a:ea typeface="方正兰亭刊黑_GBK" panose="02000000000000000000" pitchFamily="2" charset="-122"/>
                </a:rPr>
                <a:t>继往开来</a:t>
              </a:r>
            </a:p>
          </p:txBody>
        </p:sp>
      </p:grpSp>
      <p:sp>
        <p:nvSpPr>
          <p:cNvPr id="21" name="矩形 20"/>
          <p:cNvSpPr/>
          <p:nvPr/>
        </p:nvSpPr>
        <p:spPr>
          <a:xfrm>
            <a:off x="3316942" y="5972645"/>
            <a:ext cx="5862918" cy="461665"/>
          </a:xfrm>
          <a:prstGeom prst="rect">
            <a:avLst/>
          </a:prstGeom>
        </p:spPr>
        <p:txBody>
          <a:bodyPr wrap="square">
            <a:spAutoFit/>
          </a:bodyPr>
          <a:lstStyle/>
          <a:p>
            <a:pPr algn="ctr"/>
            <a:r>
              <a:rPr lang="en-US" altLang="zh-CN" sz="800" dirty="0">
                <a:solidFill>
                  <a:schemeClr val="bg1">
                    <a:lumMod val="75000"/>
                  </a:schemeClr>
                </a:solidFill>
              </a:rPr>
              <a:t>There are some whom one can join in study but whom one cannot join in progress along the way, others whom one an join in progress along the way, but beside whom on cannot take one’s stand; and others again beside whom one can take one’s stand, but whom one cannot join in counsel. </a:t>
            </a:r>
            <a:endParaRPr lang="zh-CN" altLang="en-US" sz="800" dirty="0">
              <a:solidFill>
                <a:schemeClr val="bg1">
                  <a:lumMod val="75000"/>
                </a:schemeClr>
              </a:solidFill>
            </a:endParaRPr>
          </a:p>
        </p:txBody>
      </p:sp>
      <p:sp>
        <p:nvSpPr>
          <p:cNvPr id="31" name="文本框 30"/>
          <p:cNvSpPr txBox="1"/>
          <p:nvPr/>
        </p:nvSpPr>
        <p:spPr>
          <a:xfrm>
            <a:off x="11239776" y="176213"/>
            <a:ext cx="738664" cy="1818768"/>
          </a:xfrm>
          <a:prstGeom prst="rect">
            <a:avLst/>
          </a:prstGeom>
          <a:noFill/>
        </p:spPr>
        <p:txBody>
          <a:bodyPr vert="eaVert" wrap="none" rtlCol="0">
            <a:spAutoFit/>
          </a:bodyPr>
          <a:lstStyle/>
          <a:p>
            <a:r>
              <a:rPr lang="en-US" altLang="zh-CN" dirty="0">
                <a:solidFill>
                  <a:schemeClr val="bg1">
                    <a:lumMod val="65000"/>
                  </a:schemeClr>
                </a:solidFill>
              </a:rPr>
              <a:t>Demo to</a:t>
            </a:r>
          </a:p>
          <a:p>
            <a:r>
              <a:rPr lang="en-US" altLang="zh-CN" dirty="0">
                <a:solidFill>
                  <a:schemeClr val="bg1">
                    <a:lumMod val="65000"/>
                  </a:schemeClr>
                </a:solidFill>
              </a:rPr>
              <a:t>change the world</a:t>
            </a:r>
            <a:endParaRPr lang="zh-CN" altLang="en-US" dirty="0">
              <a:solidFill>
                <a:schemeClr val="bg1">
                  <a:lumMod val="65000"/>
                </a:schemeClr>
              </a:solidFill>
            </a:endParaRPr>
          </a:p>
        </p:txBody>
      </p:sp>
      <p:cxnSp>
        <p:nvCxnSpPr>
          <p:cNvPr id="32" name="直接连接符 31"/>
          <p:cNvCxnSpPr/>
          <p:nvPr/>
        </p:nvCxnSpPr>
        <p:spPr>
          <a:xfrm>
            <a:off x="11734591" y="1178523"/>
            <a:ext cx="0" cy="752958"/>
          </a:xfrm>
          <a:prstGeom prst="line">
            <a:avLst/>
          </a:prstGeom>
          <a:ln>
            <a:solidFill>
              <a:schemeClr val="bg1">
                <a:alpha val="64000"/>
              </a:schemeClr>
            </a:solidFill>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213354" y="5731060"/>
            <a:ext cx="353943" cy="962764"/>
          </a:xfrm>
          <a:prstGeom prst="rect">
            <a:avLst/>
          </a:prstGeom>
          <a:noFill/>
        </p:spPr>
        <p:txBody>
          <a:bodyPr vert="vert270" wrap="none" rtlCol="0">
            <a:spAutoFit/>
          </a:bodyPr>
          <a:lstStyle/>
          <a:p>
            <a:r>
              <a:rPr lang="en-US" altLang="zh-CN" sz="1100" dirty="0">
                <a:solidFill>
                  <a:schemeClr val="bg1">
                    <a:lumMod val="65000"/>
                  </a:schemeClr>
                </a:solidFill>
                <a:latin typeface="+mj-ea"/>
                <a:ea typeface="+mj-ea"/>
              </a:rPr>
              <a:t>IREPORT / PPT</a:t>
            </a:r>
            <a:endParaRPr lang="zh-CN" altLang="en-US" sz="1100" dirty="0">
              <a:solidFill>
                <a:schemeClr val="bg1">
                  <a:lumMod val="65000"/>
                </a:schemeClr>
              </a:solidFill>
              <a:latin typeface="+mj-ea"/>
              <a:ea typeface="+mj-ea"/>
            </a:endParaRPr>
          </a:p>
        </p:txBody>
      </p:sp>
      <p:sp>
        <p:nvSpPr>
          <p:cNvPr id="22" name="文本框 21"/>
          <p:cNvSpPr txBox="1"/>
          <p:nvPr/>
        </p:nvSpPr>
        <p:spPr>
          <a:xfrm>
            <a:off x="241358" y="5003938"/>
            <a:ext cx="307777" cy="727122"/>
          </a:xfrm>
          <a:prstGeom prst="rect">
            <a:avLst/>
          </a:prstGeom>
          <a:noFill/>
        </p:spPr>
        <p:txBody>
          <a:bodyPr vert="eaVert" wrap="none" rtlCol="0">
            <a:spAutoFit/>
          </a:bodyPr>
          <a:lstStyle/>
          <a:p>
            <a:r>
              <a:rPr lang="zh-CN" altLang="en-US" sz="800" dirty="0">
                <a:solidFill>
                  <a:schemeClr val="bg1">
                    <a:lumMod val="95000"/>
                  </a:schemeClr>
                </a:solidFill>
                <a:latin typeface="微软雅黑" panose="020B0503020204020204" pitchFamily="34" charset="-122"/>
                <a:ea typeface="微软雅黑" panose="020B0503020204020204" pitchFamily="34" charset="-122"/>
              </a:rPr>
              <a:t>设计师    董昊</a:t>
            </a:r>
          </a:p>
        </p:txBody>
      </p:sp>
    </p:spTree>
    <p:extLst>
      <p:ext uri="{BB962C8B-B14F-4D97-AF65-F5344CB8AC3E}">
        <p14:creationId xmlns:p14="http://schemas.microsoft.com/office/powerpoint/2010/main" val="12263257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矩形 1"/>
          <p:cNvSpPr/>
          <p:nvPr/>
        </p:nvSpPr>
        <p:spPr>
          <a:xfrm>
            <a:off x="0" y="0"/>
            <a:ext cx="12192000" cy="6858000"/>
          </a:xfrm>
          <a:prstGeom prst="rect">
            <a:avLst/>
          </a:prstGeom>
          <a:solidFill>
            <a:schemeClr val="tx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4" name="组合 33"/>
          <p:cNvGrpSpPr/>
          <p:nvPr/>
        </p:nvGrpSpPr>
        <p:grpSpPr>
          <a:xfrm>
            <a:off x="2477462" y="2076272"/>
            <a:ext cx="7237077" cy="2400657"/>
            <a:chOff x="3430923" y="2228671"/>
            <a:chExt cx="7237077" cy="2400657"/>
          </a:xfrm>
        </p:grpSpPr>
        <p:grpSp>
          <p:nvGrpSpPr>
            <p:cNvPr id="23" name="组合 22"/>
            <p:cNvGrpSpPr/>
            <p:nvPr/>
          </p:nvGrpSpPr>
          <p:grpSpPr>
            <a:xfrm>
              <a:off x="5765800" y="2304787"/>
              <a:ext cx="4902200" cy="2248425"/>
              <a:chOff x="5778500" y="2137201"/>
              <a:chExt cx="4902200" cy="2248425"/>
            </a:xfrm>
          </p:grpSpPr>
          <p:sp>
            <p:nvSpPr>
              <p:cNvPr id="17" name="矩形 16"/>
              <p:cNvSpPr/>
              <p:nvPr/>
            </p:nvSpPr>
            <p:spPr>
              <a:xfrm>
                <a:off x="5778500" y="2137201"/>
                <a:ext cx="4902200" cy="1200329"/>
              </a:xfrm>
              <a:prstGeom prst="rect">
                <a:avLst/>
              </a:prstGeom>
            </p:spPr>
            <p:txBody>
              <a:bodyPr wrap="square">
                <a:spAutoFit/>
              </a:bodyPr>
              <a:lstStyle/>
              <a:p>
                <a:pPr>
                  <a:lnSpc>
                    <a:spcPct val="150000"/>
                  </a:lnSpc>
                </a:pPr>
                <a:r>
                  <a:rPr lang="zh-CN" altLang="en-US" sz="1600" b="0" i="0" dirty="0">
                    <a:solidFill>
                      <a:schemeClr val="bg1"/>
                    </a:solidFill>
                    <a:effectLst/>
                    <a:latin typeface="造字工房悦黑演示版纤细体" pitchFamily="50" charset="-122"/>
                    <a:ea typeface="造字工房悦黑演示版纤细体" pitchFamily="50" charset="-122"/>
                  </a:rPr>
                  <a:t>有人牵挂的路程不叫漂泊，有人关心的岁月不会失落，有人思念的夜晚不会</a:t>
                </a:r>
                <a:r>
                  <a:rPr lang="zh-CN" altLang="en-US" sz="1600" i="0" dirty="0">
                    <a:solidFill>
                      <a:schemeClr val="bg1"/>
                    </a:solidFill>
                    <a:effectLst/>
                    <a:latin typeface="造字工房悦黑演示版纤细体" pitchFamily="50" charset="-122"/>
                    <a:ea typeface="造字工房悦黑演示版纤细体" pitchFamily="50" charset="-122"/>
                  </a:rPr>
                  <a:t>寂寞</a:t>
                </a:r>
                <a:r>
                  <a:rPr lang="zh-CN" altLang="en-US" sz="1600" b="0" i="0" dirty="0">
                    <a:solidFill>
                      <a:schemeClr val="bg1"/>
                    </a:solidFill>
                    <a:effectLst/>
                    <a:latin typeface="造字工房悦黑演示版纤细体" pitchFamily="50" charset="-122"/>
                    <a:ea typeface="造字工房悦黑演示版纤细体" pitchFamily="50" charset="-122"/>
                  </a:rPr>
                  <a:t>，别让美梦化为泡沫，别让幸福擦肩而过，新年新起点，愿你的快乐比谁都多</a:t>
                </a:r>
                <a:r>
                  <a:rPr lang="en-US" altLang="zh-CN" sz="1600" b="0" i="0" dirty="0">
                    <a:solidFill>
                      <a:schemeClr val="bg1"/>
                    </a:solidFill>
                    <a:effectLst/>
                    <a:latin typeface="造字工房悦黑演示版纤细体" pitchFamily="50" charset="-122"/>
                    <a:ea typeface="造字工房悦黑演示版纤细体" pitchFamily="50" charset="-122"/>
                  </a:rPr>
                  <a:t>!</a:t>
                </a:r>
                <a:endParaRPr lang="zh-CN" altLang="en-US" sz="1600" dirty="0">
                  <a:solidFill>
                    <a:schemeClr val="bg1"/>
                  </a:solidFill>
                  <a:latin typeface="造字工房悦黑演示版纤细体" pitchFamily="50" charset="-122"/>
                  <a:ea typeface="造字工房悦黑演示版纤细体" pitchFamily="50" charset="-122"/>
                </a:endParaRPr>
              </a:p>
            </p:txBody>
          </p:sp>
          <p:sp>
            <p:nvSpPr>
              <p:cNvPr id="22" name="矩形 21"/>
              <p:cNvSpPr/>
              <p:nvPr/>
            </p:nvSpPr>
            <p:spPr>
              <a:xfrm>
                <a:off x="5778500" y="3633112"/>
                <a:ext cx="4902200" cy="752514"/>
              </a:xfrm>
              <a:prstGeom prst="rect">
                <a:avLst/>
              </a:prstGeom>
            </p:spPr>
            <p:txBody>
              <a:bodyPr wrap="square">
                <a:spAutoFit/>
              </a:bodyPr>
              <a:lstStyle/>
              <a:p>
                <a:pPr>
                  <a:lnSpc>
                    <a:spcPct val="130000"/>
                  </a:lnSpc>
                </a:pPr>
                <a:r>
                  <a:rPr lang="zh-CN" altLang="en-US" sz="1100" dirty="0">
                    <a:solidFill>
                      <a:schemeClr val="bg1"/>
                    </a:solidFill>
                    <a:latin typeface="造字工房悦黑演示版纤细体" pitchFamily="50" charset="-122"/>
                    <a:ea typeface="造字工房悦黑演示版纤细体" pitchFamily="50" charset="-122"/>
                  </a:rPr>
                  <a:t>Some people worry the distance does not call to drift, cared for years cannotlose, some people miss the night will not be lonely, don't make it into foam, don't let the happy new year, a new starting point, wish you happier than anyone else!</a:t>
                </a:r>
              </a:p>
            </p:txBody>
          </p:sp>
        </p:grpSp>
        <p:sp>
          <p:nvSpPr>
            <p:cNvPr id="24" name="矩形 23"/>
            <p:cNvSpPr/>
            <p:nvPr/>
          </p:nvSpPr>
          <p:spPr>
            <a:xfrm>
              <a:off x="3430923" y="2228671"/>
              <a:ext cx="2047355" cy="2400657"/>
            </a:xfrm>
            <a:prstGeom prst="rect">
              <a:avLst/>
            </a:prstGeom>
          </p:spPr>
          <p:txBody>
            <a:bodyPr wrap="none">
              <a:spAutoFit/>
            </a:bodyPr>
            <a:lstStyle/>
            <a:p>
              <a:pPr>
                <a:lnSpc>
                  <a:spcPts val="6000"/>
                </a:lnSpc>
              </a:pPr>
              <a:r>
                <a:rPr lang="zh-CN" altLang="en-US" sz="4800" dirty="0">
                  <a:solidFill>
                    <a:srgbClr val="6DFFFF"/>
                  </a:solidFill>
                  <a:latin typeface="造字工房悦黑演示版纤细体" pitchFamily="50" charset="-122"/>
                  <a:ea typeface="造字工房悦黑演示版纤细体" pitchFamily="50" charset="-122"/>
                </a:rPr>
                <a:t>Best </a:t>
              </a:r>
              <a:endParaRPr lang="en-US" altLang="zh-CN" sz="4800" dirty="0">
                <a:solidFill>
                  <a:srgbClr val="6DFFFF"/>
                </a:solidFill>
                <a:latin typeface="造字工房悦黑演示版纤细体" pitchFamily="50" charset="-122"/>
                <a:ea typeface="造字工房悦黑演示版纤细体" pitchFamily="50" charset="-122"/>
              </a:endParaRPr>
            </a:p>
            <a:p>
              <a:pPr>
                <a:lnSpc>
                  <a:spcPts val="6000"/>
                </a:lnSpc>
              </a:pPr>
              <a:r>
                <a:rPr lang="zh-CN" altLang="en-US" sz="4800" dirty="0">
                  <a:solidFill>
                    <a:srgbClr val="6DFFFF"/>
                  </a:solidFill>
                  <a:latin typeface="造字工房悦黑演示版纤细体" pitchFamily="50" charset="-122"/>
                  <a:ea typeface="造字工房悦黑演示版纤细体" pitchFamily="50" charset="-122"/>
                </a:rPr>
                <a:t>wishes </a:t>
              </a:r>
              <a:endParaRPr lang="en-US" altLang="zh-CN" sz="4800" dirty="0">
                <a:solidFill>
                  <a:srgbClr val="6DFFFF"/>
                </a:solidFill>
                <a:latin typeface="造字工房悦黑演示版纤细体" pitchFamily="50" charset="-122"/>
                <a:ea typeface="造字工房悦黑演示版纤细体" pitchFamily="50" charset="-122"/>
              </a:endParaRPr>
            </a:p>
            <a:p>
              <a:pPr>
                <a:lnSpc>
                  <a:spcPts val="6000"/>
                </a:lnSpc>
              </a:pPr>
              <a:r>
                <a:rPr lang="zh-CN" altLang="en-US" sz="4800" dirty="0">
                  <a:solidFill>
                    <a:srgbClr val="6DFFFF"/>
                  </a:solidFill>
                  <a:latin typeface="造字工房悦黑演示版纤细体" pitchFamily="50" charset="-122"/>
                  <a:ea typeface="造字工房悦黑演示版纤细体" pitchFamily="50" charset="-122"/>
                </a:rPr>
                <a:t>to you</a:t>
              </a:r>
            </a:p>
          </p:txBody>
        </p:sp>
        <p:cxnSp>
          <p:nvCxnSpPr>
            <p:cNvPr id="27" name="直接连接符 26"/>
            <p:cNvCxnSpPr/>
            <p:nvPr/>
          </p:nvCxnSpPr>
          <p:spPr>
            <a:xfrm>
              <a:off x="5466759" y="2393949"/>
              <a:ext cx="0" cy="2070100"/>
            </a:xfrm>
            <a:prstGeom prst="line">
              <a:avLst/>
            </a:prstGeom>
            <a:ln>
              <a:solidFill>
                <a:schemeClr val="bg1">
                  <a:lumMod val="95000"/>
                  <a:alpha val="44000"/>
                </a:schemeClr>
              </a:solidFill>
            </a:ln>
          </p:spPr>
          <p:style>
            <a:lnRef idx="1">
              <a:schemeClr val="accent1"/>
            </a:lnRef>
            <a:fillRef idx="0">
              <a:schemeClr val="accent1"/>
            </a:fillRef>
            <a:effectRef idx="0">
              <a:schemeClr val="accent1"/>
            </a:effectRef>
            <a:fontRef idx="minor">
              <a:schemeClr val="tx1"/>
            </a:fontRef>
          </p:style>
        </p:cxnSp>
      </p:grpSp>
      <p:pic>
        <p:nvPicPr>
          <p:cNvPr id="35" name="图片 3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1029013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5" name="图片 4" hidden="1"/>
          <p:cNvPicPr>
            <a:picLocks noChangeAspect="1"/>
          </p:cNvPicPr>
          <p:nvPr>
            <p:custDataLst>
              <p:tags r:id="rId1"/>
            </p:custDataLst>
          </p:nvPr>
        </p:nvPicPr>
        <p:blipFill>
          <a:blip r:embed="rId10" cstate="screen">
            <a:extLst>
              <a:ext uri="{BEBA8EAE-BF5A-486C-A8C5-ECC9F3942E4B}">
                <a14:imgProps xmlns:a14="http://schemas.microsoft.com/office/drawing/2010/main">
                  <a14:imgLayer r:embed="rId11">
                    <a14:imgEffect>
                      <a14:brightnessContrast contrast="20000"/>
                    </a14:imgEffect>
                  </a14:imgLayer>
                </a14:imgProps>
              </a:ext>
              <a:ext uri="{28A0092B-C50C-407E-A947-70E740481C1C}">
                <a14:useLocalDpi xmlns:a14="http://schemas.microsoft.com/office/drawing/2010/main"/>
              </a:ext>
            </a:extLst>
          </a:blip>
          <a:srcRect/>
          <a:stretch>
            <a:fillRect/>
          </a:stretch>
        </p:blipFill>
        <p:spPr>
          <a:xfrm>
            <a:off x="4775200" y="547665"/>
            <a:ext cx="2641600" cy="4383286"/>
          </a:xfrm>
          <a:custGeom>
            <a:avLst/>
            <a:gdLst>
              <a:gd name="connsiteX0" fmla="*/ 2166511 w 2748374"/>
              <a:gd name="connsiteY0" fmla="*/ 4260764 h 4560459"/>
              <a:gd name="connsiteX1" fmla="*/ 2170016 w 2748374"/>
              <a:gd name="connsiteY1" fmla="*/ 4260764 h 4560459"/>
              <a:gd name="connsiteX2" fmla="*/ 2159500 w 2748374"/>
              <a:gd name="connsiteY2" fmla="*/ 4271280 h 4560459"/>
              <a:gd name="connsiteX3" fmla="*/ 2138469 w 2748374"/>
              <a:gd name="connsiteY3" fmla="*/ 4271280 h 4560459"/>
              <a:gd name="connsiteX4" fmla="*/ 2138469 w 2748374"/>
              <a:gd name="connsiteY4" fmla="*/ 4267774 h 4560459"/>
              <a:gd name="connsiteX5" fmla="*/ 2149861 w 2748374"/>
              <a:gd name="connsiteY5" fmla="*/ 4265145 h 4560459"/>
              <a:gd name="connsiteX6" fmla="*/ 2162129 w 2748374"/>
              <a:gd name="connsiteY6" fmla="*/ 4262517 h 4560459"/>
              <a:gd name="connsiteX7" fmla="*/ 2166511 w 2748374"/>
              <a:gd name="connsiteY7" fmla="*/ 4260764 h 4560459"/>
              <a:gd name="connsiteX8" fmla="*/ 2264656 w 2748374"/>
              <a:gd name="connsiteY8" fmla="*/ 3712200 h 4560459"/>
              <a:gd name="connsiteX9" fmla="*/ 2250636 w 2748374"/>
              <a:gd name="connsiteY9" fmla="*/ 3715705 h 4560459"/>
              <a:gd name="connsiteX10" fmla="*/ 2243625 w 2748374"/>
              <a:gd name="connsiteY10" fmla="*/ 3719211 h 4560459"/>
              <a:gd name="connsiteX11" fmla="*/ 2230481 w 2748374"/>
              <a:gd name="connsiteY11" fmla="*/ 3719211 h 4560459"/>
              <a:gd name="connsiteX12" fmla="*/ 2217336 w 2748374"/>
              <a:gd name="connsiteY12" fmla="*/ 3722716 h 4560459"/>
              <a:gd name="connsiteX13" fmla="*/ 2208573 w 2748374"/>
              <a:gd name="connsiteY13" fmla="*/ 3727974 h 4560459"/>
              <a:gd name="connsiteX14" fmla="*/ 2205068 w 2748374"/>
              <a:gd name="connsiteY14" fmla="*/ 3736737 h 4560459"/>
              <a:gd name="connsiteX15" fmla="*/ 2187542 w 2748374"/>
              <a:gd name="connsiteY15" fmla="*/ 3738489 h 4560459"/>
              <a:gd name="connsiteX16" fmla="*/ 2171769 w 2748374"/>
              <a:gd name="connsiteY16" fmla="*/ 3745500 h 4560459"/>
              <a:gd name="connsiteX17" fmla="*/ 2155119 w 2748374"/>
              <a:gd name="connsiteY17" fmla="*/ 3784933 h 4560459"/>
              <a:gd name="connsiteX18" fmla="*/ 2143727 w 2748374"/>
              <a:gd name="connsiteY18" fmla="*/ 3824367 h 4560459"/>
              <a:gd name="connsiteX19" fmla="*/ 2143727 w 2748374"/>
              <a:gd name="connsiteY19" fmla="*/ 3826119 h 4560459"/>
              <a:gd name="connsiteX20" fmla="*/ 2148985 w 2748374"/>
              <a:gd name="connsiteY20" fmla="*/ 3833130 h 4560459"/>
              <a:gd name="connsiteX21" fmla="*/ 2150737 w 2748374"/>
              <a:gd name="connsiteY21" fmla="*/ 3841893 h 4560459"/>
              <a:gd name="connsiteX22" fmla="*/ 2157748 w 2748374"/>
              <a:gd name="connsiteY22" fmla="*/ 3850656 h 4560459"/>
              <a:gd name="connsiteX23" fmla="*/ 2163006 w 2748374"/>
              <a:gd name="connsiteY23" fmla="*/ 3852408 h 4560459"/>
              <a:gd name="connsiteX24" fmla="*/ 2168263 w 2748374"/>
              <a:gd name="connsiteY24" fmla="*/ 3852408 h 4560459"/>
              <a:gd name="connsiteX25" fmla="*/ 2180532 w 2748374"/>
              <a:gd name="connsiteY25" fmla="*/ 3857666 h 4560459"/>
              <a:gd name="connsiteX26" fmla="*/ 2187542 w 2748374"/>
              <a:gd name="connsiteY26" fmla="*/ 3866429 h 4560459"/>
              <a:gd name="connsiteX27" fmla="*/ 2205068 w 2748374"/>
              <a:gd name="connsiteY27" fmla="*/ 3876945 h 4560459"/>
              <a:gd name="connsiteX28" fmla="*/ 2224347 w 2748374"/>
              <a:gd name="connsiteY28" fmla="*/ 3885708 h 4560459"/>
              <a:gd name="connsiteX29" fmla="*/ 2232233 w 2748374"/>
              <a:gd name="connsiteY29" fmla="*/ 3892718 h 4560459"/>
              <a:gd name="connsiteX30" fmla="*/ 2242749 w 2748374"/>
              <a:gd name="connsiteY30" fmla="*/ 3897976 h 4560459"/>
              <a:gd name="connsiteX31" fmla="*/ 2250636 w 2748374"/>
              <a:gd name="connsiteY31" fmla="*/ 3876945 h 4560459"/>
              <a:gd name="connsiteX32" fmla="*/ 2261151 w 2748374"/>
              <a:gd name="connsiteY32" fmla="*/ 3833130 h 4560459"/>
              <a:gd name="connsiteX33" fmla="*/ 2267285 w 2748374"/>
              <a:gd name="connsiteY33" fmla="*/ 3784057 h 4560459"/>
              <a:gd name="connsiteX34" fmla="*/ 2269914 w 2748374"/>
              <a:gd name="connsiteY34" fmla="*/ 3756892 h 4560459"/>
              <a:gd name="connsiteX35" fmla="*/ 2268162 w 2748374"/>
              <a:gd name="connsiteY35" fmla="*/ 3745500 h 4560459"/>
              <a:gd name="connsiteX36" fmla="*/ 2266409 w 2748374"/>
              <a:gd name="connsiteY36" fmla="*/ 3736737 h 4560459"/>
              <a:gd name="connsiteX37" fmla="*/ 2266409 w 2748374"/>
              <a:gd name="connsiteY37" fmla="*/ 3726221 h 4560459"/>
              <a:gd name="connsiteX38" fmla="*/ 2268162 w 2748374"/>
              <a:gd name="connsiteY38" fmla="*/ 3716582 h 4560459"/>
              <a:gd name="connsiteX39" fmla="*/ 2264656 w 2748374"/>
              <a:gd name="connsiteY39" fmla="*/ 3712200 h 4560459"/>
              <a:gd name="connsiteX40" fmla="*/ 2236615 w 2748374"/>
              <a:gd name="connsiteY40" fmla="*/ 3202194 h 4560459"/>
              <a:gd name="connsiteX41" fmla="*/ 2243625 w 2748374"/>
              <a:gd name="connsiteY41" fmla="*/ 3207451 h 4560459"/>
              <a:gd name="connsiteX42" fmla="*/ 2245378 w 2748374"/>
              <a:gd name="connsiteY42" fmla="*/ 3218843 h 4560459"/>
              <a:gd name="connsiteX43" fmla="*/ 2243625 w 2748374"/>
              <a:gd name="connsiteY43" fmla="*/ 3231112 h 4560459"/>
              <a:gd name="connsiteX44" fmla="*/ 2241873 w 2748374"/>
              <a:gd name="connsiteY44" fmla="*/ 3244256 h 4560459"/>
              <a:gd name="connsiteX45" fmla="*/ 2241873 w 2748374"/>
              <a:gd name="connsiteY45" fmla="*/ 3249514 h 4560459"/>
              <a:gd name="connsiteX46" fmla="*/ 2243625 w 2748374"/>
              <a:gd name="connsiteY46" fmla="*/ 3256524 h 4560459"/>
              <a:gd name="connsiteX47" fmla="*/ 2240120 w 2748374"/>
              <a:gd name="connsiteY47" fmla="*/ 3262658 h 4560459"/>
              <a:gd name="connsiteX48" fmla="*/ 2236615 w 2748374"/>
              <a:gd name="connsiteY48" fmla="*/ 3274050 h 4560459"/>
              <a:gd name="connsiteX49" fmla="*/ 2236615 w 2748374"/>
              <a:gd name="connsiteY49" fmla="*/ 3277555 h 4560459"/>
              <a:gd name="connsiteX50" fmla="*/ 2238367 w 2748374"/>
              <a:gd name="connsiteY50" fmla="*/ 3283690 h 4560459"/>
              <a:gd name="connsiteX51" fmla="*/ 2226976 w 2748374"/>
              <a:gd name="connsiteY51" fmla="*/ 3301216 h 4560459"/>
              <a:gd name="connsiteX52" fmla="*/ 2200687 w 2748374"/>
              <a:gd name="connsiteY52" fmla="*/ 3324876 h 4560459"/>
              <a:gd name="connsiteX53" fmla="*/ 2174398 w 2748374"/>
              <a:gd name="connsiteY53" fmla="*/ 3348536 h 4560459"/>
              <a:gd name="connsiteX54" fmla="*/ 2157748 w 2748374"/>
              <a:gd name="connsiteY54" fmla="*/ 3361680 h 4560459"/>
              <a:gd name="connsiteX55" fmla="*/ 2123572 w 2748374"/>
              <a:gd name="connsiteY55" fmla="*/ 3365185 h 4560459"/>
              <a:gd name="connsiteX56" fmla="*/ 2101665 w 2748374"/>
              <a:gd name="connsiteY56" fmla="*/ 3359928 h 4560459"/>
              <a:gd name="connsiteX57" fmla="*/ 2083262 w 2748374"/>
              <a:gd name="connsiteY57" fmla="*/ 3353794 h 4560459"/>
              <a:gd name="connsiteX58" fmla="*/ 2075376 w 2748374"/>
              <a:gd name="connsiteY58" fmla="*/ 3349412 h 4560459"/>
              <a:gd name="connsiteX59" fmla="*/ 2068365 w 2748374"/>
              <a:gd name="connsiteY59" fmla="*/ 3342402 h 4560459"/>
              <a:gd name="connsiteX60" fmla="*/ 2056973 w 2748374"/>
              <a:gd name="connsiteY60" fmla="*/ 3342402 h 4560459"/>
              <a:gd name="connsiteX61" fmla="*/ 2047334 w 2748374"/>
              <a:gd name="connsiteY61" fmla="*/ 3340649 h 4560459"/>
              <a:gd name="connsiteX62" fmla="*/ 2049087 w 2748374"/>
              <a:gd name="connsiteY62" fmla="*/ 3338896 h 4560459"/>
              <a:gd name="connsiteX63" fmla="*/ 2050839 w 2748374"/>
              <a:gd name="connsiteY63" fmla="*/ 3337144 h 4560459"/>
              <a:gd name="connsiteX64" fmla="*/ 2052592 w 2748374"/>
              <a:gd name="connsiteY64" fmla="*/ 3335391 h 4560459"/>
              <a:gd name="connsiteX65" fmla="*/ 2063108 w 2748374"/>
              <a:gd name="connsiteY65" fmla="*/ 3330133 h 4560459"/>
              <a:gd name="connsiteX66" fmla="*/ 2071870 w 2748374"/>
              <a:gd name="connsiteY66" fmla="*/ 3323123 h 4560459"/>
              <a:gd name="connsiteX67" fmla="*/ 2081510 w 2748374"/>
              <a:gd name="connsiteY67" fmla="*/ 3313484 h 4560459"/>
              <a:gd name="connsiteX68" fmla="*/ 2092902 w 2748374"/>
              <a:gd name="connsiteY68" fmla="*/ 3303844 h 4560459"/>
              <a:gd name="connsiteX69" fmla="*/ 2101665 w 2748374"/>
              <a:gd name="connsiteY69" fmla="*/ 3298587 h 4560459"/>
              <a:gd name="connsiteX70" fmla="*/ 2106922 w 2748374"/>
              <a:gd name="connsiteY70" fmla="*/ 3293329 h 4560459"/>
              <a:gd name="connsiteX71" fmla="*/ 2122696 w 2748374"/>
              <a:gd name="connsiteY71" fmla="*/ 3282813 h 4560459"/>
              <a:gd name="connsiteX72" fmla="*/ 2140222 w 2748374"/>
              <a:gd name="connsiteY72" fmla="*/ 3275803 h 4560459"/>
              <a:gd name="connsiteX73" fmla="*/ 2148109 w 2748374"/>
              <a:gd name="connsiteY73" fmla="*/ 3265287 h 4560459"/>
              <a:gd name="connsiteX74" fmla="*/ 2157748 w 2748374"/>
              <a:gd name="connsiteY74" fmla="*/ 3256524 h 4560459"/>
              <a:gd name="connsiteX75" fmla="*/ 2168263 w 2748374"/>
              <a:gd name="connsiteY75" fmla="*/ 3247761 h 4560459"/>
              <a:gd name="connsiteX76" fmla="*/ 2180532 w 2748374"/>
              <a:gd name="connsiteY76" fmla="*/ 3242503 h 4560459"/>
              <a:gd name="connsiteX77" fmla="*/ 2191047 w 2748374"/>
              <a:gd name="connsiteY77" fmla="*/ 3230235 h 4560459"/>
              <a:gd name="connsiteX78" fmla="*/ 2205068 w 2748374"/>
              <a:gd name="connsiteY78" fmla="*/ 3219720 h 4560459"/>
              <a:gd name="connsiteX79" fmla="*/ 2206821 w 2748374"/>
              <a:gd name="connsiteY79" fmla="*/ 3219720 h 4560459"/>
              <a:gd name="connsiteX80" fmla="*/ 2208573 w 2748374"/>
              <a:gd name="connsiteY80" fmla="*/ 3217967 h 4560459"/>
              <a:gd name="connsiteX81" fmla="*/ 2219965 w 2748374"/>
              <a:gd name="connsiteY81" fmla="*/ 3208328 h 4560459"/>
              <a:gd name="connsiteX82" fmla="*/ 2236615 w 2748374"/>
              <a:gd name="connsiteY82" fmla="*/ 3202194 h 4560459"/>
              <a:gd name="connsiteX83" fmla="*/ 658283 w 2748374"/>
              <a:gd name="connsiteY83" fmla="*/ 2816065 h 4560459"/>
              <a:gd name="connsiteX84" fmla="*/ 667046 w 2748374"/>
              <a:gd name="connsiteY84" fmla="*/ 2816065 h 4560459"/>
              <a:gd name="connsiteX85" fmla="*/ 696840 w 2748374"/>
              <a:gd name="connsiteY85" fmla="*/ 2832715 h 4560459"/>
              <a:gd name="connsiteX86" fmla="*/ 719624 w 2748374"/>
              <a:gd name="connsiteY86" fmla="*/ 2858127 h 4560459"/>
              <a:gd name="connsiteX87" fmla="*/ 748541 w 2748374"/>
              <a:gd name="connsiteY87" fmla="*/ 2892303 h 4560459"/>
              <a:gd name="connsiteX88" fmla="*/ 770449 w 2748374"/>
              <a:gd name="connsiteY88" fmla="*/ 2936994 h 4560459"/>
              <a:gd name="connsiteX89" fmla="*/ 774830 w 2748374"/>
              <a:gd name="connsiteY89" fmla="*/ 2958902 h 4560459"/>
              <a:gd name="connsiteX90" fmla="*/ 780088 w 2748374"/>
              <a:gd name="connsiteY90" fmla="*/ 2982562 h 4560459"/>
              <a:gd name="connsiteX91" fmla="*/ 791480 w 2748374"/>
              <a:gd name="connsiteY91" fmla="*/ 3019367 h 4560459"/>
              <a:gd name="connsiteX92" fmla="*/ 794985 w 2748374"/>
              <a:gd name="connsiteY92" fmla="*/ 3054419 h 4560459"/>
              <a:gd name="connsiteX93" fmla="*/ 794985 w 2748374"/>
              <a:gd name="connsiteY93" fmla="*/ 3150812 h 4560459"/>
              <a:gd name="connsiteX94" fmla="*/ 791480 w 2748374"/>
              <a:gd name="connsiteY94" fmla="*/ 3199884 h 4560459"/>
              <a:gd name="connsiteX95" fmla="*/ 784470 w 2748374"/>
              <a:gd name="connsiteY95" fmla="*/ 3227926 h 4560459"/>
              <a:gd name="connsiteX96" fmla="*/ 782717 w 2748374"/>
              <a:gd name="connsiteY96" fmla="*/ 3255968 h 4560459"/>
              <a:gd name="connsiteX97" fmla="*/ 765191 w 2748374"/>
              <a:gd name="connsiteY97" fmla="*/ 3362876 h 4560459"/>
              <a:gd name="connsiteX98" fmla="*/ 762562 w 2748374"/>
              <a:gd name="connsiteY98" fmla="*/ 3411949 h 4560459"/>
              <a:gd name="connsiteX99" fmla="*/ 758181 w 2748374"/>
              <a:gd name="connsiteY99" fmla="*/ 3464527 h 4560459"/>
              <a:gd name="connsiteX100" fmla="*/ 758181 w 2748374"/>
              <a:gd name="connsiteY100" fmla="*/ 3480300 h 4560459"/>
              <a:gd name="connsiteX101" fmla="*/ 761686 w 2748374"/>
              <a:gd name="connsiteY101" fmla="*/ 3497826 h 4560459"/>
              <a:gd name="connsiteX102" fmla="*/ 809006 w 2748374"/>
              <a:gd name="connsiteY102" fmla="*/ 3497826 h 4560459"/>
              <a:gd name="connsiteX103" fmla="*/ 856326 w 2748374"/>
              <a:gd name="connsiteY103" fmla="*/ 3494321 h 4560459"/>
              <a:gd name="connsiteX104" fmla="*/ 905399 w 2748374"/>
              <a:gd name="connsiteY104" fmla="*/ 3489063 h 4560459"/>
              <a:gd name="connsiteX105" fmla="*/ 914162 w 2748374"/>
              <a:gd name="connsiteY105" fmla="*/ 3489063 h 4560459"/>
              <a:gd name="connsiteX106" fmla="*/ 930812 w 2748374"/>
              <a:gd name="connsiteY106" fmla="*/ 3490816 h 4560459"/>
              <a:gd name="connsiteX107" fmla="*/ 950967 w 2748374"/>
              <a:gd name="connsiteY107" fmla="*/ 3494321 h 4560459"/>
              <a:gd name="connsiteX108" fmla="*/ 1043854 w 2748374"/>
              <a:gd name="connsiteY108" fmla="*/ 3483806 h 4560459"/>
              <a:gd name="connsiteX109" fmla="*/ 1140248 w 2748374"/>
              <a:gd name="connsiteY109" fmla="*/ 3475043 h 4560459"/>
              <a:gd name="connsiteX110" fmla="*/ 1159526 w 2748374"/>
              <a:gd name="connsiteY110" fmla="*/ 3478548 h 4560459"/>
              <a:gd name="connsiteX111" fmla="*/ 1191949 w 2748374"/>
              <a:gd name="connsiteY111" fmla="*/ 3489940 h 4560459"/>
              <a:gd name="connsiteX112" fmla="*/ 1227001 w 2748374"/>
              <a:gd name="connsiteY112" fmla="*/ 3501332 h 4560459"/>
              <a:gd name="connsiteX113" fmla="*/ 1249785 w 2748374"/>
              <a:gd name="connsiteY113" fmla="*/ 3510971 h 4560459"/>
              <a:gd name="connsiteX114" fmla="*/ 1276951 w 2748374"/>
              <a:gd name="connsiteY114" fmla="*/ 3524115 h 4560459"/>
              <a:gd name="connsiteX115" fmla="*/ 1303239 w 2748374"/>
              <a:gd name="connsiteY115" fmla="*/ 3538136 h 4560459"/>
              <a:gd name="connsiteX116" fmla="*/ 1326899 w 2748374"/>
              <a:gd name="connsiteY116" fmla="*/ 3561796 h 4560459"/>
              <a:gd name="connsiteX117" fmla="*/ 1334078 w 2748374"/>
              <a:gd name="connsiteY117" fmla="*/ 3582228 h 4560459"/>
              <a:gd name="connsiteX118" fmla="*/ 1342789 w 2748374"/>
              <a:gd name="connsiteY118" fmla="*/ 3577250 h 4560459"/>
              <a:gd name="connsiteX119" fmla="*/ 1363820 w 2748374"/>
              <a:gd name="connsiteY119" fmla="*/ 3593900 h 4560459"/>
              <a:gd name="connsiteX120" fmla="*/ 1381346 w 2748374"/>
              <a:gd name="connsiteY120" fmla="*/ 3614055 h 4560459"/>
              <a:gd name="connsiteX121" fmla="*/ 1402377 w 2748374"/>
              <a:gd name="connsiteY121" fmla="*/ 3622818 h 4560459"/>
              <a:gd name="connsiteX122" fmla="*/ 1429543 w 2748374"/>
              <a:gd name="connsiteY122" fmla="*/ 3624570 h 4560459"/>
              <a:gd name="connsiteX123" fmla="*/ 1454955 w 2748374"/>
              <a:gd name="connsiteY123" fmla="*/ 3621065 h 4560459"/>
              <a:gd name="connsiteX124" fmla="*/ 1479492 w 2748374"/>
              <a:gd name="connsiteY124" fmla="*/ 3612302 h 4560459"/>
              <a:gd name="connsiteX125" fmla="*/ 1501399 w 2748374"/>
              <a:gd name="connsiteY125" fmla="*/ 3605292 h 4560459"/>
              <a:gd name="connsiteX126" fmla="*/ 1526812 w 2748374"/>
              <a:gd name="connsiteY126" fmla="*/ 3596529 h 4560459"/>
              <a:gd name="connsiteX127" fmla="*/ 1528564 w 2748374"/>
              <a:gd name="connsiteY127" fmla="*/ 3594776 h 4560459"/>
              <a:gd name="connsiteX128" fmla="*/ 1530317 w 2748374"/>
              <a:gd name="connsiteY128" fmla="*/ 3593023 h 4560459"/>
              <a:gd name="connsiteX129" fmla="*/ 1532070 w 2748374"/>
              <a:gd name="connsiteY129" fmla="*/ 3593023 h 4560459"/>
              <a:gd name="connsiteX130" fmla="*/ 1547843 w 2748374"/>
              <a:gd name="connsiteY130" fmla="*/ 3584261 h 4560459"/>
              <a:gd name="connsiteX131" fmla="*/ 1565369 w 2748374"/>
              <a:gd name="connsiteY131" fmla="*/ 3577250 h 4560459"/>
              <a:gd name="connsiteX132" fmla="*/ 1593411 w 2748374"/>
              <a:gd name="connsiteY132" fmla="*/ 3562353 h 4560459"/>
              <a:gd name="connsiteX133" fmla="*/ 1624957 w 2748374"/>
              <a:gd name="connsiteY133" fmla="*/ 3547456 h 4560459"/>
              <a:gd name="connsiteX134" fmla="*/ 1642483 w 2748374"/>
              <a:gd name="connsiteY134" fmla="*/ 3533435 h 4560459"/>
              <a:gd name="connsiteX135" fmla="*/ 1661762 w 2748374"/>
              <a:gd name="connsiteY135" fmla="*/ 3522919 h 4560459"/>
              <a:gd name="connsiteX136" fmla="*/ 1667020 w 2748374"/>
              <a:gd name="connsiteY136" fmla="*/ 3519414 h 4560459"/>
              <a:gd name="connsiteX137" fmla="*/ 1681917 w 2748374"/>
              <a:gd name="connsiteY137" fmla="*/ 3510651 h 4560459"/>
              <a:gd name="connsiteX138" fmla="*/ 1698567 w 2748374"/>
              <a:gd name="connsiteY138" fmla="*/ 3500136 h 4560459"/>
              <a:gd name="connsiteX139" fmla="*/ 1702072 w 2748374"/>
              <a:gd name="connsiteY139" fmla="*/ 3493125 h 4560459"/>
              <a:gd name="connsiteX140" fmla="*/ 1695938 w 2748374"/>
              <a:gd name="connsiteY140" fmla="*/ 3460702 h 4560459"/>
              <a:gd name="connsiteX141" fmla="*/ 1689804 w 2748374"/>
              <a:gd name="connsiteY141" fmla="*/ 3431784 h 4560459"/>
              <a:gd name="connsiteX142" fmla="*/ 1689804 w 2748374"/>
              <a:gd name="connsiteY142" fmla="*/ 3430032 h 4560459"/>
              <a:gd name="connsiteX143" fmla="*/ 1691556 w 2748374"/>
              <a:gd name="connsiteY143" fmla="*/ 3426526 h 4560459"/>
              <a:gd name="connsiteX144" fmla="*/ 1686298 w 2748374"/>
              <a:gd name="connsiteY144" fmla="*/ 3403743 h 4560459"/>
              <a:gd name="connsiteX145" fmla="*/ 1665267 w 2748374"/>
              <a:gd name="connsiteY145" fmla="*/ 3400237 h 4560459"/>
              <a:gd name="connsiteX146" fmla="*/ 1647741 w 2748374"/>
              <a:gd name="connsiteY146" fmla="*/ 3403743 h 4560459"/>
              <a:gd name="connsiteX147" fmla="*/ 1630215 w 2748374"/>
              <a:gd name="connsiteY147" fmla="*/ 3410753 h 4560459"/>
              <a:gd name="connsiteX148" fmla="*/ 1623205 w 2748374"/>
              <a:gd name="connsiteY148" fmla="*/ 3407248 h 4560459"/>
              <a:gd name="connsiteX149" fmla="*/ 1617947 w 2748374"/>
              <a:gd name="connsiteY149" fmla="*/ 3401990 h 4560459"/>
              <a:gd name="connsiteX150" fmla="*/ 1610937 w 2748374"/>
              <a:gd name="connsiteY150" fmla="*/ 3401990 h 4560459"/>
              <a:gd name="connsiteX151" fmla="*/ 1605679 w 2748374"/>
              <a:gd name="connsiteY151" fmla="*/ 3403743 h 4560459"/>
              <a:gd name="connsiteX152" fmla="*/ 1581142 w 2748374"/>
              <a:gd name="connsiteY152" fmla="*/ 3394103 h 4560459"/>
              <a:gd name="connsiteX153" fmla="*/ 1561864 w 2748374"/>
              <a:gd name="connsiteY153" fmla="*/ 3380959 h 4560459"/>
              <a:gd name="connsiteX154" fmla="*/ 1553101 w 2748374"/>
              <a:gd name="connsiteY154" fmla="*/ 3380083 h 4560459"/>
              <a:gd name="connsiteX155" fmla="*/ 1546967 w 2748374"/>
              <a:gd name="connsiteY155" fmla="*/ 3374825 h 4560459"/>
              <a:gd name="connsiteX156" fmla="*/ 1537327 w 2748374"/>
              <a:gd name="connsiteY156" fmla="*/ 3370443 h 4560459"/>
              <a:gd name="connsiteX157" fmla="*/ 1525936 w 2748374"/>
              <a:gd name="connsiteY157" fmla="*/ 3348536 h 4560459"/>
              <a:gd name="connsiteX158" fmla="*/ 1514544 w 2748374"/>
              <a:gd name="connsiteY158" fmla="*/ 3331886 h 4560459"/>
              <a:gd name="connsiteX159" fmla="*/ 1509286 w 2748374"/>
              <a:gd name="connsiteY159" fmla="*/ 3317865 h 4560459"/>
              <a:gd name="connsiteX160" fmla="*/ 1505781 w 2748374"/>
              <a:gd name="connsiteY160" fmla="*/ 3303844 h 4560459"/>
              <a:gd name="connsiteX161" fmla="*/ 1504028 w 2748374"/>
              <a:gd name="connsiteY161" fmla="*/ 3300339 h 4560459"/>
              <a:gd name="connsiteX162" fmla="*/ 1504028 w 2748374"/>
              <a:gd name="connsiteY162" fmla="*/ 3296834 h 4560459"/>
              <a:gd name="connsiteX163" fmla="*/ 1507533 w 2748374"/>
              <a:gd name="connsiteY163" fmla="*/ 3291576 h 4560459"/>
              <a:gd name="connsiteX164" fmla="*/ 1518049 w 2748374"/>
              <a:gd name="connsiteY164" fmla="*/ 3291576 h 4560459"/>
              <a:gd name="connsiteX165" fmla="*/ 1523307 w 2748374"/>
              <a:gd name="connsiteY165" fmla="*/ 3293329 h 4560459"/>
              <a:gd name="connsiteX166" fmla="*/ 1527688 w 2748374"/>
              <a:gd name="connsiteY166" fmla="*/ 3295958 h 4560459"/>
              <a:gd name="connsiteX167" fmla="*/ 1545214 w 2748374"/>
              <a:gd name="connsiteY167" fmla="*/ 3297710 h 4560459"/>
              <a:gd name="connsiteX168" fmla="*/ 1567122 w 2748374"/>
              <a:gd name="connsiteY168" fmla="*/ 3298587 h 4560459"/>
              <a:gd name="connsiteX169" fmla="*/ 1575008 w 2748374"/>
              <a:gd name="connsiteY169" fmla="*/ 3296834 h 4560459"/>
              <a:gd name="connsiteX170" fmla="*/ 1584648 w 2748374"/>
              <a:gd name="connsiteY170" fmla="*/ 3295081 h 4560459"/>
              <a:gd name="connsiteX171" fmla="*/ 1586400 w 2748374"/>
              <a:gd name="connsiteY171" fmla="*/ 3295081 h 4560459"/>
              <a:gd name="connsiteX172" fmla="*/ 1589905 w 2748374"/>
              <a:gd name="connsiteY172" fmla="*/ 3296834 h 4560459"/>
              <a:gd name="connsiteX173" fmla="*/ 1593411 w 2748374"/>
              <a:gd name="connsiteY173" fmla="*/ 3296834 h 4560459"/>
              <a:gd name="connsiteX174" fmla="*/ 1595163 w 2748374"/>
              <a:gd name="connsiteY174" fmla="*/ 3295081 h 4560459"/>
              <a:gd name="connsiteX175" fmla="*/ 1607431 w 2748374"/>
              <a:gd name="connsiteY175" fmla="*/ 3295081 h 4560459"/>
              <a:gd name="connsiteX176" fmla="*/ 1610937 w 2748374"/>
              <a:gd name="connsiteY176" fmla="*/ 3291576 h 4560459"/>
              <a:gd name="connsiteX177" fmla="*/ 1617947 w 2748374"/>
              <a:gd name="connsiteY177" fmla="*/ 3286319 h 4560459"/>
              <a:gd name="connsiteX178" fmla="*/ 1623205 w 2748374"/>
              <a:gd name="connsiteY178" fmla="*/ 3286319 h 4560459"/>
              <a:gd name="connsiteX179" fmla="*/ 1627586 w 2748374"/>
              <a:gd name="connsiteY179" fmla="*/ 3288071 h 4560459"/>
              <a:gd name="connsiteX180" fmla="*/ 1638102 w 2748374"/>
              <a:gd name="connsiteY180" fmla="*/ 3285442 h 4560459"/>
              <a:gd name="connsiteX181" fmla="*/ 1647741 w 2748374"/>
              <a:gd name="connsiteY181" fmla="*/ 3282813 h 4560459"/>
              <a:gd name="connsiteX182" fmla="*/ 1663515 w 2748374"/>
              <a:gd name="connsiteY182" fmla="*/ 3281061 h 4560459"/>
              <a:gd name="connsiteX183" fmla="*/ 1679288 w 2748374"/>
              <a:gd name="connsiteY183" fmla="*/ 3281061 h 4560459"/>
              <a:gd name="connsiteX184" fmla="*/ 1687175 w 2748374"/>
              <a:gd name="connsiteY184" fmla="*/ 3272298 h 4560459"/>
              <a:gd name="connsiteX185" fmla="*/ 1694185 w 2748374"/>
              <a:gd name="connsiteY185" fmla="*/ 3263535 h 4560459"/>
              <a:gd name="connsiteX186" fmla="*/ 1700319 w 2748374"/>
              <a:gd name="connsiteY186" fmla="*/ 3265287 h 4560459"/>
              <a:gd name="connsiteX187" fmla="*/ 1702072 w 2748374"/>
              <a:gd name="connsiteY187" fmla="*/ 3265287 h 4560459"/>
              <a:gd name="connsiteX188" fmla="*/ 1710835 w 2748374"/>
              <a:gd name="connsiteY188" fmla="*/ 3256524 h 4560459"/>
              <a:gd name="connsiteX189" fmla="*/ 1717845 w 2748374"/>
              <a:gd name="connsiteY189" fmla="*/ 3242503 h 4560459"/>
              <a:gd name="connsiteX190" fmla="*/ 1716093 w 2748374"/>
              <a:gd name="connsiteY190" fmla="*/ 3237246 h 4560459"/>
              <a:gd name="connsiteX191" fmla="*/ 1716093 w 2748374"/>
              <a:gd name="connsiteY191" fmla="*/ 3233740 h 4560459"/>
              <a:gd name="connsiteX192" fmla="*/ 1721350 w 2748374"/>
              <a:gd name="connsiteY192" fmla="*/ 3225854 h 4560459"/>
              <a:gd name="connsiteX193" fmla="*/ 1726608 w 2748374"/>
              <a:gd name="connsiteY193" fmla="*/ 3219720 h 4560459"/>
              <a:gd name="connsiteX194" fmla="*/ 1723103 w 2748374"/>
              <a:gd name="connsiteY194" fmla="*/ 3207451 h 4560459"/>
              <a:gd name="connsiteX195" fmla="*/ 1719598 w 2748374"/>
              <a:gd name="connsiteY195" fmla="*/ 3205699 h 4560459"/>
              <a:gd name="connsiteX196" fmla="*/ 1722227 w 2748374"/>
              <a:gd name="connsiteY196" fmla="*/ 3195183 h 4560459"/>
              <a:gd name="connsiteX197" fmla="*/ 1730113 w 2748374"/>
              <a:gd name="connsiteY197" fmla="*/ 3186420 h 4560459"/>
              <a:gd name="connsiteX198" fmla="*/ 1730990 w 2748374"/>
              <a:gd name="connsiteY198" fmla="*/ 3163636 h 4560459"/>
              <a:gd name="connsiteX199" fmla="*/ 1740629 w 2748374"/>
              <a:gd name="connsiteY199" fmla="*/ 3142605 h 4560459"/>
              <a:gd name="connsiteX200" fmla="*/ 1740629 w 2748374"/>
              <a:gd name="connsiteY200" fmla="*/ 3130337 h 4560459"/>
              <a:gd name="connsiteX201" fmla="*/ 1744134 w 2748374"/>
              <a:gd name="connsiteY201" fmla="*/ 3119821 h 4560459"/>
              <a:gd name="connsiteX202" fmla="*/ 1747640 w 2748374"/>
              <a:gd name="connsiteY202" fmla="*/ 3111058 h 4560459"/>
              <a:gd name="connsiteX203" fmla="*/ 1749392 w 2748374"/>
              <a:gd name="connsiteY203" fmla="*/ 3093532 h 4560459"/>
              <a:gd name="connsiteX204" fmla="*/ 1754650 w 2748374"/>
              <a:gd name="connsiteY204" fmla="*/ 3065491 h 4560459"/>
              <a:gd name="connsiteX205" fmla="*/ 1758155 w 2748374"/>
              <a:gd name="connsiteY205" fmla="*/ 3035697 h 4560459"/>
              <a:gd name="connsiteX206" fmla="*/ 1761660 w 2748374"/>
              <a:gd name="connsiteY206" fmla="*/ 3023428 h 4560459"/>
              <a:gd name="connsiteX207" fmla="*/ 1765166 w 2748374"/>
              <a:gd name="connsiteY207" fmla="*/ 2993634 h 4560459"/>
              <a:gd name="connsiteX208" fmla="*/ 1765166 w 2748374"/>
              <a:gd name="connsiteY208" fmla="*/ 2963840 h 4560459"/>
              <a:gd name="connsiteX209" fmla="*/ 1768671 w 2748374"/>
              <a:gd name="connsiteY209" fmla="*/ 2953324 h 4560459"/>
              <a:gd name="connsiteX210" fmla="*/ 1766042 w 2748374"/>
              <a:gd name="connsiteY210" fmla="*/ 2933170 h 4560459"/>
              <a:gd name="connsiteX211" fmla="*/ 1763413 w 2748374"/>
              <a:gd name="connsiteY211" fmla="*/ 2914767 h 4560459"/>
              <a:gd name="connsiteX212" fmla="*/ 1765166 w 2748374"/>
              <a:gd name="connsiteY212" fmla="*/ 2907757 h 4560459"/>
              <a:gd name="connsiteX213" fmla="*/ 1761660 w 2748374"/>
              <a:gd name="connsiteY213" fmla="*/ 2886726 h 4560459"/>
              <a:gd name="connsiteX214" fmla="*/ 1780063 w 2748374"/>
              <a:gd name="connsiteY214" fmla="*/ 2857808 h 4560459"/>
              <a:gd name="connsiteX215" fmla="*/ 1815991 w 2748374"/>
              <a:gd name="connsiteY215" fmla="*/ 2853426 h 4560459"/>
              <a:gd name="connsiteX216" fmla="*/ 1827383 w 2748374"/>
              <a:gd name="connsiteY216" fmla="*/ 2851674 h 4560459"/>
              <a:gd name="connsiteX217" fmla="*/ 1837898 w 2748374"/>
              <a:gd name="connsiteY217" fmla="*/ 2849921 h 4560459"/>
              <a:gd name="connsiteX218" fmla="*/ 1846661 w 2748374"/>
              <a:gd name="connsiteY218" fmla="*/ 2852550 h 4560459"/>
              <a:gd name="connsiteX219" fmla="*/ 1854548 w 2748374"/>
              <a:gd name="connsiteY219" fmla="*/ 2855179 h 4560459"/>
              <a:gd name="connsiteX220" fmla="*/ 1859806 w 2748374"/>
              <a:gd name="connsiteY220" fmla="*/ 2853426 h 4560459"/>
              <a:gd name="connsiteX221" fmla="*/ 1868569 w 2748374"/>
              <a:gd name="connsiteY221" fmla="*/ 2851674 h 4560459"/>
              <a:gd name="connsiteX222" fmla="*/ 1879085 w 2748374"/>
              <a:gd name="connsiteY222" fmla="*/ 2856055 h 4560459"/>
              <a:gd name="connsiteX223" fmla="*/ 1887847 w 2748374"/>
              <a:gd name="connsiteY223" fmla="*/ 2863942 h 4560459"/>
              <a:gd name="connsiteX224" fmla="*/ 1891353 w 2748374"/>
              <a:gd name="connsiteY224" fmla="*/ 2867447 h 4560459"/>
              <a:gd name="connsiteX225" fmla="*/ 1896610 w 2748374"/>
              <a:gd name="connsiteY225" fmla="*/ 2867447 h 4560459"/>
              <a:gd name="connsiteX226" fmla="*/ 1912384 w 2748374"/>
              <a:gd name="connsiteY226" fmla="*/ 2886726 h 4560459"/>
              <a:gd name="connsiteX227" fmla="*/ 1922023 w 2748374"/>
              <a:gd name="connsiteY227" fmla="*/ 2902499 h 4560459"/>
              <a:gd name="connsiteX228" fmla="*/ 1931662 w 2748374"/>
              <a:gd name="connsiteY228" fmla="*/ 2920025 h 4560459"/>
              <a:gd name="connsiteX229" fmla="*/ 1933415 w 2748374"/>
              <a:gd name="connsiteY229" fmla="*/ 2939304 h 4560459"/>
              <a:gd name="connsiteX230" fmla="*/ 1935168 w 2748374"/>
              <a:gd name="connsiteY230" fmla="*/ 2960335 h 4560459"/>
              <a:gd name="connsiteX231" fmla="*/ 1931662 w 2748374"/>
              <a:gd name="connsiteY231" fmla="*/ 2984871 h 4560459"/>
              <a:gd name="connsiteX232" fmla="*/ 1926405 w 2748374"/>
              <a:gd name="connsiteY232" fmla="*/ 3009408 h 4560459"/>
              <a:gd name="connsiteX233" fmla="*/ 1926405 w 2748374"/>
              <a:gd name="connsiteY233" fmla="*/ 3016418 h 4560459"/>
              <a:gd name="connsiteX234" fmla="*/ 1922899 w 2748374"/>
              <a:gd name="connsiteY234" fmla="*/ 3023428 h 4560459"/>
              <a:gd name="connsiteX235" fmla="*/ 1913260 w 2748374"/>
              <a:gd name="connsiteY235" fmla="*/ 3031315 h 4560459"/>
              <a:gd name="connsiteX236" fmla="*/ 1904497 w 2748374"/>
              <a:gd name="connsiteY236" fmla="*/ 3047089 h 4560459"/>
              <a:gd name="connsiteX237" fmla="*/ 1894858 w 2748374"/>
              <a:gd name="connsiteY237" fmla="*/ 3061986 h 4560459"/>
              <a:gd name="connsiteX238" fmla="*/ 1891353 w 2748374"/>
              <a:gd name="connsiteY238" fmla="*/ 3070749 h 4560459"/>
              <a:gd name="connsiteX239" fmla="*/ 1891353 w 2748374"/>
              <a:gd name="connsiteY239" fmla="*/ 3081264 h 4560459"/>
              <a:gd name="connsiteX240" fmla="*/ 1883466 w 2748374"/>
              <a:gd name="connsiteY240" fmla="*/ 3090027 h 4560459"/>
              <a:gd name="connsiteX241" fmla="*/ 1877332 w 2748374"/>
              <a:gd name="connsiteY241" fmla="*/ 3100543 h 4560459"/>
              <a:gd name="connsiteX242" fmla="*/ 1875579 w 2748374"/>
              <a:gd name="connsiteY242" fmla="*/ 3104048 h 4560459"/>
              <a:gd name="connsiteX243" fmla="*/ 1875579 w 2748374"/>
              <a:gd name="connsiteY243" fmla="*/ 3109306 h 4560459"/>
              <a:gd name="connsiteX244" fmla="*/ 1873827 w 2748374"/>
              <a:gd name="connsiteY244" fmla="*/ 3114564 h 4560459"/>
              <a:gd name="connsiteX245" fmla="*/ 1870321 w 2748374"/>
              <a:gd name="connsiteY245" fmla="*/ 3119821 h 4560459"/>
              <a:gd name="connsiteX246" fmla="*/ 1872074 w 2748374"/>
              <a:gd name="connsiteY246" fmla="*/ 3123327 h 4560459"/>
              <a:gd name="connsiteX247" fmla="*/ 1872074 w 2748374"/>
              <a:gd name="connsiteY247" fmla="*/ 3125079 h 4560459"/>
              <a:gd name="connsiteX248" fmla="*/ 1870321 w 2748374"/>
              <a:gd name="connsiteY248" fmla="*/ 3136471 h 4560459"/>
              <a:gd name="connsiteX249" fmla="*/ 1868569 w 2748374"/>
              <a:gd name="connsiteY249" fmla="*/ 3147863 h 4560459"/>
              <a:gd name="connsiteX250" fmla="*/ 1886971 w 2748374"/>
              <a:gd name="connsiteY250" fmla="*/ 3138224 h 4560459"/>
              <a:gd name="connsiteX251" fmla="*/ 1907126 w 2748374"/>
              <a:gd name="connsiteY251" fmla="*/ 3126832 h 4560459"/>
              <a:gd name="connsiteX252" fmla="*/ 1912384 w 2748374"/>
              <a:gd name="connsiteY252" fmla="*/ 3126832 h 4560459"/>
              <a:gd name="connsiteX253" fmla="*/ 1917642 w 2748374"/>
              <a:gd name="connsiteY253" fmla="*/ 3125079 h 4560459"/>
              <a:gd name="connsiteX254" fmla="*/ 1922899 w 2748374"/>
              <a:gd name="connsiteY254" fmla="*/ 3119821 h 4560459"/>
              <a:gd name="connsiteX255" fmla="*/ 1931662 w 2748374"/>
              <a:gd name="connsiteY255" fmla="*/ 3113687 h 4560459"/>
              <a:gd name="connsiteX256" fmla="*/ 1935168 w 2748374"/>
              <a:gd name="connsiteY256" fmla="*/ 3117193 h 4560459"/>
              <a:gd name="connsiteX257" fmla="*/ 1940425 w 2748374"/>
              <a:gd name="connsiteY257" fmla="*/ 3119821 h 4560459"/>
              <a:gd name="connsiteX258" fmla="*/ 1942178 w 2748374"/>
              <a:gd name="connsiteY258" fmla="*/ 3119821 h 4560459"/>
              <a:gd name="connsiteX259" fmla="*/ 1947436 w 2748374"/>
              <a:gd name="connsiteY259" fmla="*/ 3118069 h 4560459"/>
              <a:gd name="connsiteX260" fmla="*/ 1958828 w 2748374"/>
              <a:gd name="connsiteY260" fmla="*/ 3108430 h 4560459"/>
              <a:gd name="connsiteX261" fmla="*/ 1975477 w 2748374"/>
              <a:gd name="connsiteY261" fmla="*/ 3107553 h 4560459"/>
              <a:gd name="connsiteX262" fmla="*/ 1980735 w 2748374"/>
              <a:gd name="connsiteY262" fmla="*/ 3107553 h 4560459"/>
              <a:gd name="connsiteX263" fmla="*/ 1989498 w 2748374"/>
              <a:gd name="connsiteY263" fmla="*/ 3109306 h 4560459"/>
              <a:gd name="connsiteX264" fmla="*/ 2000890 w 2748374"/>
              <a:gd name="connsiteY264" fmla="*/ 3113687 h 4560459"/>
              <a:gd name="connsiteX265" fmla="*/ 2012282 w 2748374"/>
              <a:gd name="connsiteY265" fmla="*/ 3119821 h 4560459"/>
              <a:gd name="connsiteX266" fmla="*/ 2042953 w 2748374"/>
              <a:gd name="connsiteY266" fmla="*/ 3144358 h 4560459"/>
              <a:gd name="connsiteX267" fmla="*/ 2050839 w 2748374"/>
              <a:gd name="connsiteY267" fmla="*/ 3184668 h 4560459"/>
              <a:gd name="connsiteX268" fmla="*/ 2050839 w 2748374"/>
              <a:gd name="connsiteY268" fmla="*/ 3196936 h 4560459"/>
              <a:gd name="connsiteX269" fmla="*/ 2037695 w 2748374"/>
              <a:gd name="connsiteY269" fmla="*/ 3208328 h 4560459"/>
              <a:gd name="connsiteX270" fmla="*/ 2019293 w 2748374"/>
              <a:gd name="connsiteY270" fmla="*/ 3217967 h 4560459"/>
              <a:gd name="connsiteX271" fmla="*/ 1990375 w 2748374"/>
              <a:gd name="connsiteY271" fmla="*/ 3245132 h 4560459"/>
              <a:gd name="connsiteX272" fmla="*/ 1956199 w 2748374"/>
              <a:gd name="connsiteY272" fmla="*/ 3265287 h 4560459"/>
              <a:gd name="connsiteX273" fmla="*/ 1936920 w 2748374"/>
              <a:gd name="connsiteY273" fmla="*/ 3281061 h 4560459"/>
              <a:gd name="connsiteX274" fmla="*/ 1926405 w 2748374"/>
              <a:gd name="connsiteY274" fmla="*/ 3282813 h 4560459"/>
              <a:gd name="connsiteX275" fmla="*/ 1917642 w 2748374"/>
              <a:gd name="connsiteY275" fmla="*/ 3291576 h 4560459"/>
              <a:gd name="connsiteX276" fmla="*/ 1903621 w 2748374"/>
              <a:gd name="connsiteY276" fmla="*/ 3291576 h 4560459"/>
              <a:gd name="connsiteX277" fmla="*/ 1886971 w 2748374"/>
              <a:gd name="connsiteY277" fmla="*/ 3302968 h 4560459"/>
              <a:gd name="connsiteX278" fmla="*/ 1875579 w 2748374"/>
              <a:gd name="connsiteY278" fmla="*/ 3319618 h 4560459"/>
              <a:gd name="connsiteX279" fmla="*/ 1873827 w 2748374"/>
              <a:gd name="connsiteY279" fmla="*/ 3319618 h 4560459"/>
              <a:gd name="connsiteX280" fmla="*/ 1872074 w 2748374"/>
              <a:gd name="connsiteY280" fmla="*/ 3321370 h 4560459"/>
              <a:gd name="connsiteX281" fmla="*/ 1865064 w 2748374"/>
              <a:gd name="connsiteY281" fmla="*/ 3324876 h 4560459"/>
              <a:gd name="connsiteX282" fmla="*/ 1858053 w 2748374"/>
              <a:gd name="connsiteY282" fmla="*/ 3324876 h 4560459"/>
              <a:gd name="connsiteX283" fmla="*/ 1852795 w 2748374"/>
              <a:gd name="connsiteY283" fmla="*/ 3324876 h 4560459"/>
              <a:gd name="connsiteX284" fmla="*/ 1844033 w 2748374"/>
              <a:gd name="connsiteY284" fmla="*/ 3332762 h 4560459"/>
              <a:gd name="connsiteX285" fmla="*/ 1840527 w 2748374"/>
              <a:gd name="connsiteY285" fmla="*/ 3342402 h 4560459"/>
              <a:gd name="connsiteX286" fmla="*/ 1833517 w 2748374"/>
              <a:gd name="connsiteY286" fmla="*/ 3349412 h 4560459"/>
              <a:gd name="connsiteX287" fmla="*/ 1827383 w 2748374"/>
              <a:gd name="connsiteY287" fmla="*/ 3354670 h 4560459"/>
              <a:gd name="connsiteX288" fmla="*/ 1824754 w 2748374"/>
              <a:gd name="connsiteY288" fmla="*/ 3361680 h 4560459"/>
              <a:gd name="connsiteX289" fmla="*/ 1824754 w 2748374"/>
              <a:gd name="connsiteY289" fmla="*/ 3370443 h 4560459"/>
              <a:gd name="connsiteX290" fmla="*/ 1815991 w 2748374"/>
              <a:gd name="connsiteY290" fmla="*/ 3379206 h 4560459"/>
              <a:gd name="connsiteX291" fmla="*/ 1814238 w 2748374"/>
              <a:gd name="connsiteY291" fmla="*/ 3380959 h 4560459"/>
              <a:gd name="connsiteX292" fmla="*/ 1814238 w 2748374"/>
              <a:gd name="connsiteY292" fmla="*/ 3384464 h 4560459"/>
              <a:gd name="connsiteX293" fmla="*/ 1812486 w 2748374"/>
              <a:gd name="connsiteY293" fmla="*/ 3389722 h 4560459"/>
              <a:gd name="connsiteX294" fmla="*/ 1810733 w 2748374"/>
              <a:gd name="connsiteY294" fmla="*/ 3393227 h 4560459"/>
              <a:gd name="connsiteX295" fmla="*/ 1810733 w 2748374"/>
              <a:gd name="connsiteY295" fmla="*/ 3416011 h 4560459"/>
              <a:gd name="connsiteX296" fmla="*/ 1807228 w 2748374"/>
              <a:gd name="connsiteY296" fmla="*/ 3417763 h 4560459"/>
              <a:gd name="connsiteX297" fmla="*/ 1807228 w 2748374"/>
              <a:gd name="connsiteY297" fmla="*/ 3430032 h 4560459"/>
              <a:gd name="connsiteX298" fmla="*/ 1814238 w 2748374"/>
              <a:gd name="connsiteY298" fmla="*/ 3435289 h 4560459"/>
              <a:gd name="connsiteX299" fmla="*/ 1821249 w 2748374"/>
              <a:gd name="connsiteY299" fmla="*/ 3435289 h 4560459"/>
              <a:gd name="connsiteX300" fmla="*/ 1826506 w 2748374"/>
              <a:gd name="connsiteY300" fmla="*/ 3433537 h 4560459"/>
              <a:gd name="connsiteX301" fmla="*/ 1849290 w 2748374"/>
              <a:gd name="connsiteY301" fmla="*/ 3426526 h 4560459"/>
              <a:gd name="connsiteX302" fmla="*/ 1868569 w 2748374"/>
              <a:gd name="connsiteY302" fmla="*/ 3417763 h 4560459"/>
              <a:gd name="connsiteX303" fmla="*/ 1879085 w 2748374"/>
              <a:gd name="connsiteY303" fmla="*/ 3414258 h 4560459"/>
              <a:gd name="connsiteX304" fmla="*/ 1889600 w 2748374"/>
              <a:gd name="connsiteY304" fmla="*/ 3410753 h 4560459"/>
              <a:gd name="connsiteX305" fmla="*/ 1908002 w 2748374"/>
              <a:gd name="connsiteY305" fmla="*/ 3396732 h 4560459"/>
              <a:gd name="connsiteX306" fmla="*/ 1929910 w 2748374"/>
              <a:gd name="connsiteY306" fmla="*/ 3380959 h 4560459"/>
              <a:gd name="connsiteX307" fmla="*/ 1929910 w 2748374"/>
              <a:gd name="connsiteY307" fmla="*/ 3373948 h 4560459"/>
              <a:gd name="connsiteX308" fmla="*/ 1938673 w 2748374"/>
              <a:gd name="connsiteY308" fmla="*/ 3370443 h 4560459"/>
              <a:gd name="connsiteX309" fmla="*/ 1952694 w 2748374"/>
              <a:gd name="connsiteY309" fmla="*/ 3370443 h 4560459"/>
              <a:gd name="connsiteX310" fmla="*/ 1956199 w 2748374"/>
              <a:gd name="connsiteY310" fmla="*/ 3372196 h 4560459"/>
              <a:gd name="connsiteX311" fmla="*/ 1957951 w 2748374"/>
              <a:gd name="connsiteY311" fmla="*/ 3373948 h 4560459"/>
              <a:gd name="connsiteX312" fmla="*/ 1973725 w 2748374"/>
              <a:gd name="connsiteY312" fmla="*/ 3373948 h 4560459"/>
              <a:gd name="connsiteX313" fmla="*/ 1975477 w 2748374"/>
              <a:gd name="connsiteY313" fmla="*/ 3375701 h 4560459"/>
              <a:gd name="connsiteX314" fmla="*/ 1983364 w 2748374"/>
              <a:gd name="connsiteY314" fmla="*/ 3369567 h 4560459"/>
              <a:gd name="connsiteX315" fmla="*/ 1993003 w 2748374"/>
              <a:gd name="connsiteY315" fmla="*/ 3365185 h 4560459"/>
              <a:gd name="connsiteX316" fmla="*/ 1994756 w 2748374"/>
              <a:gd name="connsiteY316" fmla="*/ 3368691 h 4560459"/>
              <a:gd name="connsiteX317" fmla="*/ 2017540 w 2748374"/>
              <a:gd name="connsiteY317" fmla="*/ 3368691 h 4560459"/>
              <a:gd name="connsiteX318" fmla="*/ 2038571 w 2748374"/>
              <a:gd name="connsiteY318" fmla="*/ 3370443 h 4560459"/>
              <a:gd name="connsiteX319" fmla="*/ 2049087 w 2748374"/>
              <a:gd name="connsiteY319" fmla="*/ 3370443 h 4560459"/>
              <a:gd name="connsiteX320" fmla="*/ 2050839 w 2748374"/>
              <a:gd name="connsiteY320" fmla="*/ 3368691 h 4560459"/>
              <a:gd name="connsiteX321" fmla="*/ 2052592 w 2748374"/>
              <a:gd name="connsiteY321" fmla="*/ 3368691 h 4560459"/>
              <a:gd name="connsiteX322" fmla="*/ 2053468 w 2748374"/>
              <a:gd name="connsiteY322" fmla="*/ 3370443 h 4560459"/>
              <a:gd name="connsiteX323" fmla="*/ 2057850 w 2748374"/>
              <a:gd name="connsiteY323" fmla="*/ 3372196 h 4560459"/>
              <a:gd name="connsiteX324" fmla="*/ 2069242 w 2748374"/>
              <a:gd name="connsiteY324" fmla="*/ 3375701 h 4560459"/>
              <a:gd name="connsiteX325" fmla="*/ 2080633 w 2748374"/>
              <a:gd name="connsiteY325" fmla="*/ 3379206 h 4560459"/>
              <a:gd name="connsiteX326" fmla="*/ 2106922 w 2748374"/>
              <a:gd name="connsiteY326" fmla="*/ 3379206 h 4560459"/>
              <a:gd name="connsiteX327" fmla="*/ 2108675 w 2748374"/>
              <a:gd name="connsiteY327" fmla="*/ 3380959 h 4560459"/>
              <a:gd name="connsiteX328" fmla="*/ 2122696 w 2748374"/>
              <a:gd name="connsiteY328" fmla="*/ 3393227 h 4560459"/>
              <a:gd name="connsiteX329" fmla="*/ 2133211 w 2748374"/>
              <a:gd name="connsiteY329" fmla="*/ 3398485 h 4560459"/>
              <a:gd name="connsiteX330" fmla="*/ 2142851 w 2748374"/>
              <a:gd name="connsiteY330" fmla="*/ 3408124 h 4560459"/>
              <a:gd name="connsiteX331" fmla="*/ 2145480 w 2748374"/>
              <a:gd name="connsiteY331" fmla="*/ 3433537 h 4560459"/>
              <a:gd name="connsiteX332" fmla="*/ 2143727 w 2748374"/>
              <a:gd name="connsiteY332" fmla="*/ 3442300 h 4560459"/>
              <a:gd name="connsiteX333" fmla="*/ 2127954 w 2748374"/>
              <a:gd name="connsiteY333" fmla="*/ 3458073 h 4560459"/>
              <a:gd name="connsiteX334" fmla="*/ 2115685 w 2748374"/>
              <a:gd name="connsiteY334" fmla="*/ 3464207 h 4560459"/>
              <a:gd name="connsiteX335" fmla="*/ 2104294 w 2748374"/>
              <a:gd name="connsiteY335" fmla="*/ 3472094 h 4560459"/>
              <a:gd name="connsiteX336" fmla="*/ 2092025 w 2748374"/>
              <a:gd name="connsiteY336" fmla="*/ 3473847 h 4560459"/>
              <a:gd name="connsiteX337" fmla="*/ 2080633 w 2748374"/>
              <a:gd name="connsiteY337" fmla="*/ 3477352 h 4560459"/>
              <a:gd name="connsiteX338" fmla="*/ 2077128 w 2748374"/>
              <a:gd name="connsiteY338" fmla="*/ 3477352 h 4560459"/>
              <a:gd name="connsiteX339" fmla="*/ 2057850 w 2748374"/>
              <a:gd name="connsiteY339" fmla="*/ 3480857 h 4560459"/>
              <a:gd name="connsiteX340" fmla="*/ 2042076 w 2748374"/>
              <a:gd name="connsiteY340" fmla="*/ 3484362 h 4560459"/>
              <a:gd name="connsiteX341" fmla="*/ 2038571 w 2748374"/>
              <a:gd name="connsiteY341" fmla="*/ 3484362 h 4560459"/>
              <a:gd name="connsiteX342" fmla="*/ 2036818 w 2748374"/>
              <a:gd name="connsiteY342" fmla="*/ 3486115 h 4560459"/>
              <a:gd name="connsiteX343" fmla="*/ 2024550 w 2748374"/>
              <a:gd name="connsiteY343" fmla="*/ 3487867 h 4560459"/>
              <a:gd name="connsiteX344" fmla="*/ 2004395 w 2748374"/>
              <a:gd name="connsiteY344" fmla="*/ 3495754 h 4560459"/>
              <a:gd name="connsiteX345" fmla="*/ 1989498 w 2748374"/>
              <a:gd name="connsiteY345" fmla="*/ 3512404 h 4560459"/>
              <a:gd name="connsiteX346" fmla="*/ 1974601 w 2748374"/>
              <a:gd name="connsiteY346" fmla="*/ 3517662 h 4560459"/>
              <a:gd name="connsiteX347" fmla="*/ 1961457 w 2748374"/>
              <a:gd name="connsiteY347" fmla="*/ 3526425 h 4560459"/>
              <a:gd name="connsiteX348" fmla="*/ 1956199 w 2748374"/>
              <a:gd name="connsiteY348" fmla="*/ 3531682 h 4560459"/>
              <a:gd name="connsiteX349" fmla="*/ 1952694 w 2748374"/>
              <a:gd name="connsiteY349" fmla="*/ 3533435 h 4560459"/>
              <a:gd name="connsiteX350" fmla="*/ 1949189 w 2748374"/>
              <a:gd name="connsiteY350" fmla="*/ 3536940 h 4560459"/>
              <a:gd name="connsiteX351" fmla="*/ 1947436 w 2748374"/>
              <a:gd name="connsiteY351" fmla="*/ 3538693 h 4560459"/>
              <a:gd name="connsiteX352" fmla="*/ 1933415 w 2748374"/>
              <a:gd name="connsiteY352" fmla="*/ 3549208 h 4560459"/>
              <a:gd name="connsiteX353" fmla="*/ 1921147 w 2748374"/>
              <a:gd name="connsiteY353" fmla="*/ 3557972 h 4560459"/>
              <a:gd name="connsiteX354" fmla="*/ 1908879 w 2748374"/>
              <a:gd name="connsiteY354" fmla="*/ 3571992 h 4560459"/>
              <a:gd name="connsiteX355" fmla="*/ 1894858 w 2748374"/>
              <a:gd name="connsiteY355" fmla="*/ 3582508 h 4560459"/>
              <a:gd name="connsiteX356" fmla="*/ 1858053 w 2748374"/>
              <a:gd name="connsiteY356" fmla="*/ 3619312 h 4560459"/>
              <a:gd name="connsiteX357" fmla="*/ 1851043 w 2748374"/>
              <a:gd name="connsiteY357" fmla="*/ 3622818 h 4560459"/>
              <a:gd name="connsiteX358" fmla="*/ 1844033 w 2748374"/>
              <a:gd name="connsiteY358" fmla="*/ 3628075 h 4560459"/>
              <a:gd name="connsiteX359" fmla="*/ 1838775 w 2748374"/>
              <a:gd name="connsiteY359" fmla="*/ 3629828 h 4560459"/>
              <a:gd name="connsiteX360" fmla="*/ 1833517 w 2748374"/>
              <a:gd name="connsiteY360" fmla="*/ 3635086 h 4560459"/>
              <a:gd name="connsiteX361" fmla="*/ 1814238 w 2748374"/>
              <a:gd name="connsiteY361" fmla="*/ 3649107 h 4560459"/>
              <a:gd name="connsiteX362" fmla="*/ 1800218 w 2748374"/>
              <a:gd name="connsiteY362" fmla="*/ 3665756 h 4560459"/>
              <a:gd name="connsiteX363" fmla="*/ 1802846 w 2748374"/>
              <a:gd name="connsiteY363" fmla="*/ 3669262 h 4560459"/>
              <a:gd name="connsiteX364" fmla="*/ 1812486 w 2748374"/>
              <a:gd name="connsiteY364" fmla="*/ 3671890 h 4560459"/>
              <a:gd name="connsiteX365" fmla="*/ 1815991 w 2748374"/>
              <a:gd name="connsiteY365" fmla="*/ 3677148 h 4560459"/>
              <a:gd name="connsiteX366" fmla="*/ 1821249 w 2748374"/>
              <a:gd name="connsiteY366" fmla="*/ 3682406 h 4560459"/>
              <a:gd name="connsiteX367" fmla="*/ 1830012 w 2748374"/>
              <a:gd name="connsiteY367" fmla="*/ 3682406 h 4560459"/>
              <a:gd name="connsiteX368" fmla="*/ 1836146 w 2748374"/>
              <a:gd name="connsiteY368" fmla="*/ 3684159 h 4560459"/>
              <a:gd name="connsiteX369" fmla="*/ 1840527 w 2748374"/>
              <a:gd name="connsiteY369" fmla="*/ 3685911 h 4560459"/>
              <a:gd name="connsiteX370" fmla="*/ 1844033 w 2748374"/>
              <a:gd name="connsiteY370" fmla="*/ 3687664 h 4560459"/>
              <a:gd name="connsiteX371" fmla="*/ 1853672 w 2748374"/>
              <a:gd name="connsiteY371" fmla="*/ 3691169 h 4560459"/>
              <a:gd name="connsiteX372" fmla="*/ 1863311 w 2748374"/>
              <a:gd name="connsiteY372" fmla="*/ 3692922 h 4560459"/>
              <a:gd name="connsiteX373" fmla="*/ 1899239 w 2748374"/>
              <a:gd name="connsiteY373" fmla="*/ 3711324 h 4560459"/>
              <a:gd name="connsiteX374" fmla="*/ 1919394 w 2748374"/>
              <a:gd name="connsiteY374" fmla="*/ 3739365 h 4560459"/>
              <a:gd name="connsiteX375" fmla="*/ 1906250 w 2748374"/>
              <a:gd name="connsiteY375" fmla="*/ 3764778 h 4560459"/>
              <a:gd name="connsiteX376" fmla="*/ 1882590 w 2748374"/>
              <a:gd name="connsiteY376" fmla="*/ 3784057 h 4560459"/>
              <a:gd name="connsiteX377" fmla="*/ 1869445 w 2748374"/>
              <a:gd name="connsiteY377" fmla="*/ 3791943 h 4560459"/>
              <a:gd name="connsiteX378" fmla="*/ 1858053 w 2748374"/>
              <a:gd name="connsiteY378" fmla="*/ 3800707 h 4560459"/>
              <a:gd name="connsiteX379" fmla="*/ 1851043 w 2748374"/>
              <a:gd name="connsiteY379" fmla="*/ 3815604 h 4560459"/>
              <a:gd name="connsiteX380" fmla="*/ 1842280 w 2748374"/>
              <a:gd name="connsiteY380" fmla="*/ 3833130 h 4560459"/>
              <a:gd name="connsiteX381" fmla="*/ 1837022 w 2748374"/>
              <a:gd name="connsiteY381" fmla="*/ 3838387 h 4560459"/>
              <a:gd name="connsiteX382" fmla="*/ 1831764 w 2748374"/>
              <a:gd name="connsiteY382" fmla="*/ 3841893 h 4560459"/>
              <a:gd name="connsiteX383" fmla="*/ 1824754 w 2748374"/>
              <a:gd name="connsiteY383" fmla="*/ 3854161 h 4560459"/>
              <a:gd name="connsiteX384" fmla="*/ 1819496 w 2748374"/>
              <a:gd name="connsiteY384" fmla="*/ 3864676 h 4560459"/>
              <a:gd name="connsiteX385" fmla="*/ 1800218 w 2748374"/>
              <a:gd name="connsiteY385" fmla="*/ 3889213 h 4560459"/>
              <a:gd name="connsiteX386" fmla="*/ 1785320 w 2748374"/>
              <a:gd name="connsiteY386" fmla="*/ 3911120 h 4560459"/>
              <a:gd name="connsiteX387" fmla="*/ 1796712 w 2748374"/>
              <a:gd name="connsiteY387" fmla="*/ 3927770 h 4560459"/>
              <a:gd name="connsiteX388" fmla="*/ 1811609 w 2748374"/>
              <a:gd name="connsiteY388" fmla="*/ 3934780 h 4560459"/>
              <a:gd name="connsiteX389" fmla="*/ 1821249 w 2748374"/>
              <a:gd name="connsiteY389" fmla="*/ 3943543 h 4560459"/>
              <a:gd name="connsiteX390" fmla="*/ 1833517 w 2748374"/>
              <a:gd name="connsiteY390" fmla="*/ 3950554 h 4560459"/>
              <a:gd name="connsiteX391" fmla="*/ 1851043 w 2748374"/>
              <a:gd name="connsiteY391" fmla="*/ 3940038 h 4560459"/>
              <a:gd name="connsiteX392" fmla="*/ 1868569 w 2748374"/>
              <a:gd name="connsiteY392" fmla="*/ 3924265 h 4560459"/>
              <a:gd name="connsiteX393" fmla="*/ 1900992 w 2748374"/>
              <a:gd name="connsiteY393" fmla="*/ 3888336 h 4560459"/>
              <a:gd name="connsiteX394" fmla="*/ 1933415 w 2748374"/>
              <a:gd name="connsiteY394" fmla="*/ 3847150 h 4560459"/>
              <a:gd name="connsiteX395" fmla="*/ 1941302 w 2748374"/>
              <a:gd name="connsiteY395" fmla="*/ 3841893 h 4560459"/>
              <a:gd name="connsiteX396" fmla="*/ 1947436 w 2748374"/>
              <a:gd name="connsiteY396" fmla="*/ 3839264 h 4560459"/>
              <a:gd name="connsiteX397" fmla="*/ 1945683 w 2748374"/>
              <a:gd name="connsiteY397" fmla="*/ 3831377 h 4560459"/>
              <a:gd name="connsiteX398" fmla="*/ 1945683 w 2748374"/>
              <a:gd name="connsiteY398" fmla="*/ 3822614 h 4560459"/>
              <a:gd name="connsiteX399" fmla="*/ 1947436 w 2748374"/>
              <a:gd name="connsiteY399" fmla="*/ 3806841 h 4560459"/>
              <a:gd name="connsiteX400" fmla="*/ 1949189 w 2748374"/>
              <a:gd name="connsiteY400" fmla="*/ 3794572 h 4560459"/>
              <a:gd name="connsiteX401" fmla="*/ 1964962 w 2748374"/>
              <a:gd name="connsiteY401" fmla="*/ 3785809 h 4560459"/>
              <a:gd name="connsiteX402" fmla="*/ 1977230 w 2748374"/>
              <a:gd name="connsiteY402" fmla="*/ 3777046 h 4560459"/>
              <a:gd name="connsiteX403" fmla="*/ 1978106 w 2748374"/>
              <a:gd name="connsiteY403" fmla="*/ 3764778 h 4560459"/>
              <a:gd name="connsiteX404" fmla="*/ 1990375 w 2748374"/>
              <a:gd name="connsiteY404" fmla="*/ 3763026 h 4560459"/>
              <a:gd name="connsiteX405" fmla="*/ 2008777 w 2748374"/>
              <a:gd name="connsiteY405" fmla="*/ 3764778 h 4560459"/>
              <a:gd name="connsiteX406" fmla="*/ 2022798 w 2748374"/>
              <a:gd name="connsiteY406" fmla="*/ 3773541 h 4560459"/>
              <a:gd name="connsiteX407" fmla="*/ 2043829 w 2748374"/>
              <a:gd name="connsiteY407" fmla="*/ 3780552 h 4560459"/>
              <a:gd name="connsiteX408" fmla="*/ 2066613 w 2748374"/>
              <a:gd name="connsiteY408" fmla="*/ 3787562 h 4560459"/>
              <a:gd name="connsiteX409" fmla="*/ 2068365 w 2748374"/>
              <a:gd name="connsiteY409" fmla="*/ 3787562 h 4560459"/>
              <a:gd name="connsiteX410" fmla="*/ 2074499 w 2748374"/>
              <a:gd name="connsiteY410" fmla="*/ 3781428 h 4560459"/>
              <a:gd name="connsiteX411" fmla="*/ 2080633 w 2748374"/>
              <a:gd name="connsiteY411" fmla="*/ 3768283 h 4560459"/>
              <a:gd name="connsiteX412" fmla="*/ 2072747 w 2748374"/>
              <a:gd name="connsiteY412" fmla="*/ 3761273 h 4560459"/>
              <a:gd name="connsiteX413" fmla="*/ 2066613 w 2748374"/>
              <a:gd name="connsiteY413" fmla="*/ 3749005 h 4560459"/>
              <a:gd name="connsiteX414" fmla="*/ 2075376 w 2748374"/>
              <a:gd name="connsiteY414" fmla="*/ 3741994 h 4560459"/>
              <a:gd name="connsiteX415" fmla="*/ 2089396 w 2748374"/>
              <a:gd name="connsiteY415" fmla="*/ 3741994 h 4560459"/>
              <a:gd name="connsiteX416" fmla="*/ 2091149 w 2748374"/>
              <a:gd name="connsiteY416" fmla="*/ 3734984 h 4560459"/>
              <a:gd name="connsiteX417" fmla="*/ 2099912 w 2748374"/>
              <a:gd name="connsiteY417" fmla="*/ 3726221 h 4560459"/>
              <a:gd name="connsiteX418" fmla="*/ 2105170 w 2748374"/>
              <a:gd name="connsiteY418" fmla="*/ 3711324 h 4560459"/>
              <a:gd name="connsiteX419" fmla="*/ 2112180 w 2748374"/>
              <a:gd name="connsiteY419" fmla="*/ 3698179 h 4560459"/>
              <a:gd name="connsiteX420" fmla="*/ 2120067 w 2748374"/>
              <a:gd name="connsiteY420" fmla="*/ 3685911 h 4560459"/>
              <a:gd name="connsiteX421" fmla="*/ 2126201 w 2748374"/>
              <a:gd name="connsiteY421" fmla="*/ 3673643 h 4560459"/>
              <a:gd name="connsiteX422" fmla="*/ 2127954 w 2748374"/>
              <a:gd name="connsiteY422" fmla="*/ 3671890 h 4560459"/>
              <a:gd name="connsiteX423" fmla="*/ 2129706 w 2748374"/>
              <a:gd name="connsiteY423" fmla="*/ 3668385 h 4560459"/>
              <a:gd name="connsiteX424" fmla="*/ 2133211 w 2748374"/>
              <a:gd name="connsiteY424" fmla="*/ 3664880 h 4560459"/>
              <a:gd name="connsiteX425" fmla="*/ 2133211 w 2748374"/>
              <a:gd name="connsiteY425" fmla="*/ 3659622 h 4560459"/>
              <a:gd name="connsiteX426" fmla="*/ 2141098 w 2748374"/>
              <a:gd name="connsiteY426" fmla="*/ 3628075 h 4560459"/>
              <a:gd name="connsiteX427" fmla="*/ 2150737 w 2748374"/>
              <a:gd name="connsiteY427" fmla="*/ 3600034 h 4560459"/>
              <a:gd name="connsiteX428" fmla="*/ 2159500 w 2748374"/>
              <a:gd name="connsiteY428" fmla="*/ 3586013 h 4560459"/>
              <a:gd name="connsiteX429" fmla="*/ 2168263 w 2748374"/>
              <a:gd name="connsiteY429" fmla="*/ 3571992 h 4560459"/>
              <a:gd name="connsiteX430" fmla="*/ 2168263 w 2748374"/>
              <a:gd name="connsiteY430" fmla="*/ 3561477 h 4560459"/>
              <a:gd name="connsiteX431" fmla="*/ 2173521 w 2748374"/>
              <a:gd name="connsiteY431" fmla="*/ 3552714 h 4560459"/>
              <a:gd name="connsiteX432" fmla="*/ 2180532 w 2748374"/>
              <a:gd name="connsiteY432" fmla="*/ 3545703 h 4560459"/>
              <a:gd name="connsiteX433" fmla="*/ 2180532 w 2748374"/>
              <a:gd name="connsiteY433" fmla="*/ 3536940 h 4560459"/>
              <a:gd name="connsiteX434" fmla="*/ 2182284 w 2748374"/>
              <a:gd name="connsiteY434" fmla="*/ 3535188 h 4560459"/>
              <a:gd name="connsiteX435" fmla="*/ 2191924 w 2748374"/>
              <a:gd name="connsiteY435" fmla="*/ 3516785 h 4560459"/>
              <a:gd name="connsiteX436" fmla="*/ 2201563 w 2748374"/>
              <a:gd name="connsiteY436" fmla="*/ 3496630 h 4560459"/>
              <a:gd name="connsiteX437" fmla="*/ 2205068 w 2748374"/>
              <a:gd name="connsiteY437" fmla="*/ 3480857 h 4560459"/>
              <a:gd name="connsiteX438" fmla="*/ 2210326 w 2748374"/>
              <a:gd name="connsiteY438" fmla="*/ 3468589 h 4560459"/>
              <a:gd name="connsiteX439" fmla="*/ 2212078 w 2748374"/>
              <a:gd name="connsiteY439" fmla="*/ 3466836 h 4560459"/>
              <a:gd name="connsiteX440" fmla="*/ 2232233 w 2748374"/>
              <a:gd name="connsiteY440" fmla="*/ 3429155 h 4560459"/>
              <a:gd name="connsiteX441" fmla="*/ 2248883 w 2748374"/>
              <a:gd name="connsiteY441" fmla="*/ 3384464 h 4560459"/>
              <a:gd name="connsiteX442" fmla="*/ 2257646 w 2748374"/>
              <a:gd name="connsiteY442" fmla="*/ 3365185 h 4560459"/>
              <a:gd name="connsiteX443" fmla="*/ 2262904 w 2748374"/>
              <a:gd name="connsiteY443" fmla="*/ 3344154 h 4560459"/>
              <a:gd name="connsiteX444" fmla="*/ 2269914 w 2748374"/>
              <a:gd name="connsiteY444" fmla="*/ 3326628 h 4560459"/>
              <a:gd name="connsiteX445" fmla="*/ 2276925 w 2748374"/>
              <a:gd name="connsiteY445" fmla="*/ 3310855 h 4560459"/>
              <a:gd name="connsiteX446" fmla="*/ 2278677 w 2748374"/>
              <a:gd name="connsiteY446" fmla="*/ 3302092 h 4560459"/>
              <a:gd name="connsiteX447" fmla="*/ 2282183 w 2748374"/>
              <a:gd name="connsiteY447" fmla="*/ 3296834 h 4560459"/>
              <a:gd name="connsiteX448" fmla="*/ 2283935 w 2748374"/>
              <a:gd name="connsiteY448" fmla="*/ 3260906 h 4560459"/>
              <a:gd name="connsiteX449" fmla="*/ 2297956 w 2748374"/>
              <a:gd name="connsiteY449" fmla="*/ 3230235 h 4560459"/>
              <a:gd name="connsiteX450" fmla="*/ 2299709 w 2748374"/>
              <a:gd name="connsiteY450" fmla="*/ 3230235 h 4560459"/>
              <a:gd name="connsiteX451" fmla="*/ 2306719 w 2748374"/>
              <a:gd name="connsiteY451" fmla="*/ 3223225 h 4560459"/>
              <a:gd name="connsiteX452" fmla="*/ 2315482 w 2748374"/>
              <a:gd name="connsiteY452" fmla="*/ 3229359 h 4560459"/>
              <a:gd name="connsiteX453" fmla="*/ 2324245 w 2748374"/>
              <a:gd name="connsiteY453" fmla="*/ 3237246 h 4560459"/>
              <a:gd name="connsiteX454" fmla="*/ 2328626 w 2748374"/>
              <a:gd name="connsiteY454" fmla="*/ 3252143 h 4560459"/>
              <a:gd name="connsiteX455" fmla="*/ 2334760 w 2748374"/>
              <a:gd name="connsiteY455" fmla="*/ 3268792 h 4560459"/>
              <a:gd name="connsiteX456" fmla="*/ 2334760 w 2748374"/>
              <a:gd name="connsiteY456" fmla="*/ 3274050 h 4560459"/>
              <a:gd name="connsiteX457" fmla="*/ 2336513 w 2748374"/>
              <a:gd name="connsiteY457" fmla="*/ 3275803 h 4560459"/>
              <a:gd name="connsiteX458" fmla="*/ 2336513 w 2748374"/>
              <a:gd name="connsiteY458" fmla="*/ 3300339 h 4560459"/>
              <a:gd name="connsiteX459" fmla="*/ 2338266 w 2748374"/>
              <a:gd name="connsiteY459" fmla="*/ 3303844 h 4560459"/>
              <a:gd name="connsiteX460" fmla="*/ 2340018 w 2748374"/>
              <a:gd name="connsiteY460" fmla="*/ 3305597 h 4560459"/>
              <a:gd name="connsiteX461" fmla="*/ 2341771 w 2748374"/>
              <a:gd name="connsiteY461" fmla="*/ 3310855 h 4560459"/>
              <a:gd name="connsiteX462" fmla="*/ 2340018 w 2748374"/>
              <a:gd name="connsiteY462" fmla="*/ 3314360 h 4560459"/>
              <a:gd name="connsiteX463" fmla="*/ 2340018 w 2748374"/>
              <a:gd name="connsiteY463" fmla="*/ 3317865 h 4560459"/>
              <a:gd name="connsiteX464" fmla="*/ 2341771 w 2748374"/>
              <a:gd name="connsiteY464" fmla="*/ 3331886 h 4560459"/>
              <a:gd name="connsiteX465" fmla="*/ 2345276 w 2748374"/>
              <a:gd name="connsiteY465" fmla="*/ 3344154 h 4560459"/>
              <a:gd name="connsiteX466" fmla="*/ 2345276 w 2748374"/>
              <a:gd name="connsiteY466" fmla="*/ 3349412 h 4560459"/>
              <a:gd name="connsiteX467" fmla="*/ 2334760 w 2748374"/>
              <a:gd name="connsiteY467" fmla="*/ 3382711 h 4560459"/>
              <a:gd name="connsiteX468" fmla="*/ 2320740 w 2748374"/>
              <a:gd name="connsiteY468" fmla="*/ 3417763 h 4560459"/>
              <a:gd name="connsiteX469" fmla="*/ 2318987 w 2748374"/>
              <a:gd name="connsiteY469" fmla="*/ 3423021 h 4560459"/>
              <a:gd name="connsiteX470" fmla="*/ 2317234 w 2748374"/>
              <a:gd name="connsiteY470" fmla="*/ 3428279 h 4560459"/>
              <a:gd name="connsiteX471" fmla="*/ 2317234 w 2748374"/>
              <a:gd name="connsiteY471" fmla="*/ 3433537 h 4560459"/>
              <a:gd name="connsiteX472" fmla="*/ 2313729 w 2748374"/>
              <a:gd name="connsiteY472" fmla="*/ 3438795 h 4560459"/>
              <a:gd name="connsiteX473" fmla="*/ 2311977 w 2748374"/>
              <a:gd name="connsiteY473" fmla="*/ 3440547 h 4560459"/>
              <a:gd name="connsiteX474" fmla="*/ 2311977 w 2748374"/>
              <a:gd name="connsiteY474" fmla="*/ 3447558 h 4560459"/>
              <a:gd name="connsiteX475" fmla="*/ 2299709 w 2748374"/>
              <a:gd name="connsiteY475" fmla="*/ 3470341 h 4560459"/>
              <a:gd name="connsiteX476" fmla="*/ 2289193 w 2748374"/>
              <a:gd name="connsiteY476" fmla="*/ 3493125 h 4560459"/>
              <a:gd name="connsiteX477" fmla="*/ 2285688 w 2748374"/>
              <a:gd name="connsiteY477" fmla="*/ 3500136 h 4560459"/>
              <a:gd name="connsiteX478" fmla="*/ 2282183 w 2748374"/>
              <a:gd name="connsiteY478" fmla="*/ 3510651 h 4560459"/>
              <a:gd name="connsiteX479" fmla="*/ 2276925 w 2748374"/>
              <a:gd name="connsiteY479" fmla="*/ 3522919 h 4560459"/>
              <a:gd name="connsiteX480" fmla="*/ 2269914 w 2748374"/>
              <a:gd name="connsiteY480" fmla="*/ 3535188 h 4560459"/>
              <a:gd name="connsiteX481" fmla="*/ 2261151 w 2748374"/>
              <a:gd name="connsiteY481" fmla="*/ 3557095 h 4560459"/>
              <a:gd name="connsiteX482" fmla="*/ 2256770 w 2748374"/>
              <a:gd name="connsiteY482" fmla="*/ 3583384 h 4560459"/>
              <a:gd name="connsiteX483" fmla="*/ 2249759 w 2748374"/>
              <a:gd name="connsiteY483" fmla="*/ 3593900 h 4560459"/>
              <a:gd name="connsiteX484" fmla="*/ 2247130 w 2748374"/>
              <a:gd name="connsiteY484" fmla="*/ 3607044 h 4560459"/>
              <a:gd name="connsiteX485" fmla="*/ 2268162 w 2748374"/>
              <a:gd name="connsiteY485" fmla="*/ 3600034 h 4560459"/>
              <a:gd name="connsiteX486" fmla="*/ 2288317 w 2748374"/>
              <a:gd name="connsiteY486" fmla="*/ 3588642 h 4560459"/>
              <a:gd name="connsiteX487" fmla="*/ 2304966 w 2748374"/>
              <a:gd name="connsiteY487" fmla="*/ 3584261 h 4560459"/>
              <a:gd name="connsiteX488" fmla="*/ 2327750 w 2748374"/>
              <a:gd name="connsiteY488" fmla="*/ 3580755 h 4560459"/>
              <a:gd name="connsiteX489" fmla="*/ 2341771 w 2748374"/>
              <a:gd name="connsiteY489" fmla="*/ 3580755 h 4560459"/>
              <a:gd name="connsiteX490" fmla="*/ 2355792 w 2748374"/>
              <a:gd name="connsiteY490" fmla="*/ 3582508 h 4560459"/>
              <a:gd name="connsiteX491" fmla="*/ 2364555 w 2748374"/>
              <a:gd name="connsiteY491" fmla="*/ 3586013 h 4560459"/>
              <a:gd name="connsiteX492" fmla="*/ 2382081 w 2748374"/>
              <a:gd name="connsiteY492" fmla="*/ 3596529 h 4560459"/>
              <a:gd name="connsiteX493" fmla="*/ 2397854 w 2748374"/>
              <a:gd name="connsiteY493" fmla="*/ 3607044 h 4560459"/>
              <a:gd name="connsiteX494" fmla="*/ 2404865 w 2748374"/>
              <a:gd name="connsiteY494" fmla="*/ 3612302 h 4560459"/>
              <a:gd name="connsiteX495" fmla="*/ 2404865 w 2748374"/>
              <a:gd name="connsiteY495" fmla="*/ 3629828 h 4560459"/>
              <a:gd name="connsiteX496" fmla="*/ 2415380 w 2748374"/>
              <a:gd name="connsiteY496" fmla="*/ 3638591 h 4560459"/>
              <a:gd name="connsiteX497" fmla="*/ 2404865 w 2748374"/>
              <a:gd name="connsiteY497" fmla="*/ 3682406 h 4560459"/>
              <a:gd name="connsiteX498" fmla="*/ 2401359 w 2748374"/>
              <a:gd name="connsiteY498" fmla="*/ 3727974 h 4560459"/>
              <a:gd name="connsiteX499" fmla="*/ 2399607 w 2748374"/>
              <a:gd name="connsiteY499" fmla="*/ 3731479 h 4560459"/>
              <a:gd name="connsiteX500" fmla="*/ 2399607 w 2748374"/>
              <a:gd name="connsiteY500" fmla="*/ 3738489 h 4560459"/>
              <a:gd name="connsiteX501" fmla="*/ 2394349 w 2748374"/>
              <a:gd name="connsiteY501" fmla="*/ 3751634 h 4560459"/>
              <a:gd name="connsiteX502" fmla="*/ 2390844 w 2748374"/>
              <a:gd name="connsiteY502" fmla="*/ 3768283 h 4560459"/>
              <a:gd name="connsiteX503" fmla="*/ 2390844 w 2748374"/>
              <a:gd name="connsiteY503" fmla="*/ 3785809 h 4560459"/>
              <a:gd name="connsiteX504" fmla="*/ 2385586 w 2748374"/>
              <a:gd name="connsiteY504" fmla="*/ 3805088 h 4560459"/>
              <a:gd name="connsiteX505" fmla="*/ 2378575 w 2748374"/>
              <a:gd name="connsiteY505" fmla="*/ 3824367 h 4560459"/>
              <a:gd name="connsiteX506" fmla="*/ 2376823 w 2748374"/>
              <a:gd name="connsiteY506" fmla="*/ 3827872 h 4560459"/>
              <a:gd name="connsiteX507" fmla="*/ 2373318 w 2748374"/>
              <a:gd name="connsiteY507" fmla="*/ 3833130 h 4560459"/>
              <a:gd name="connsiteX508" fmla="*/ 2371565 w 2748374"/>
              <a:gd name="connsiteY508" fmla="*/ 3838387 h 4560459"/>
              <a:gd name="connsiteX509" fmla="*/ 2366307 w 2748374"/>
              <a:gd name="connsiteY509" fmla="*/ 3843645 h 4560459"/>
              <a:gd name="connsiteX510" fmla="*/ 2366307 w 2748374"/>
              <a:gd name="connsiteY510" fmla="*/ 3852408 h 4560459"/>
              <a:gd name="connsiteX511" fmla="*/ 2364555 w 2748374"/>
              <a:gd name="connsiteY511" fmla="*/ 3859419 h 4560459"/>
              <a:gd name="connsiteX512" fmla="*/ 2359297 w 2748374"/>
              <a:gd name="connsiteY512" fmla="*/ 3880450 h 4560459"/>
              <a:gd name="connsiteX513" fmla="*/ 2352287 w 2748374"/>
              <a:gd name="connsiteY513" fmla="*/ 3899728 h 4560459"/>
              <a:gd name="connsiteX514" fmla="*/ 2347029 w 2748374"/>
              <a:gd name="connsiteY514" fmla="*/ 3911997 h 4560459"/>
              <a:gd name="connsiteX515" fmla="*/ 2345276 w 2748374"/>
              <a:gd name="connsiteY515" fmla="*/ 3922512 h 4560459"/>
              <a:gd name="connsiteX516" fmla="*/ 2338266 w 2748374"/>
              <a:gd name="connsiteY516" fmla="*/ 3934780 h 4560459"/>
              <a:gd name="connsiteX517" fmla="*/ 2334760 w 2748374"/>
              <a:gd name="connsiteY517" fmla="*/ 3950554 h 4560459"/>
              <a:gd name="connsiteX518" fmla="*/ 2350534 w 2748374"/>
              <a:gd name="connsiteY518" fmla="*/ 3975090 h 4560459"/>
              <a:gd name="connsiteX519" fmla="*/ 2376823 w 2748374"/>
              <a:gd name="connsiteY519" fmla="*/ 3992616 h 4560459"/>
              <a:gd name="connsiteX520" fmla="*/ 2380328 w 2748374"/>
              <a:gd name="connsiteY520" fmla="*/ 3996121 h 4560459"/>
              <a:gd name="connsiteX521" fmla="*/ 2385586 w 2748374"/>
              <a:gd name="connsiteY521" fmla="*/ 4001379 h 4560459"/>
              <a:gd name="connsiteX522" fmla="*/ 2410122 w 2748374"/>
              <a:gd name="connsiteY522" fmla="*/ 4027668 h 4560459"/>
              <a:gd name="connsiteX523" fmla="*/ 2424143 w 2748374"/>
              <a:gd name="connsiteY523" fmla="*/ 4053957 h 4560459"/>
              <a:gd name="connsiteX524" fmla="*/ 2427648 w 2748374"/>
              <a:gd name="connsiteY524" fmla="*/ 4055710 h 4560459"/>
              <a:gd name="connsiteX525" fmla="*/ 2431154 w 2748374"/>
              <a:gd name="connsiteY525" fmla="*/ 4057462 h 4560459"/>
              <a:gd name="connsiteX526" fmla="*/ 2439040 w 2748374"/>
              <a:gd name="connsiteY526" fmla="*/ 4067102 h 4560459"/>
              <a:gd name="connsiteX527" fmla="*/ 2448680 w 2748374"/>
              <a:gd name="connsiteY527" fmla="*/ 4078494 h 4560459"/>
              <a:gd name="connsiteX528" fmla="*/ 2454814 w 2748374"/>
              <a:gd name="connsiteY528" fmla="*/ 4083751 h 4560459"/>
              <a:gd name="connsiteX529" fmla="*/ 2466205 w 2748374"/>
              <a:gd name="connsiteY529" fmla="*/ 4087257 h 4560459"/>
              <a:gd name="connsiteX530" fmla="*/ 2474968 w 2748374"/>
              <a:gd name="connsiteY530" fmla="*/ 4094267 h 4560459"/>
              <a:gd name="connsiteX531" fmla="*/ 2487237 w 2748374"/>
              <a:gd name="connsiteY531" fmla="*/ 4103030 h 4560459"/>
              <a:gd name="connsiteX532" fmla="*/ 2492495 w 2748374"/>
              <a:gd name="connsiteY532" fmla="*/ 4103030 h 4560459"/>
              <a:gd name="connsiteX533" fmla="*/ 2511773 w 2748374"/>
              <a:gd name="connsiteY533" fmla="*/ 4120556 h 4560459"/>
              <a:gd name="connsiteX534" fmla="*/ 2531052 w 2748374"/>
              <a:gd name="connsiteY534" fmla="*/ 4139835 h 4560459"/>
              <a:gd name="connsiteX535" fmla="*/ 2538938 w 2748374"/>
              <a:gd name="connsiteY535" fmla="*/ 4143340 h 4560459"/>
              <a:gd name="connsiteX536" fmla="*/ 2547701 w 2748374"/>
              <a:gd name="connsiteY536" fmla="*/ 4145969 h 4560459"/>
              <a:gd name="connsiteX537" fmla="*/ 2559093 w 2748374"/>
              <a:gd name="connsiteY537" fmla="*/ 4153855 h 4560459"/>
              <a:gd name="connsiteX538" fmla="*/ 2571362 w 2748374"/>
              <a:gd name="connsiteY538" fmla="*/ 4162618 h 4560459"/>
              <a:gd name="connsiteX539" fmla="*/ 2576619 w 2748374"/>
              <a:gd name="connsiteY539" fmla="*/ 4166124 h 4560459"/>
              <a:gd name="connsiteX540" fmla="*/ 2601156 w 2748374"/>
              <a:gd name="connsiteY540" fmla="*/ 4181897 h 4560459"/>
              <a:gd name="connsiteX541" fmla="*/ 2622187 w 2748374"/>
              <a:gd name="connsiteY541" fmla="*/ 4199423 h 4560459"/>
              <a:gd name="connsiteX542" fmla="*/ 2625692 w 2748374"/>
              <a:gd name="connsiteY542" fmla="*/ 4199423 h 4560459"/>
              <a:gd name="connsiteX543" fmla="*/ 2629197 w 2748374"/>
              <a:gd name="connsiteY543" fmla="*/ 4199423 h 4560459"/>
              <a:gd name="connsiteX544" fmla="*/ 2632703 w 2748374"/>
              <a:gd name="connsiteY544" fmla="*/ 4204681 h 4560459"/>
              <a:gd name="connsiteX545" fmla="*/ 2651105 w 2748374"/>
              <a:gd name="connsiteY545" fmla="*/ 4214320 h 4560459"/>
              <a:gd name="connsiteX546" fmla="*/ 2670383 w 2748374"/>
              <a:gd name="connsiteY546" fmla="*/ 4222207 h 4560459"/>
              <a:gd name="connsiteX547" fmla="*/ 2691415 w 2748374"/>
              <a:gd name="connsiteY547" fmla="*/ 4237104 h 4560459"/>
              <a:gd name="connsiteX548" fmla="*/ 2715951 w 2748374"/>
              <a:gd name="connsiteY548" fmla="*/ 4260764 h 4560459"/>
              <a:gd name="connsiteX549" fmla="*/ 2739611 w 2748374"/>
              <a:gd name="connsiteY549" fmla="*/ 4285300 h 4560459"/>
              <a:gd name="connsiteX550" fmla="*/ 2748374 w 2748374"/>
              <a:gd name="connsiteY550" fmla="*/ 4305455 h 4560459"/>
              <a:gd name="connsiteX551" fmla="*/ 2731724 w 2748374"/>
              <a:gd name="connsiteY551" fmla="*/ 4317724 h 4560459"/>
              <a:gd name="connsiteX552" fmla="*/ 2709817 w 2748374"/>
              <a:gd name="connsiteY552" fmla="*/ 4327363 h 4560459"/>
              <a:gd name="connsiteX553" fmla="*/ 2683528 w 2748374"/>
              <a:gd name="connsiteY553" fmla="*/ 4327363 h 4560459"/>
              <a:gd name="connsiteX554" fmla="*/ 2673889 w 2748374"/>
              <a:gd name="connsiteY554" fmla="*/ 4323858 h 4560459"/>
              <a:gd name="connsiteX555" fmla="*/ 2666002 w 2748374"/>
              <a:gd name="connsiteY555" fmla="*/ 4322105 h 4560459"/>
              <a:gd name="connsiteX556" fmla="*/ 2640589 w 2748374"/>
              <a:gd name="connsiteY556" fmla="*/ 4312466 h 4560459"/>
              <a:gd name="connsiteX557" fmla="*/ 2616929 w 2748374"/>
              <a:gd name="connsiteY557" fmla="*/ 4306332 h 4560459"/>
              <a:gd name="connsiteX558" fmla="*/ 2606413 w 2748374"/>
              <a:gd name="connsiteY558" fmla="*/ 4297569 h 4560459"/>
              <a:gd name="connsiteX559" fmla="*/ 2590640 w 2748374"/>
              <a:gd name="connsiteY559" fmla="*/ 4295816 h 4560459"/>
              <a:gd name="connsiteX560" fmla="*/ 2587135 w 2748374"/>
              <a:gd name="connsiteY560" fmla="*/ 4294063 h 4560459"/>
              <a:gd name="connsiteX561" fmla="*/ 2583630 w 2748374"/>
              <a:gd name="connsiteY561" fmla="*/ 4288806 h 4560459"/>
              <a:gd name="connsiteX562" fmla="*/ 2545072 w 2748374"/>
              <a:gd name="connsiteY562" fmla="*/ 4269527 h 4560459"/>
              <a:gd name="connsiteX563" fmla="*/ 2508268 w 2748374"/>
              <a:gd name="connsiteY563" fmla="*/ 4250248 h 4560459"/>
              <a:gd name="connsiteX564" fmla="*/ 2497752 w 2748374"/>
              <a:gd name="connsiteY564" fmla="*/ 4243238 h 4560459"/>
              <a:gd name="connsiteX565" fmla="*/ 2488989 w 2748374"/>
              <a:gd name="connsiteY565" fmla="*/ 4237980 h 4560459"/>
              <a:gd name="connsiteX566" fmla="*/ 2481979 w 2748374"/>
              <a:gd name="connsiteY566" fmla="*/ 4236228 h 4560459"/>
              <a:gd name="connsiteX567" fmla="*/ 2478474 w 2748374"/>
              <a:gd name="connsiteY567" fmla="*/ 4236228 h 4560459"/>
              <a:gd name="connsiteX568" fmla="*/ 2476721 w 2748374"/>
              <a:gd name="connsiteY568" fmla="*/ 4232722 h 4560459"/>
              <a:gd name="connsiteX569" fmla="*/ 2469711 w 2748374"/>
              <a:gd name="connsiteY569" fmla="*/ 4225712 h 4560459"/>
              <a:gd name="connsiteX570" fmla="*/ 2448680 w 2748374"/>
              <a:gd name="connsiteY570" fmla="*/ 4211691 h 4560459"/>
              <a:gd name="connsiteX571" fmla="*/ 2440793 w 2748374"/>
              <a:gd name="connsiteY571" fmla="*/ 4207310 h 4560459"/>
              <a:gd name="connsiteX572" fmla="*/ 2436411 w 2748374"/>
              <a:gd name="connsiteY572" fmla="*/ 4202052 h 4560459"/>
              <a:gd name="connsiteX573" fmla="*/ 2427648 w 2748374"/>
              <a:gd name="connsiteY573" fmla="*/ 4194165 h 4560459"/>
              <a:gd name="connsiteX574" fmla="*/ 2417133 w 2748374"/>
              <a:gd name="connsiteY574" fmla="*/ 4188907 h 4560459"/>
              <a:gd name="connsiteX575" fmla="*/ 2390844 w 2748374"/>
              <a:gd name="connsiteY575" fmla="*/ 4162618 h 4560459"/>
              <a:gd name="connsiteX576" fmla="*/ 2359297 w 2748374"/>
              <a:gd name="connsiteY576" fmla="*/ 4139835 h 4560459"/>
              <a:gd name="connsiteX577" fmla="*/ 2357544 w 2748374"/>
              <a:gd name="connsiteY577" fmla="*/ 4136329 h 4560459"/>
              <a:gd name="connsiteX578" fmla="*/ 2347905 w 2748374"/>
              <a:gd name="connsiteY578" fmla="*/ 4128443 h 4560459"/>
              <a:gd name="connsiteX579" fmla="*/ 2340018 w 2748374"/>
              <a:gd name="connsiteY579" fmla="*/ 4120556 h 4560459"/>
              <a:gd name="connsiteX580" fmla="*/ 2315482 w 2748374"/>
              <a:gd name="connsiteY580" fmla="*/ 4089009 h 4560459"/>
              <a:gd name="connsiteX581" fmla="*/ 2285688 w 2748374"/>
              <a:gd name="connsiteY581" fmla="*/ 4069731 h 4560459"/>
              <a:gd name="connsiteX582" fmla="*/ 2283935 w 2748374"/>
              <a:gd name="connsiteY582" fmla="*/ 4069731 h 4560459"/>
              <a:gd name="connsiteX583" fmla="*/ 2276925 w 2748374"/>
              <a:gd name="connsiteY583" fmla="*/ 4089009 h 4560459"/>
              <a:gd name="connsiteX584" fmla="*/ 2267285 w 2748374"/>
              <a:gd name="connsiteY584" fmla="*/ 4109164 h 4560459"/>
              <a:gd name="connsiteX585" fmla="*/ 2262904 w 2748374"/>
              <a:gd name="connsiteY585" fmla="*/ 4120556 h 4560459"/>
              <a:gd name="connsiteX586" fmla="*/ 2257646 w 2748374"/>
              <a:gd name="connsiteY586" fmla="*/ 4127566 h 4560459"/>
              <a:gd name="connsiteX587" fmla="*/ 2250636 w 2748374"/>
              <a:gd name="connsiteY587" fmla="*/ 4137206 h 4560459"/>
              <a:gd name="connsiteX588" fmla="*/ 2245378 w 2748374"/>
              <a:gd name="connsiteY588" fmla="*/ 4148598 h 4560459"/>
              <a:gd name="connsiteX589" fmla="*/ 2240996 w 2748374"/>
              <a:gd name="connsiteY589" fmla="*/ 4150350 h 4560459"/>
              <a:gd name="connsiteX590" fmla="*/ 2240120 w 2748374"/>
              <a:gd name="connsiteY590" fmla="*/ 4152103 h 4560459"/>
              <a:gd name="connsiteX591" fmla="*/ 2236615 w 2748374"/>
              <a:gd name="connsiteY591" fmla="*/ 4161742 h 4560459"/>
              <a:gd name="connsiteX592" fmla="*/ 2231357 w 2748374"/>
              <a:gd name="connsiteY592" fmla="*/ 4173134 h 4560459"/>
              <a:gd name="connsiteX593" fmla="*/ 2220841 w 2748374"/>
              <a:gd name="connsiteY593" fmla="*/ 4190660 h 4560459"/>
              <a:gd name="connsiteX594" fmla="*/ 2217336 w 2748374"/>
              <a:gd name="connsiteY594" fmla="*/ 4209939 h 4560459"/>
              <a:gd name="connsiteX595" fmla="*/ 2189295 w 2748374"/>
              <a:gd name="connsiteY595" fmla="*/ 4232722 h 4560459"/>
              <a:gd name="connsiteX596" fmla="*/ 2159500 w 2748374"/>
              <a:gd name="connsiteY596" fmla="*/ 4232722 h 4560459"/>
              <a:gd name="connsiteX597" fmla="*/ 2138469 w 2748374"/>
              <a:gd name="connsiteY597" fmla="*/ 4227465 h 4560459"/>
              <a:gd name="connsiteX598" fmla="*/ 2115685 w 2748374"/>
              <a:gd name="connsiteY598" fmla="*/ 4222207 h 4560459"/>
              <a:gd name="connsiteX599" fmla="*/ 2106922 w 2748374"/>
              <a:gd name="connsiteY599" fmla="*/ 4211691 h 4560459"/>
              <a:gd name="connsiteX600" fmla="*/ 2101665 w 2748374"/>
              <a:gd name="connsiteY600" fmla="*/ 4209939 h 4560459"/>
              <a:gd name="connsiteX601" fmla="*/ 2094654 w 2748374"/>
              <a:gd name="connsiteY601" fmla="*/ 4206433 h 4560459"/>
              <a:gd name="connsiteX602" fmla="*/ 2081510 w 2748374"/>
              <a:gd name="connsiteY602" fmla="*/ 4188907 h 4560459"/>
              <a:gd name="connsiteX603" fmla="*/ 2064860 w 2748374"/>
              <a:gd name="connsiteY603" fmla="*/ 4173134 h 4560459"/>
              <a:gd name="connsiteX604" fmla="*/ 2056097 w 2748374"/>
              <a:gd name="connsiteY604" fmla="*/ 4171381 h 4560459"/>
              <a:gd name="connsiteX605" fmla="*/ 2049087 w 2748374"/>
              <a:gd name="connsiteY605" fmla="*/ 4167876 h 4560459"/>
              <a:gd name="connsiteX606" fmla="*/ 2049087 w 2748374"/>
              <a:gd name="connsiteY606" fmla="*/ 4166124 h 4560459"/>
              <a:gd name="connsiteX607" fmla="*/ 2050839 w 2748374"/>
              <a:gd name="connsiteY607" fmla="*/ 4164371 h 4560459"/>
              <a:gd name="connsiteX608" fmla="*/ 2061355 w 2748374"/>
              <a:gd name="connsiteY608" fmla="*/ 4162618 h 4560459"/>
              <a:gd name="connsiteX609" fmla="*/ 2073623 w 2748374"/>
              <a:gd name="connsiteY609" fmla="*/ 4160866 h 4560459"/>
              <a:gd name="connsiteX610" fmla="*/ 2088520 w 2748374"/>
              <a:gd name="connsiteY610" fmla="*/ 4152103 h 4560459"/>
              <a:gd name="connsiteX611" fmla="*/ 2105170 w 2748374"/>
              <a:gd name="connsiteY611" fmla="*/ 4146845 h 4560459"/>
              <a:gd name="connsiteX612" fmla="*/ 2112180 w 2748374"/>
              <a:gd name="connsiteY612" fmla="*/ 4148598 h 4560459"/>
              <a:gd name="connsiteX613" fmla="*/ 2122696 w 2748374"/>
              <a:gd name="connsiteY613" fmla="*/ 4139835 h 4560459"/>
              <a:gd name="connsiteX614" fmla="*/ 2129706 w 2748374"/>
              <a:gd name="connsiteY614" fmla="*/ 4139835 h 4560459"/>
              <a:gd name="connsiteX615" fmla="*/ 2133211 w 2748374"/>
              <a:gd name="connsiteY615" fmla="*/ 4140711 h 4560459"/>
              <a:gd name="connsiteX616" fmla="*/ 2150737 w 2748374"/>
              <a:gd name="connsiteY616" fmla="*/ 4131072 h 4560459"/>
              <a:gd name="connsiteX617" fmla="*/ 2164758 w 2748374"/>
              <a:gd name="connsiteY617" fmla="*/ 4117051 h 4560459"/>
              <a:gd name="connsiteX618" fmla="*/ 2184037 w 2748374"/>
              <a:gd name="connsiteY618" fmla="*/ 4101277 h 4560459"/>
              <a:gd name="connsiteX619" fmla="*/ 2187542 w 2748374"/>
              <a:gd name="connsiteY619" fmla="*/ 4089009 h 4560459"/>
              <a:gd name="connsiteX620" fmla="*/ 2192800 w 2748374"/>
              <a:gd name="connsiteY620" fmla="*/ 4081999 h 4560459"/>
              <a:gd name="connsiteX621" fmla="*/ 2212955 w 2748374"/>
              <a:gd name="connsiteY621" fmla="*/ 4035555 h 4560459"/>
              <a:gd name="connsiteX622" fmla="*/ 2222594 w 2748374"/>
              <a:gd name="connsiteY622" fmla="*/ 3990864 h 4560459"/>
              <a:gd name="connsiteX623" fmla="*/ 2215584 w 2748374"/>
              <a:gd name="connsiteY623" fmla="*/ 3975090 h 4560459"/>
              <a:gd name="connsiteX624" fmla="*/ 2203315 w 2748374"/>
              <a:gd name="connsiteY624" fmla="*/ 3966327 h 4560459"/>
              <a:gd name="connsiteX625" fmla="*/ 2187542 w 2748374"/>
              <a:gd name="connsiteY625" fmla="*/ 3948801 h 4560459"/>
              <a:gd name="connsiteX626" fmla="*/ 2171769 w 2748374"/>
              <a:gd name="connsiteY626" fmla="*/ 3936533 h 4560459"/>
              <a:gd name="connsiteX627" fmla="*/ 2141974 w 2748374"/>
              <a:gd name="connsiteY627" fmla="*/ 3919007 h 4560459"/>
              <a:gd name="connsiteX628" fmla="*/ 2110428 w 2748374"/>
              <a:gd name="connsiteY628" fmla="*/ 3903234 h 4560459"/>
              <a:gd name="connsiteX629" fmla="*/ 2108675 w 2748374"/>
              <a:gd name="connsiteY629" fmla="*/ 3903234 h 4560459"/>
              <a:gd name="connsiteX630" fmla="*/ 2103417 w 2748374"/>
              <a:gd name="connsiteY630" fmla="*/ 3908491 h 4560459"/>
              <a:gd name="connsiteX631" fmla="*/ 2101665 w 2748374"/>
              <a:gd name="connsiteY631" fmla="*/ 3910244 h 4560459"/>
              <a:gd name="connsiteX632" fmla="*/ 2101665 w 2748374"/>
              <a:gd name="connsiteY632" fmla="*/ 3911997 h 4560459"/>
              <a:gd name="connsiteX633" fmla="*/ 2079757 w 2748374"/>
              <a:gd name="connsiteY633" fmla="*/ 3960193 h 4560459"/>
              <a:gd name="connsiteX634" fmla="*/ 2057850 w 2748374"/>
              <a:gd name="connsiteY634" fmla="*/ 4010142 h 4560459"/>
              <a:gd name="connsiteX635" fmla="*/ 2052592 w 2748374"/>
              <a:gd name="connsiteY635" fmla="*/ 4018905 h 4560459"/>
              <a:gd name="connsiteX636" fmla="*/ 2049087 w 2748374"/>
              <a:gd name="connsiteY636" fmla="*/ 4029421 h 4560459"/>
              <a:gd name="connsiteX637" fmla="*/ 2035066 w 2748374"/>
              <a:gd name="connsiteY637" fmla="*/ 4058339 h 4560459"/>
              <a:gd name="connsiteX638" fmla="*/ 2024550 w 2748374"/>
              <a:gd name="connsiteY638" fmla="*/ 4090762 h 4560459"/>
              <a:gd name="connsiteX639" fmla="*/ 2009653 w 2748374"/>
              <a:gd name="connsiteY639" fmla="*/ 4124937 h 4560459"/>
              <a:gd name="connsiteX640" fmla="*/ 1994756 w 2748374"/>
              <a:gd name="connsiteY640" fmla="*/ 4160866 h 4560459"/>
              <a:gd name="connsiteX641" fmla="*/ 1993003 w 2748374"/>
              <a:gd name="connsiteY641" fmla="*/ 4164371 h 4560459"/>
              <a:gd name="connsiteX642" fmla="*/ 1993003 w 2748374"/>
              <a:gd name="connsiteY642" fmla="*/ 4167876 h 4560459"/>
              <a:gd name="connsiteX643" fmla="*/ 1994756 w 2748374"/>
              <a:gd name="connsiteY643" fmla="*/ 4169629 h 4560459"/>
              <a:gd name="connsiteX644" fmla="*/ 1994756 w 2748374"/>
              <a:gd name="connsiteY644" fmla="*/ 4188907 h 4560459"/>
              <a:gd name="connsiteX645" fmla="*/ 1980735 w 2748374"/>
              <a:gd name="connsiteY645" fmla="*/ 4208186 h 4560459"/>
              <a:gd name="connsiteX646" fmla="*/ 1973725 w 2748374"/>
              <a:gd name="connsiteY646" fmla="*/ 4232722 h 4560459"/>
              <a:gd name="connsiteX647" fmla="*/ 1967591 w 2748374"/>
              <a:gd name="connsiteY647" fmla="*/ 4242362 h 4560459"/>
              <a:gd name="connsiteX648" fmla="*/ 1960580 w 2748374"/>
              <a:gd name="connsiteY648" fmla="*/ 4252877 h 4560459"/>
              <a:gd name="connsiteX649" fmla="*/ 1955323 w 2748374"/>
              <a:gd name="connsiteY649" fmla="*/ 4272156 h 4560459"/>
              <a:gd name="connsiteX650" fmla="*/ 1942178 w 2748374"/>
              <a:gd name="connsiteY650" fmla="*/ 4285300 h 4560459"/>
              <a:gd name="connsiteX651" fmla="*/ 1923776 w 2748374"/>
              <a:gd name="connsiteY651" fmla="*/ 4270403 h 4560459"/>
              <a:gd name="connsiteX652" fmla="*/ 1919394 w 2748374"/>
              <a:gd name="connsiteY652" fmla="*/ 4246743 h 4560459"/>
              <a:gd name="connsiteX653" fmla="*/ 1912384 w 2748374"/>
              <a:gd name="connsiteY653" fmla="*/ 4227465 h 4560459"/>
              <a:gd name="connsiteX654" fmla="*/ 1910631 w 2748374"/>
              <a:gd name="connsiteY654" fmla="*/ 4206433 h 4560459"/>
              <a:gd name="connsiteX655" fmla="*/ 1910631 w 2748374"/>
              <a:gd name="connsiteY655" fmla="*/ 4190660 h 4560459"/>
              <a:gd name="connsiteX656" fmla="*/ 1915889 w 2748374"/>
              <a:gd name="connsiteY656" fmla="*/ 4164371 h 4560459"/>
              <a:gd name="connsiteX657" fmla="*/ 1914137 w 2748374"/>
              <a:gd name="connsiteY657" fmla="*/ 4153855 h 4560459"/>
              <a:gd name="connsiteX658" fmla="*/ 1914137 w 2748374"/>
              <a:gd name="connsiteY658" fmla="*/ 4131072 h 4560459"/>
              <a:gd name="connsiteX659" fmla="*/ 1915889 w 2748374"/>
              <a:gd name="connsiteY659" fmla="*/ 4117051 h 4560459"/>
              <a:gd name="connsiteX660" fmla="*/ 1914137 w 2748374"/>
              <a:gd name="connsiteY660" fmla="*/ 4104783 h 4560459"/>
              <a:gd name="connsiteX661" fmla="*/ 1912384 w 2748374"/>
              <a:gd name="connsiteY661" fmla="*/ 4089009 h 4560459"/>
              <a:gd name="connsiteX662" fmla="*/ 1917642 w 2748374"/>
              <a:gd name="connsiteY662" fmla="*/ 4074988 h 4560459"/>
              <a:gd name="connsiteX663" fmla="*/ 1922899 w 2748374"/>
              <a:gd name="connsiteY663" fmla="*/ 4059215 h 4560459"/>
              <a:gd name="connsiteX664" fmla="*/ 1920271 w 2748374"/>
              <a:gd name="connsiteY664" fmla="*/ 4053957 h 4560459"/>
              <a:gd name="connsiteX665" fmla="*/ 1917642 w 2748374"/>
              <a:gd name="connsiteY665" fmla="*/ 4050452 h 4560459"/>
              <a:gd name="connsiteX666" fmla="*/ 1921147 w 2748374"/>
              <a:gd name="connsiteY666" fmla="*/ 4046947 h 4560459"/>
              <a:gd name="connsiteX667" fmla="*/ 1932539 w 2748374"/>
              <a:gd name="connsiteY667" fmla="*/ 4051328 h 4560459"/>
              <a:gd name="connsiteX668" fmla="*/ 1949189 w 2748374"/>
              <a:gd name="connsiteY668" fmla="*/ 4055710 h 4560459"/>
              <a:gd name="connsiteX669" fmla="*/ 1959704 w 2748374"/>
              <a:gd name="connsiteY669" fmla="*/ 4053081 h 4560459"/>
              <a:gd name="connsiteX670" fmla="*/ 1971096 w 2748374"/>
              <a:gd name="connsiteY670" fmla="*/ 4044318 h 4560459"/>
              <a:gd name="connsiteX671" fmla="*/ 1975477 w 2748374"/>
              <a:gd name="connsiteY671" fmla="*/ 4032926 h 4560459"/>
              <a:gd name="connsiteX672" fmla="*/ 1978983 w 2748374"/>
              <a:gd name="connsiteY672" fmla="*/ 4024163 h 4560459"/>
              <a:gd name="connsiteX673" fmla="*/ 1984241 w 2748374"/>
              <a:gd name="connsiteY673" fmla="*/ 4017153 h 4560459"/>
              <a:gd name="connsiteX674" fmla="*/ 1989498 w 2748374"/>
              <a:gd name="connsiteY674" fmla="*/ 4013647 h 4560459"/>
              <a:gd name="connsiteX675" fmla="*/ 1993003 w 2748374"/>
              <a:gd name="connsiteY675" fmla="*/ 4000503 h 4560459"/>
              <a:gd name="connsiteX676" fmla="*/ 1996509 w 2748374"/>
              <a:gd name="connsiteY676" fmla="*/ 3987358 h 4560459"/>
              <a:gd name="connsiteX677" fmla="*/ 1998261 w 2748374"/>
              <a:gd name="connsiteY677" fmla="*/ 3985606 h 4560459"/>
              <a:gd name="connsiteX678" fmla="*/ 2000014 w 2748374"/>
              <a:gd name="connsiteY678" fmla="*/ 3980348 h 4560459"/>
              <a:gd name="connsiteX679" fmla="*/ 2012282 w 2748374"/>
              <a:gd name="connsiteY679" fmla="*/ 3962822 h 4560459"/>
              <a:gd name="connsiteX680" fmla="*/ 2019293 w 2748374"/>
              <a:gd name="connsiteY680" fmla="*/ 3947049 h 4560459"/>
              <a:gd name="connsiteX681" fmla="*/ 2019293 w 2748374"/>
              <a:gd name="connsiteY681" fmla="*/ 3938286 h 4560459"/>
              <a:gd name="connsiteX682" fmla="*/ 2022798 w 2748374"/>
              <a:gd name="connsiteY682" fmla="*/ 3934780 h 4560459"/>
              <a:gd name="connsiteX683" fmla="*/ 2026303 w 2748374"/>
              <a:gd name="connsiteY683" fmla="*/ 3931275 h 4560459"/>
              <a:gd name="connsiteX684" fmla="*/ 2026303 w 2748374"/>
              <a:gd name="connsiteY684" fmla="*/ 3922512 h 4560459"/>
              <a:gd name="connsiteX685" fmla="*/ 2028055 w 2748374"/>
              <a:gd name="connsiteY685" fmla="*/ 3915502 h 4560459"/>
              <a:gd name="connsiteX686" fmla="*/ 2032437 w 2748374"/>
              <a:gd name="connsiteY686" fmla="*/ 3907615 h 4560459"/>
              <a:gd name="connsiteX687" fmla="*/ 2037695 w 2748374"/>
              <a:gd name="connsiteY687" fmla="*/ 3898852 h 4560459"/>
              <a:gd name="connsiteX688" fmla="*/ 2037695 w 2748374"/>
              <a:gd name="connsiteY688" fmla="*/ 3890089 h 4560459"/>
              <a:gd name="connsiteX689" fmla="*/ 2043829 w 2748374"/>
              <a:gd name="connsiteY689" fmla="*/ 3878697 h 4560459"/>
              <a:gd name="connsiteX690" fmla="*/ 2043829 w 2748374"/>
              <a:gd name="connsiteY690" fmla="*/ 3875192 h 4560459"/>
              <a:gd name="connsiteX691" fmla="*/ 2045581 w 2748374"/>
              <a:gd name="connsiteY691" fmla="*/ 3873439 h 4560459"/>
              <a:gd name="connsiteX692" fmla="*/ 2045581 w 2748374"/>
              <a:gd name="connsiteY692" fmla="*/ 3871687 h 4560459"/>
              <a:gd name="connsiteX693" fmla="*/ 2035066 w 2748374"/>
              <a:gd name="connsiteY693" fmla="*/ 3855913 h 4560459"/>
              <a:gd name="connsiteX694" fmla="*/ 2021045 w 2748374"/>
              <a:gd name="connsiteY694" fmla="*/ 3848027 h 4560459"/>
              <a:gd name="connsiteX695" fmla="*/ 2018416 w 2748374"/>
              <a:gd name="connsiteY695" fmla="*/ 3862048 h 4560459"/>
              <a:gd name="connsiteX696" fmla="*/ 2015787 w 2748374"/>
              <a:gd name="connsiteY696" fmla="*/ 3882202 h 4560459"/>
              <a:gd name="connsiteX697" fmla="*/ 2012282 w 2748374"/>
              <a:gd name="connsiteY697" fmla="*/ 3889213 h 4560459"/>
              <a:gd name="connsiteX698" fmla="*/ 2007024 w 2748374"/>
              <a:gd name="connsiteY698" fmla="*/ 3894471 h 4560459"/>
              <a:gd name="connsiteX699" fmla="*/ 1993003 w 2748374"/>
              <a:gd name="connsiteY699" fmla="*/ 3927770 h 4560459"/>
              <a:gd name="connsiteX700" fmla="*/ 1970220 w 2748374"/>
              <a:gd name="connsiteY700" fmla="*/ 3954059 h 4560459"/>
              <a:gd name="connsiteX701" fmla="*/ 1966714 w 2748374"/>
              <a:gd name="connsiteY701" fmla="*/ 3959317 h 4560459"/>
              <a:gd name="connsiteX702" fmla="*/ 1959704 w 2748374"/>
              <a:gd name="connsiteY702" fmla="*/ 3969832 h 4560459"/>
              <a:gd name="connsiteX703" fmla="*/ 1950065 w 2748374"/>
              <a:gd name="connsiteY703" fmla="*/ 3982977 h 4560459"/>
              <a:gd name="connsiteX704" fmla="*/ 1940425 w 2748374"/>
              <a:gd name="connsiteY704" fmla="*/ 3996121 h 4560459"/>
              <a:gd name="connsiteX705" fmla="*/ 1938673 w 2748374"/>
              <a:gd name="connsiteY705" fmla="*/ 3997874 h 4560459"/>
              <a:gd name="connsiteX706" fmla="*/ 1938673 w 2748374"/>
              <a:gd name="connsiteY706" fmla="*/ 3999627 h 4560459"/>
              <a:gd name="connsiteX707" fmla="*/ 1927281 w 2748374"/>
              <a:gd name="connsiteY707" fmla="*/ 4014524 h 4560459"/>
              <a:gd name="connsiteX708" fmla="*/ 1910631 w 2748374"/>
              <a:gd name="connsiteY708" fmla="*/ 4031173 h 4560459"/>
              <a:gd name="connsiteX709" fmla="*/ 1891353 w 2748374"/>
              <a:gd name="connsiteY709" fmla="*/ 4048699 h 4560459"/>
              <a:gd name="connsiteX710" fmla="*/ 1878208 w 2748374"/>
              <a:gd name="connsiteY710" fmla="*/ 4059215 h 4560459"/>
              <a:gd name="connsiteX711" fmla="*/ 1873827 w 2748374"/>
              <a:gd name="connsiteY711" fmla="*/ 4062720 h 4560459"/>
              <a:gd name="connsiteX712" fmla="*/ 1870321 w 2748374"/>
              <a:gd name="connsiteY712" fmla="*/ 4062720 h 4560459"/>
              <a:gd name="connsiteX713" fmla="*/ 1858053 w 2748374"/>
              <a:gd name="connsiteY713" fmla="*/ 4073236 h 4560459"/>
              <a:gd name="connsiteX714" fmla="*/ 1856301 w 2748374"/>
              <a:gd name="connsiteY714" fmla="*/ 4081999 h 4560459"/>
              <a:gd name="connsiteX715" fmla="*/ 1852795 w 2748374"/>
              <a:gd name="connsiteY715" fmla="*/ 4089009 h 4560459"/>
              <a:gd name="connsiteX716" fmla="*/ 1841404 w 2748374"/>
              <a:gd name="connsiteY716" fmla="*/ 4105659 h 4560459"/>
              <a:gd name="connsiteX717" fmla="*/ 1831764 w 2748374"/>
              <a:gd name="connsiteY717" fmla="*/ 4125814 h 4560459"/>
              <a:gd name="connsiteX718" fmla="*/ 1831764 w 2748374"/>
              <a:gd name="connsiteY718" fmla="*/ 4139835 h 4560459"/>
              <a:gd name="connsiteX719" fmla="*/ 1824754 w 2748374"/>
              <a:gd name="connsiteY719" fmla="*/ 4151227 h 4560459"/>
              <a:gd name="connsiteX720" fmla="*/ 1821249 w 2748374"/>
              <a:gd name="connsiteY720" fmla="*/ 4164371 h 4560459"/>
              <a:gd name="connsiteX721" fmla="*/ 1810733 w 2748374"/>
              <a:gd name="connsiteY721" fmla="*/ 4208186 h 4560459"/>
              <a:gd name="connsiteX722" fmla="*/ 1798465 w 2748374"/>
              <a:gd name="connsiteY722" fmla="*/ 4255506 h 4560459"/>
              <a:gd name="connsiteX723" fmla="*/ 1786197 w 2748374"/>
              <a:gd name="connsiteY723" fmla="*/ 4295816 h 4560459"/>
              <a:gd name="connsiteX724" fmla="*/ 1781815 w 2748374"/>
              <a:gd name="connsiteY724" fmla="*/ 4298445 h 4560459"/>
              <a:gd name="connsiteX725" fmla="*/ 1780939 w 2748374"/>
              <a:gd name="connsiteY725" fmla="*/ 4306332 h 4560459"/>
              <a:gd name="connsiteX726" fmla="*/ 1767794 w 2748374"/>
              <a:gd name="connsiteY726" fmla="*/ 4344012 h 4560459"/>
              <a:gd name="connsiteX727" fmla="*/ 1759908 w 2748374"/>
              <a:gd name="connsiteY727" fmla="*/ 4385199 h 4560459"/>
              <a:gd name="connsiteX728" fmla="*/ 1759908 w 2748374"/>
              <a:gd name="connsiteY728" fmla="*/ 4397467 h 4560459"/>
              <a:gd name="connsiteX729" fmla="*/ 1761660 w 2748374"/>
              <a:gd name="connsiteY729" fmla="*/ 4409735 h 4560459"/>
              <a:gd name="connsiteX730" fmla="*/ 1763413 w 2748374"/>
              <a:gd name="connsiteY730" fmla="*/ 4422003 h 4560459"/>
              <a:gd name="connsiteX731" fmla="*/ 1765166 w 2748374"/>
              <a:gd name="connsiteY731" fmla="*/ 4425508 h 4560459"/>
              <a:gd name="connsiteX732" fmla="*/ 1766042 w 2748374"/>
              <a:gd name="connsiteY732" fmla="*/ 4456179 h 4560459"/>
              <a:gd name="connsiteX733" fmla="*/ 1768671 w 2748374"/>
              <a:gd name="connsiteY733" fmla="*/ 4483344 h 4560459"/>
              <a:gd name="connsiteX734" fmla="*/ 1766918 w 2748374"/>
              <a:gd name="connsiteY734" fmla="*/ 4492107 h 4560459"/>
              <a:gd name="connsiteX735" fmla="*/ 1763413 w 2748374"/>
              <a:gd name="connsiteY735" fmla="*/ 4519273 h 4560459"/>
              <a:gd name="connsiteX736" fmla="*/ 1758155 w 2748374"/>
              <a:gd name="connsiteY736" fmla="*/ 4548190 h 4560459"/>
              <a:gd name="connsiteX737" fmla="*/ 1749392 w 2748374"/>
              <a:gd name="connsiteY737" fmla="*/ 4555201 h 4560459"/>
              <a:gd name="connsiteX738" fmla="*/ 1746763 w 2748374"/>
              <a:gd name="connsiteY738" fmla="*/ 4559582 h 4560459"/>
              <a:gd name="connsiteX739" fmla="*/ 1745011 w 2748374"/>
              <a:gd name="connsiteY739" fmla="*/ 4560459 h 4560459"/>
              <a:gd name="connsiteX740" fmla="*/ 1740629 w 2748374"/>
              <a:gd name="connsiteY740" fmla="*/ 4551696 h 4560459"/>
              <a:gd name="connsiteX741" fmla="*/ 1711711 w 2748374"/>
              <a:gd name="connsiteY741" fmla="*/ 4495612 h 4560459"/>
              <a:gd name="connsiteX742" fmla="*/ 1684546 w 2748374"/>
              <a:gd name="connsiteY742" fmla="*/ 4441282 h 4560459"/>
              <a:gd name="connsiteX743" fmla="*/ 1677535 w 2748374"/>
              <a:gd name="connsiteY743" fmla="*/ 4420251 h 4560459"/>
              <a:gd name="connsiteX744" fmla="*/ 1675783 w 2748374"/>
              <a:gd name="connsiteY744" fmla="*/ 4399219 h 4560459"/>
              <a:gd name="connsiteX745" fmla="*/ 1677535 w 2748374"/>
              <a:gd name="connsiteY745" fmla="*/ 4393085 h 4560459"/>
              <a:gd name="connsiteX746" fmla="*/ 1679288 w 2748374"/>
              <a:gd name="connsiteY746" fmla="*/ 4386951 h 4560459"/>
              <a:gd name="connsiteX747" fmla="*/ 1677535 w 2748374"/>
              <a:gd name="connsiteY747" fmla="*/ 4379941 h 4560459"/>
              <a:gd name="connsiteX748" fmla="*/ 1677535 w 2748374"/>
              <a:gd name="connsiteY748" fmla="*/ 4360662 h 4560459"/>
              <a:gd name="connsiteX749" fmla="*/ 1684546 w 2748374"/>
              <a:gd name="connsiteY749" fmla="*/ 4315095 h 4560459"/>
              <a:gd name="connsiteX750" fmla="*/ 1696814 w 2748374"/>
              <a:gd name="connsiteY750" fmla="*/ 4269527 h 4560459"/>
              <a:gd name="connsiteX751" fmla="*/ 1696814 w 2748374"/>
              <a:gd name="connsiteY751" fmla="*/ 4266022 h 4560459"/>
              <a:gd name="connsiteX752" fmla="*/ 1698567 w 2748374"/>
              <a:gd name="connsiteY752" fmla="*/ 4252001 h 4560459"/>
              <a:gd name="connsiteX753" fmla="*/ 1700319 w 2748374"/>
              <a:gd name="connsiteY753" fmla="*/ 4242362 h 4560459"/>
              <a:gd name="connsiteX754" fmla="*/ 1702948 w 2748374"/>
              <a:gd name="connsiteY754" fmla="*/ 4233599 h 4560459"/>
              <a:gd name="connsiteX755" fmla="*/ 1705577 w 2748374"/>
              <a:gd name="connsiteY755" fmla="*/ 4225712 h 4560459"/>
              <a:gd name="connsiteX756" fmla="*/ 1710835 w 2748374"/>
              <a:gd name="connsiteY756" fmla="*/ 4188031 h 4560459"/>
              <a:gd name="connsiteX757" fmla="*/ 1716093 w 2748374"/>
              <a:gd name="connsiteY757" fmla="*/ 4150350 h 4560459"/>
              <a:gd name="connsiteX758" fmla="*/ 1709082 w 2748374"/>
              <a:gd name="connsiteY758" fmla="*/ 4139835 h 4560459"/>
              <a:gd name="connsiteX759" fmla="*/ 1698567 w 2748374"/>
              <a:gd name="connsiteY759" fmla="*/ 4139835 h 4560459"/>
              <a:gd name="connsiteX760" fmla="*/ 1647741 w 2748374"/>
              <a:gd name="connsiteY760" fmla="*/ 4152103 h 4560459"/>
              <a:gd name="connsiteX761" fmla="*/ 1638102 w 2748374"/>
              <a:gd name="connsiteY761" fmla="*/ 4156484 h 4560459"/>
              <a:gd name="connsiteX762" fmla="*/ 1629339 w 2748374"/>
              <a:gd name="connsiteY762" fmla="*/ 4160866 h 4560459"/>
              <a:gd name="connsiteX763" fmla="*/ 1626710 w 2748374"/>
              <a:gd name="connsiteY763" fmla="*/ 4155608 h 4560459"/>
              <a:gd name="connsiteX764" fmla="*/ 1598668 w 2748374"/>
              <a:gd name="connsiteY764" fmla="*/ 4167876 h 4560459"/>
              <a:gd name="connsiteX765" fmla="*/ 1567122 w 2748374"/>
              <a:gd name="connsiteY765" fmla="*/ 4178392 h 4560459"/>
              <a:gd name="connsiteX766" fmla="*/ 1541709 w 2748374"/>
              <a:gd name="connsiteY766" fmla="*/ 4174010 h 4560459"/>
              <a:gd name="connsiteX767" fmla="*/ 1526812 w 2748374"/>
              <a:gd name="connsiteY767" fmla="*/ 4155608 h 4560459"/>
              <a:gd name="connsiteX768" fmla="*/ 1523307 w 2748374"/>
              <a:gd name="connsiteY768" fmla="*/ 4153855 h 4560459"/>
              <a:gd name="connsiteX769" fmla="*/ 1518925 w 2748374"/>
              <a:gd name="connsiteY769" fmla="*/ 4149474 h 4560459"/>
              <a:gd name="connsiteX770" fmla="*/ 1516296 w 2748374"/>
              <a:gd name="connsiteY770" fmla="*/ 4141587 h 4560459"/>
              <a:gd name="connsiteX771" fmla="*/ 1516296 w 2748374"/>
              <a:gd name="connsiteY771" fmla="*/ 4132824 h 4560459"/>
              <a:gd name="connsiteX772" fmla="*/ 1518049 w 2748374"/>
              <a:gd name="connsiteY772" fmla="*/ 4126690 h 4560459"/>
              <a:gd name="connsiteX773" fmla="*/ 1521554 w 2748374"/>
              <a:gd name="connsiteY773" fmla="*/ 4122309 h 4560459"/>
              <a:gd name="connsiteX774" fmla="*/ 1525059 w 2748374"/>
              <a:gd name="connsiteY774" fmla="*/ 4091638 h 4560459"/>
              <a:gd name="connsiteX775" fmla="*/ 1532070 w 2748374"/>
              <a:gd name="connsiteY775" fmla="*/ 4064473 h 4560459"/>
              <a:gd name="connsiteX776" fmla="*/ 1537327 w 2748374"/>
              <a:gd name="connsiteY776" fmla="*/ 4050452 h 4560459"/>
              <a:gd name="connsiteX777" fmla="*/ 1546090 w 2748374"/>
              <a:gd name="connsiteY777" fmla="*/ 4038184 h 4560459"/>
              <a:gd name="connsiteX778" fmla="*/ 1554853 w 2748374"/>
              <a:gd name="connsiteY778" fmla="*/ 4017153 h 4560459"/>
              <a:gd name="connsiteX779" fmla="*/ 1567122 w 2748374"/>
              <a:gd name="connsiteY779" fmla="*/ 3995245 h 4560459"/>
              <a:gd name="connsiteX780" fmla="*/ 1580266 w 2748374"/>
              <a:gd name="connsiteY780" fmla="*/ 3979472 h 4560459"/>
              <a:gd name="connsiteX781" fmla="*/ 1593411 w 2748374"/>
              <a:gd name="connsiteY781" fmla="*/ 3962822 h 4560459"/>
              <a:gd name="connsiteX782" fmla="*/ 1595163 w 2748374"/>
              <a:gd name="connsiteY782" fmla="*/ 3961069 h 4560459"/>
              <a:gd name="connsiteX783" fmla="*/ 1618823 w 2748374"/>
              <a:gd name="connsiteY783" fmla="*/ 3946172 h 4560459"/>
              <a:gd name="connsiteX784" fmla="*/ 1638978 w 2748374"/>
              <a:gd name="connsiteY784" fmla="*/ 3927770 h 4560459"/>
              <a:gd name="connsiteX785" fmla="*/ 1677535 w 2748374"/>
              <a:gd name="connsiteY785" fmla="*/ 3890965 h 4560459"/>
              <a:gd name="connsiteX786" fmla="*/ 1695061 w 2748374"/>
              <a:gd name="connsiteY786" fmla="*/ 3859419 h 4560459"/>
              <a:gd name="connsiteX787" fmla="*/ 1710835 w 2748374"/>
              <a:gd name="connsiteY787" fmla="*/ 3834882 h 4560459"/>
              <a:gd name="connsiteX788" fmla="*/ 1723103 w 2748374"/>
              <a:gd name="connsiteY788" fmla="*/ 3808593 h 4560459"/>
              <a:gd name="connsiteX789" fmla="*/ 1723103 w 2748374"/>
              <a:gd name="connsiteY789" fmla="*/ 3806841 h 4560459"/>
              <a:gd name="connsiteX790" fmla="*/ 1721350 w 2748374"/>
              <a:gd name="connsiteY790" fmla="*/ 3801583 h 4560459"/>
              <a:gd name="connsiteX791" fmla="*/ 1714340 w 2748374"/>
              <a:gd name="connsiteY791" fmla="*/ 3801583 h 4560459"/>
              <a:gd name="connsiteX792" fmla="*/ 1689804 w 2748374"/>
              <a:gd name="connsiteY792" fmla="*/ 3806841 h 4560459"/>
              <a:gd name="connsiteX793" fmla="*/ 1667020 w 2748374"/>
              <a:gd name="connsiteY793" fmla="*/ 3815604 h 4560459"/>
              <a:gd name="connsiteX794" fmla="*/ 1652999 w 2748374"/>
              <a:gd name="connsiteY794" fmla="*/ 3813851 h 4560459"/>
              <a:gd name="connsiteX795" fmla="*/ 1642483 w 2748374"/>
              <a:gd name="connsiteY795" fmla="*/ 3803335 h 4560459"/>
              <a:gd name="connsiteX796" fmla="*/ 1638978 w 2748374"/>
              <a:gd name="connsiteY796" fmla="*/ 3801583 h 4560459"/>
              <a:gd name="connsiteX797" fmla="*/ 1633720 w 2748374"/>
              <a:gd name="connsiteY797" fmla="*/ 3798078 h 4560459"/>
              <a:gd name="connsiteX798" fmla="*/ 1631968 w 2748374"/>
              <a:gd name="connsiteY798" fmla="*/ 3796325 h 4560459"/>
              <a:gd name="connsiteX799" fmla="*/ 1630215 w 2748374"/>
              <a:gd name="connsiteY799" fmla="*/ 3773541 h 4560459"/>
              <a:gd name="connsiteX800" fmla="*/ 1639855 w 2748374"/>
              <a:gd name="connsiteY800" fmla="*/ 3724468 h 4560459"/>
              <a:gd name="connsiteX801" fmla="*/ 1667020 w 2748374"/>
              <a:gd name="connsiteY801" fmla="*/ 3684159 h 4560459"/>
              <a:gd name="connsiteX802" fmla="*/ 1672278 w 2748374"/>
              <a:gd name="connsiteY802" fmla="*/ 3678901 h 4560459"/>
              <a:gd name="connsiteX803" fmla="*/ 1681041 w 2748374"/>
              <a:gd name="connsiteY803" fmla="*/ 3673643 h 4560459"/>
              <a:gd name="connsiteX804" fmla="*/ 1691556 w 2748374"/>
              <a:gd name="connsiteY804" fmla="*/ 3654364 h 4560459"/>
              <a:gd name="connsiteX805" fmla="*/ 1705577 w 2748374"/>
              <a:gd name="connsiteY805" fmla="*/ 3640344 h 4560459"/>
              <a:gd name="connsiteX806" fmla="*/ 1716093 w 2748374"/>
              <a:gd name="connsiteY806" fmla="*/ 3635086 h 4560459"/>
              <a:gd name="connsiteX807" fmla="*/ 1724856 w 2748374"/>
              <a:gd name="connsiteY807" fmla="*/ 3631581 h 4560459"/>
              <a:gd name="connsiteX808" fmla="*/ 1742382 w 2748374"/>
              <a:gd name="connsiteY808" fmla="*/ 3614055 h 4560459"/>
              <a:gd name="connsiteX809" fmla="*/ 1756403 w 2748374"/>
              <a:gd name="connsiteY809" fmla="*/ 3594776 h 4560459"/>
              <a:gd name="connsiteX810" fmla="*/ 1756403 w 2748374"/>
              <a:gd name="connsiteY810" fmla="*/ 3593023 h 4560459"/>
              <a:gd name="connsiteX811" fmla="*/ 1752897 w 2748374"/>
              <a:gd name="connsiteY811" fmla="*/ 3591271 h 4560459"/>
              <a:gd name="connsiteX812" fmla="*/ 1738000 w 2748374"/>
              <a:gd name="connsiteY812" fmla="*/ 3592147 h 4560459"/>
              <a:gd name="connsiteX813" fmla="*/ 1728361 w 2748374"/>
              <a:gd name="connsiteY813" fmla="*/ 3595652 h 4560459"/>
              <a:gd name="connsiteX814" fmla="*/ 1726608 w 2748374"/>
              <a:gd name="connsiteY814" fmla="*/ 3601786 h 4560459"/>
              <a:gd name="connsiteX815" fmla="*/ 1724856 w 2748374"/>
              <a:gd name="connsiteY815" fmla="*/ 3607921 h 4560459"/>
              <a:gd name="connsiteX816" fmla="*/ 1714340 w 2748374"/>
              <a:gd name="connsiteY816" fmla="*/ 3615807 h 4560459"/>
              <a:gd name="connsiteX817" fmla="*/ 1692433 w 2748374"/>
              <a:gd name="connsiteY817" fmla="*/ 3630704 h 4560459"/>
              <a:gd name="connsiteX818" fmla="*/ 1669649 w 2748374"/>
              <a:gd name="connsiteY818" fmla="*/ 3642973 h 4560459"/>
              <a:gd name="connsiteX819" fmla="*/ 1652999 w 2748374"/>
              <a:gd name="connsiteY819" fmla="*/ 3652612 h 4560459"/>
              <a:gd name="connsiteX820" fmla="*/ 1630215 w 2748374"/>
              <a:gd name="connsiteY820" fmla="*/ 3668385 h 4560459"/>
              <a:gd name="connsiteX821" fmla="*/ 1609184 w 2748374"/>
              <a:gd name="connsiteY821" fmla="*/ 3685911 h 4560459"/>
              <a:gd name="connsiteX822" fmla="*/ 1603926 w 2748374"/>
              <a:gd name="connsiteY822" fmla="*/ 3687664 h 4560459"/>
              <a:gd name="connsiteX823" fmla="*/ 1595163 w 2748374"/>
              <a:gd name="connsiteY823" fmla="*/ 3689416 h 4560459"/>
              <a:gd name="connsiteX824" fmla="*/ 1578514 w 2748374"/>
              <a:gd name="connsiteY824" fmla="*/ 3697303 h 4560459"/>
              <a:gd name="connsiteX825" fmla="*/ 1562740 w 2748374"/>
              <a:gd name="connsiteY825" fmla="*/ 3709571 h 4560459"/>
              <a:gd name="connsiteX826" fmla="*/ 1538204 w 2748374"/>
              <a:gd name="connsiteY826" fmla="*/ 3719211 h 4560459"/>
              <a:gd name="connsiteX827" fmla="*/ 1512791 w 2748374"/>
              <a:gd name="connsiteY827" fmla="*/ 3727974 h 4560459"/>
              <a:gd name="connsiteX828" fmla="*/ 1456708 w 2748374"/>
              <a:gd name="connsiteY828" fmla="*/ 3755139 h 4560459"/>
              <a:gd name="connsiteX829" fmla="*/ 1398872 w 2748374"/>
              <a:gd name="connsiteY829" fmla="*/ 3770036 h 4560459"/>
              <a:gd name="connsiteX830" fmla="*/ 1359439 w 2748374"/>
              <a:gd name="connsiteY830" fmla="*/ 3758644 h 4560459"/>
              <a:gd name="connsiteX831" fmla="*/ 1334026 w 2748374"/>
              <a:gd name="connsiteY831" fmla="*/ 3729726 h 4560459"/>
              <a:gd name="connsiteX832" fmla="*/ 1327892 w 2748374"/>
              <a:gd name="connsiteY832" fmla="*/ 3722716 h 4560459"/>
              <a:gd name="connsiteX833" fmla="*/ 1323510 w 2748374"/>
              <a:gd name="connsiteY833" fmla="*/ 3715705 h 4560459"/>
              <a:gd name="connsiteX834" fmla="*/ 1316500 w 2748374"/>
              <a:gd name="connsiteY834" fmla="*/ 3687664 h 4560459"/>
              <a:gd name="connsiteX835" fmla="*/ 1316500 w 2748374"/>
              <a:gd name="connsiteY835" fmla="*/ 3661375 h 4560459"/>
              <a:gd name="connsiteX836" fmla="*/ 1314747 w 2748374"/>
              <a:gd name="connsiteY836" fmla="*/ 3652612 h 4560459"/>
              <a:gd name="connsiteX837" fmla="*/ 1312995 w 2748374"/>
              <a:gd name="connsiteY837" fmla="*/ 3650859 h 4560459"/>
              <a:gd name="connsiteX838" fmla="*/ 1312995 w 2748374"/>
              <a:gd name="connsiteY838" fmla="*/ 3647354 h 4560459"/>
              <a:gd name="connsiteX839" fmla="*/ 1319732 w 2748374"/>
              <a:gd name="connsiteY839" fmla="*/ 3625458 h 4560459"/>
              <a:gd name="connsiteX840" fmla="*/ 1303239 w 2748374"/>
              <a:gd name="connsiteY840" fmla="*/ 3634529 h 4560459"/>
              <a:gd name="connsiteX841" fmla="*/ 1275198 w 2748374"/>
              <a:gd name="connsiteY841" fmla="*/ 3634529 h 4560459"/>
              <a:gd name="connsiteX842" fmla="*/ 1232259 w 2748374"/>
              <a:gd name="connsiteY842" fmla="*/ 3633653 h 4560459"/>
              <a:gd name="connsiteX843" fmla="*/ 1191073 w 2748374"/>
              <a:gd name="connsiteY843" fmla="*/ 3631024 h 4560459"/>
              <a:gd name="connsiteX844" fmla="*/ 1179681 w 2748374"/>
              <a:gd name="connsiteY844" fmla="*/ 3626642 h 4560459"/>
              <a:gd name="connsiteX845" fmla="*/ 1167413 w 2748374"/>
              <a:gd name="connsiteY845" fmla="*/ 3622261 h 4560459"/>
              <a:gd name="connsiteX846" fmla="*/ 1145505 w 2748374"/>
              <a:gd name="connsiteY846" fmla="*/ 3624890 h 4560459"/>
              <a:gd name="connsiteX847" fmla="*/ 1126227 w 2748374"/>
              <a:gd name="connsiteY847" fmla="*/ 3629271 h 4560459"/>
              <a:gd name="connsiteX848" fmla="*/ 1106072 w 2748374"/>
              <a:gd name="connsiteY848" fmla="*/ 3620508 h 4560459"/>
              <a:gd name="connsiteX849" fmla="*/ 1087669 w 2748374"/>
              <a:gd name="connsiteY849" fmla="*/ 3609993 h 4560459"/>
              <a:gd name="connsiteX850" fmla="*/ 1052617 w 2748374"/>
              <a:gd name="connsiteY850" fmla="*/ 3609993 h 4560459"/>
              <a:gd name="connsiteX851" fmla="*/ 1018442 w 2748374"/>
              <a:gd name="connsiteY851" fmla="*/ 3611745 h 4560459"/>
              <a:gd name="connsiteX852" fmla="*/ 982514 w 2748374"/>
              <a:gd name="connsiteY852" fmla="*/ 3613498 h 4560459"/>
              <a:gd name="connsiteX853" fmla="*/ 973751 w 2748374"/>
              <a:gd name="connsiteY853" fmla="*/ 3613498 h 4560459"/>
              <a:gd name="connsiteX854" fmla="*/ 965864 w 2748374"/>
              <a:gd name="connsiteY854" fmla="*/ 3611745 h 4560459"/>
              <a:gd name="connsiteX855" fmla="*/ 957977 w 2748374"/>
              <a:gd name="connsiteY855" fmla="*/ 3609993 h 4560459"/>
              <a:gd name="connsiteX856" fmla="*/ 936946 w 2748374"/>
              <a:gd name="connsiteY856" fmla="*/ 3615251 h 4560459"/>
              <a:gd name="connsiteX857" fmla="*/ 917667 w 2748374"/>
              <a:gd name="connsiteY857" fmla="*/ 3620508 h 4560459"/>
              <a:gd name="connsiteX858" fmla="*/ 902770 w 2748374"/>
              <a:gd name="connsiteY858" fmla="*/ 3618756 h 4560459"/>
              <a:gd name="connsiteX859" fmla="*/ 887873 w 2748374"/>
              <a:gd name="connsiteY859" fmla="*/ 3617003 h 4560459"/>
              <a:gd name="connsiteX860" fmla="*/ 882615 w 2748374"/>
              <a:gd name="connsiteY860" fmla="*/ 3617003 h 4560459"/>
              <a:gd name="connsiteX861" fmla="*/ 834419 w 2748374"/>
              <a:gd name="connsiteY861" fmla="*/ 3620508 h 4560459"/>
              <a:gd name="connsiteX862" fmla="*/ 786222 w 2748374"/>
              <a:gd name="connsiteY862" fmla="*/ 3625766 h 4560459"/>
              <a:gd name="connsiteX863" fmla="*/ 763439 w 2748374"/>
              <a:gd name="connsiteY863" fmla="*/ 3625766 h 4560459"/>
              <a:gd name="connsiteX864" fmla="*/ 728387 w 2748374"/>
              <a:gd name="connsiteY864" fmla="*/ 3625766 h 4560459"/>
              <a:gd name="connsiteX865" fmla="*/ 705603 w 2748374"/>
              <a:gd name="connsiteY865" fmla="*/ 3631024 h 4560459"/>
              <a:gd name="connsiteX866" fmla="*/ 686324 w 2748374"/>
              <a:gd name="connsiteY866" fmla="*/ 3638911 h 4560459"/>
              <a:gd name="connsiteX867" fmla="*/ 667046 w 2748374"/>
              <a:gd name="connsiteY867" fmla="*/ 3645045 h 4560459"/>
              <a:gd name="connsiteX868" fmla="*/ 629365 w 2748374"/>
              <a:gd name="connsiteY868" fmla="*/ 3649426 h 4560459"/>
              <a:gd name="connsiteX869" fmla="*/ 589931 w 2748374"/>
              <a:gd name="connsiteY869" fmla="*/ 3653808 h 4560459"/>
              <a:gd name="connsiteX870" fmla="*/ 578539 w 2748374"/>
              <a:gd name="connsiteY870" fmla="*/ 3658189 h 4560459"/>
              <a:gd name="connsiteX871" fmla="*/ 567147 w 2748374"/>
              <a:gd name="connsiteY871" fmla="*/ 3664323 h 4560459"/>
              <a:gd name="connsiteX872" fmla="*/ 541735 w 2748374"/>
              <a:gd name="connsiteY872" fmla="*/ 3670457 h 4560459"/>
              <a:gd name="connsiteX873" fmla="*/ 519827 w 2748374"/>
              <a:gd name="connsiteY873" fmla="*/ 3674839 h 4560459"/>
              <a:gd name="connsiteX874" fmla="*/ 489157 w 2748374"/>
              <a:gd name="connsiteY874" fmla="*/ 3691489 h 4560459"/>
              <a:gd name="connsiteX875" fmla="*/ 463744 w 2748374"/>
              <a:gd name="connsiteY875" fmla="*/ 3709891 h 4560459"/>
              <a:gd name="connsiteX876" fmla="*/ 444465 w 2748374"/>
              <a:gd name="connsiteY876" fmla="*/ 3709891 h 4560459"/>
              <a:gd name="connsiteX877" fmla="*/ 423434 w 2748374"/>
              <a:gd name="connsiteY877" fmla="*/ 3713396 h 4560459"/>
              <a:gd name="connsiteX878" fmla="*/ 416424 w 2748374"/>
              <a:gd name="connsiteY878" fmla="*/ 3716901 h 4560459"/>
              <a:gd name="connsiteX879" fmla="*/ 411166 w 2748374"/>
              <a:gd name="connsiteY879" fmla="*/ 3725664 h 4560459"/>
              <a:gd name="connsiteX880" fmla="*/ 407661 w 2748374"/>
              <a:gd name="connsiteY880" fmla="*/ 3725664 h 4560459"/>
              <a:gd name="connsiteX881" fmla="*/ 365598 w 2748374"/>
              <a:gd name="connsiteY881" fmla="*/ 3715149 h 4560459"/>
              <a:gd name="connsiteX882" fmla="*/ 326165 w 2748374"/>
              <a:gd name="connsiteY882" fmla="*/ 3696746 h 4560459"/>
              <a:gd name="connsiteX883" fmla="*/ 289360 w 2748374"/>
              <a:gd name="connsiteY883" fmla="*/ 3680973 h 4560459"/>
              <a:gd name="connsiteX884" fmla="*/ 255184 w 2748374"/>
              <a:gd name="connsiteY884" fmla="*/ 3661694 h 4560459"/>
              <a:gd name="connsiteX885" fmla="*/ 225390 w 2748374"/>
              <a:gd name="connsiteY885" fmla="*/ 3624890 h 4560459"/>
              <a:gd name="connsiteX886" fmla="*/ 195596 w 2748374"/>
              <a:gd name="connsiteY886" fmla="*/ 3576693 h 4560459"/>
              <a:gd name="connsiteX887" fmla="*/ 167554 w 2748374"/>
              <a:gd name="connsiteY887" fmla="*/ 3525868 h 4560459"/>
              <a:gd name="connsiteX888" fmla="*/ 150028 w 2748374"/>
              <a:gd name="connsiteY888" fmla="*/ 3485558 h 4560459"/>
              <a:gd name="connsiteX889" fmla="*/ 149152 w 2748374"/>
              <a:gd name="connsiteY889" fmla="*/ 3439114 h 4560459"/>
              <a:gd name="connsiteX890" fmla="*/ 143018 w 2748374"/>
              <a:gd name="connsiteY890" fmla="*/ 3390918 h 4560459"/>
              <a:gd name="connsiteX891" fmla="*/ 153534 w 2748374"/>
              <a:gd name="connsiteY891" fmla="*/ 3236689 h 4560459"/>
              <a:gd name="connsiteX892" fmla="*/ 162297 w 2748374"/>
              <a:gd name="connsiteY892" fmla="*/ 3084213 h 4560459"/>
              <a:gd name="connsiteX893" fmla="*/ 162297 w 2748374"/>
              <a:gd name="connsiteY893" fmla="*/ 3035140 h 4560459"/>
              <a:gd name="connsiteX894" fmla="*/ 158792 w 2748374"/>
              <a:gd name="connsiteY894" fmla="*/ 2987820 h 4560459"/>
              <a:gd name="connsiteX895" fmla="*/ 146523 w 2748374"/>
              <a:gd name="connsiteY895" fmla="*/ 2936994 h 4560459"/>
              <a:gd name="connsiteX896" fmla="*/ 141266 w 2748374"/>
              <a:gd name="connsiteY896" fmla="*/ 2886169 h 4560459"/>
              <a:gd name="connsiteX897" fmla="*/ 195596 w 2748374"/>
              <a:gd name="connsiteY897" fmla="*/ 2905448 h 4560459"/>
              <a:gd name="connsiteX898" fmla="*/ 237659 w 2748374"/>
              <a:gd name="connsiteY898" fmla="*/ 2949263 h 4560459"/>
              <a:gd name="connsiteX899" fmla="*/ 255184 w 2748374"/>
              <a:gd name="connsiteY899" fmla="*/ 2973799 h 4560459"/>
              <a:gd name="connsiteX900" fmla="*/ 266576 w 2748374"/>
              <a:gd name="connsiteY900" fmla="*/ 2993954 h 4560459"/>
              <a:gd name="connsiteX901" fmla="*/ 275339 w 2748374"/>
              <a:gd name="connsiteY901" fmla="*/ 3017614 h 4560459"/>
              <a:gd name="connsiteX902" fmla="*/ 290237 w 2748374"/>
              <a:gd name="connsiteY902" fmla="*/ 3043903 h 4560459"/>
              <a:gd name="connsiteX903" fmla="*/ 290237 w 2748374"/>
              <a:gd name="connsiteY903" fmla="*/ 3073697 h 4560459"/>
              <a:gd name="connsiteX904" fmla="*/ 284979 w 2748374"/>
              <a:gd name="connsiteY904" fmla="*/ 3163080 h 4560459"/>
              <a:gd name="connsiteX905" fmla="*/ 277968 w 2748374"/>
              <a:gd name="connsiteY905" fmla="*/ 3255968 h 4560459"/>
              <a:gd name="connsiteX906" fmla="*/ 274463 w 2748374"/>
              <a:gd name="connsiteY906" fmla="*/ 3329577 h 4560459"/>
              <a:gd name="connsiteX907" fmla="*/ 262195 w 2748374"/>
              <a:gd name="connsiteY907" fmla="*/ 3404939 h 4560459"/>
              <a:gd name="connsiteX908" fmla="*/ 262195 w 2748374"/>
              <a:gd name="connsiteY908" fmla="*/ 3501332 h 4560459"/>
              <a:gd name="connsiteX909" fmla="*/ 265700 w 2748374"/>
              <a:gd name="connsiteY909" fmla="*/ 3527621 h 4560459"/>
              <a:gd name="connsiteX910" fmla="*/ 265700 w 2748374"/>
              <a:gd name="connsiteY910" fmla="*/ 3548652 h 4560459"/>
              <a:gd name="connsiteX911" fmla="*/ 279721 w 2748374"/>
              <a:gd name="connsiteY911" fmla="*/ 3564425 h 4560459"/>
              <a:gd name="connsiteX912" fmla="*/ 300752 w 2748374"/>
              <a:gd name="connsiteY912" fmla="*/ 3576693 h 4560459"/>
              <a:gd name="connsiteX913" fmla="*/ 302505 w 2748374"/>
              <a:gd name="connsiteY913" fmla="*/ 3574941 h 4560459"/>
              <a:gd name="connsiteX914" fmla="*/ 349825 w 2748374"/>
              <a:gd name="connsiteY914" fmla="*/ 3563549 h 4560459"/>
              <a:gd name="connsiteX915" fmla="*/ 397145 w 2748374"/>
              <a:gd name="connsiteY915" fmla="*/ 3562673 h 4560459"/>
              <a:gd name="connsiteX916" fmla="*/ 452352 w 2748374"/>
              <a:gd name="connsiteY916" fmla="*/ 3557415 h 4560459"/>
              <a:gd name="connsiteX917" fmla="*/ 505806 w 2748374"/>
              <a:gd name="connsiteY917" fmla="*/ 3548652 h 4560459"/>
              <a:gd name="connsiteX918" fmla="*/ 519827 w 2748374"/>
              <a:gd name="connsiteY918" fmla="*/ 3543394 h 4560459"/>
              <a:gd name="connsiteX919" fmla="*/ 546116 w 2748374"/>
              <a:gd name="connsiteY919" fmla="*/ 3536384 h 4560459"/>
              <a:gd name="connsiteX920" fmla="*/ 572405 w 2748374"/>
              <a:gd name="connsiteY920" fmla="*/ 3530249 h 4560459"/>
              <a:gd name="connsiteX921" fmla="*/ 589931 w 2748374"/>
              <a:gd name="connsiteY921" fmla="*/ 3524992 h 4560459"/>
              <a:gd name="connsiteX922" fmla="*/ 617973 w 2748374"/>
              <a:gd name="connsiteY922" fmla="*/ 3520610 h 4560459"/>
              <a:gd name="connsiteX923" fmla="*/ 646014 w 2748374"/>
              <a:gd name="connsiteY923" fmla="*/ 3517105 h 4560459"/>
              <a:gd name="connsiteX924" fmla="*/ 651272 w 2748374"/>
              <a:gd name="connsiteY924" fmla="*/ 3508342 h 4560459"/>
              <a:gd name="connsiteX925" fmla="*/ 661788 w 2748374"/>
              <a:gd name="connsiteY925" fmla="*/ 3508342 h 4560459"/>
              <a:gd name="connsiteX926" fmla="*/ 668798 w 2748374"/>
              <a:gd name="connsiteY926" fmla="*/ 3506589 h 4560459"/>
              <a:gd name="connsiteX927" fmla="*/ 670551 w 2748374"/>
              <a:gd name="connsiteY927" fmla="*/ 3501332 h 4560459"/>
              <a:gd name="connsiteX928" fmla="*/ 660035 w 2748374"/>
              <a:gd name="connsiteY928" fmla="*/ 3483806 h 4560459"/>
              <a:gd name="connsiteX929" fmla="*/ 649519 w 2748374"/>
              <a:gd name="connsiteY929" fmla="*/ 3464527 h 4560459"/>
              <a:gd name="connsiteX930" fmla="*/ 648643 w 2748374"/>
              <a:gd name="connsiteY930" fmla="*/ 3453135 h 4560459"/>
              <a:gd name="connsiteX931" fmla="*/ 646014 w 2748374"/>
              <a:gd name="connsiteY931" fmla="*/ 3431228 h 4560459"/>
              <a:gd name="connsiteX932" fmla="*/ 642509 w 2748374"/>
              <a:gd name="connsiteY932" fmla="*/ 3408444 h 4560459"/>
              <a:gd name="connsiteX933" fmla="*/ 642509 w 2748374"/>
              <a:gd name="connsiteY933" fmla="*/ 3387413 h 4560459"/>
              <a:gd name="connsiteX934" fmla="*/ 647767 w 2748374"/>
              <a:gd name="connsiteY934" fmla="*/ 3347103 h 4560459"/>
              <a:gd name="connsiteX935" fmla="*/ 658283 w 2748374"/>
              <a:gd name="connsiteY935" fmla="*/ 3308546 h 4560459"/>
              <a:gd name="connsiteX936" fmla="*/ 663540 w 2748374"/>
              <a:gd name="connsiteY936" fmla="*/ 3295401 h 4560459"/>
              <a:gd name="connsiteX937" fmla="*/ 670551 w 2748374"/>
              <a:gd name="connsiteY937" fmla="*/ 3285762 h 4560459"/>
              <a:gd name="connsiteX938" fmla="*/ 681943 w 2748374"/>
              <a:gd name="connsiteY938" fmla="*/ 3193750 h 4560459"/>
              <a:gd name="connsiteX939" fmla="*/ 686324 w 2748374"/>
              <a:gd name="connsiteY939" fmla="*/ 3099986 h 4560459"/>
              <a:gd name="connsiteX940" fmla="*/ 683695 w 2748374"/>
              <a:gd name="connsiteY940" fmla="*/ 3019367 h 4560459"/>
              <a:gd name="connsiteX941" fmla="*/ 670551 w 2748374"/>
              <a:gd name="connsiteY941" fmla="*/ 2940500 h 4560459"/>
              <a:gd name="connsiteX942" fmla="*/ 667922 w 2748374"/>
              <a:gd name="connsiteY942" fmla="*/ 2932613 h 4560459"/>
              <a:gd name="connsiteX943" fmla="*/ 660035 w 2748374"/>
              <a:gd name="connsiteY943" fmla="*/ 2928231 h 4560459"/>
              <a:gd name="connsiteX944" fmla="*/ 654777 w 2748374"/>
              <a:gd name="connsiteY944" fmla="*/ 2940500 h 4560459"/>
              <a:gd name="connsiteX945" fmla="*/ 654777 w 2748374"/>
              <a:gd name="connsiteY945" fmla="*/ 2958026 h 4560459"/>
              <a:gd name="connsiteX946" fmla="*/ 660035 w 2748374"/>
              <a:gd name="connsiteY946" fmla="*/ 2981686 h 4560459"/>
              <a:gd name="connsiteX947" fmla="*/ 665293 w 2748374"/>
              <a:gd name="connsiteY947" fmla="*/ 3003593 h 4560459"/>
              <a:gd name="connsiteX948" fmla="*/ 665293 w 2748374"/>
              <a:gd name="connsiteY948" fmla="*/ 3005346 h 4560459"/>
              <a:gd name="connsiteX949" fmla="*/ 644262 w 2748374"/>
              <a:gd name="connsiteY949" fmla="*/ 3076326 h 4560459"/>
              <a:gd name="connsiteX950" fmla="*/ 626736 w 2748374"/>
              <a:gd name="connsiteY950" fmla="*/ 3152564 h 4560459"/>
              <a:gd name="connsiteX951" fmla="*/ 624983 w 2748374"/>
              <a:gd name="connsiteY951" fmla="*/ 3177101 h 4560459"/>
              <a:gd name="connsiteX952" fmla="*/ 623231 w 2748374"/>
              <a:gd name="connsiteY952" fmla="*/ 3205142 h 4560459"/>
              <a:gd name="connsiteX953" fmla="*/ 579415 w 2748374"/>
              <a:gd name="connsiteY953" fmla="*/ 3287514 h 4560459"/>
              <a:gd name="connsiteX954" fmla="*/ 530343 w 2748374"/>
              <a:gd name="connsiteY954" fmla="*/ 3369887 h 4560459"/>
              <a:gd name="connsiteX955" fmla="*/ 521580 w 2748374"/>
              <a:gd name="connsiteY955" fmla="*/ 3382155 h 4560459"/>
              <a:gd name="connsiteX956" fmla="*/ 509312 w 2748374"/>
              <a:gd name="connsiteY956" fmla="*/ 3392670 h 4560459"/>
              <a:gd name="connsiteX957" fmla="*/ 502301 w 2748374"/>
              <a:gd name="connsiteY957" fmla="*/ 3392670 h 4560459"/>
              <a:gd name="connsiteX958" fmla="*/ 493538 w 2748374"/>
              <a:gd name="connsiteY958" fmla="*/ 3397928 h 4560459"/>
              <a:gd name="connsiteX959" fmla="*/ 471631 w 2748374"/>
              <a:gd name="connsiteY959" fmla="*/ 3414578 h 4560459"/>
              <a:gd name="connsiteX960" fmla="*/ 451476 w 2748374"/>
              <a:gd name="connsiteY960" fmla="*/ 3436485 h 4560459"/>
              <a:gd name="connsiteX961" fmla="*/ 430445 w 2748374"/>
              <a:gd name="connsiteY961" fmla="*/ 3455764 h 4560459"/>
              <a:gd name="connsiteX962" fmla="*/ 405908 w 2748374"/>
              <a:gd name="connsiteY962" fmla="*/ 3464527 h 4560459"/>
              <a:gd name="connsiteX963" fmla="*/ 370856 w 2748374"/>
              <a:gd name="connsiteY963" fmla="*/ 3460145 h 4560459"/>
              <a:gd name="connsiteX964" fmla="*/ 341062 w 2748374"/>
              <a:gd name="connsiteY964" fmla="*/ 3448754 h 4560459"/>
              <a:gd name="connsiteX965" fmla="*/ 327041 w 2748374"/>
              <a:gd name="connsiteY965" fmla="*/ 3433857 h 4560459"/>
              <a:gd name="connsiteX966" fmla="*/ 313020 w 2748374"/>
              <a:gd name="connsiteY966" fmla="*/ 3416331 h 4560459"/>
              <a:gd name="connsiteX967" fmla="*/ 299000 w 2748374"/>
              <a:gd name="connsiteY967" fmla="*/ 3394423 h 4560459"/>
              <a:gd name="connsiteX968" fmla="*/ 290237 w 2748374"/>
              <a:gd name="connsiteY968" fmla="*/ 3378650 h 4560459"/>
              <a:gd name="connsiteX969" fmla="*/ 290237 w 2748374"/>
              <a:gd name="connsiteY969" fmla="*/ 3292772 h 4560459"/>
              <a:gd name="connsiteX970" fmla="*/ 301628 w 2748374"/>
              <a:gd name="connsiteY970" fmla="*/ 3269988 h 4560459"/>
              <a:gd name="connsiteX971" fmla="*/ 318278 w 2748374"/>
              <a:gd name="connsiteY971" fmla="*/ 3236689 h 4560459"/>
              <a:gd name="connsiteX972" fmla="*/ 355083 w 2748374"/>
              <a:gd name="connsiteY972" fmla="*/ 3157822 h 4560459"/>
              <a:gd name="connsiteX973" fmla="*/ 362093 w 2748374"/>
              <a:gd name="connsiteY973" fmla="*/ 3119265 h 4560459"/>
              <a:gd name="connsiteX974" fmla="*/ 374361 w 2748374"/>
              <a:gd name="connsiteY974" fmla="*/ 3089471 h 4560459"/>
              <a:gd name="connsiteX975" fmla="*/ 379619 w 2748374"/>
              <a:gd name="connsiteY975" fmla="*/ 3052666 h 4560459"/>
              <a:gd name="connsiteX976" fmla="*/ 381372 w 2748374"/>
              <a:gd name="connsiteY976" fmla="*/ 3021119 h 4560459"/>
              <a:gd name="connsiteX977" fmla="*/ 374361 w 2748374"/>
              <a:gd name="connsiteY977" fmla="*/ 2977304 h 4560459"/>
              <a:gd name="connsiteX978" fmla="*/ 355083 w 2748374"/>
              <a:gd name="connsiteY978" fmla="*/ 2936994 h 4560459"/>
              <a:gd name="connsiteX979" fmla="*/ 349825 w 2748374"/>
              <a:gd name="connsiteY979" fmla="*/ 2928231 h 4560459"/>
              <a:gd name="connsiteX980" fmla="*/ 338433 w 2748374"/>
              <a:gd name="connsiteY980" fmla="*/ 2920345 h 4560459"/>
              <a:gd name="connsiteX981" fmla="*/ 330546 w 2748374"/>
              <a:gd name="connsiteY981" fmla="*/ 2912458 h 4560459"/>
              <a:gd name="connsiteX982" fmla="*/ 327041 w 2748374"/>
              <a:gd name="connsiteY982" fmla="*/ 2900190 h 4560459"/>
              <a:gd name="connsiteX983" fmla="*/ 319154 w 2748374"/>
              <a:gd name="connsiteY983" fmla="*/ 2883540 h 4560459"/>
              <a:gd name="connsiteX984" fmla="*/ 313897 w 2748374"/>
              <a:gd name="connsiteY984" fmla="*/ 2874777 h 4560459"/>
              <a:gd name="connsiteX985" fmla="*/ 311268 w 2748374"/>
              <a:gd name="connsiteY985" fmla="*/ 2859880 h 4560459"/>
              <a:gd name="connsiteX986" fmla="*/ 316526 w 2748374"/>
              <a:gd name="connsiteY986" fmla="*/ 2847612 h 4560459"/>
              <a:gd name="connsiteX987" fmla="*/ 323536 w 2748374"/>
              <a:gd name="connsiteY987" fmla="*/ 2840601 h 4560459"/>
              <a:gd name="connsiteX988" fmla="*/ 332299 w 2748374"/>
              <a:gd name="connsiteY988" fmla="*/ 2838849 h 4560459"/>
              <a:gd name="connsiteX989" fmla="*/ 346320 w 2748374"/>
              <a:gd name="connsiteY989" fmla="*/ 2838849 h 4560459"/>
              <a:gd name="connsiteX990" fmla="*/ 353330 w 2748374"/>
              <a:gd name="connsiteY990" fmla="*/ 2840601 h 4560459"/>
              <a:gd name="connsiteX991" fmla="*/ 398898 w 2748374"/>
              <a:gd name="connsiteY991" fmla="*/ 2844107 h 4560459"/>
              <a:gd name="connsiteX992" fmla="*/ 430445 w 2748374"/>
              <a:gd name="connsiteY992" fmla="*/ 2850241 h 4560459"/>
              <a:gd name="connsiteX993" fmla="*/ 454981 w 2748374"/>
              <a:gd name="connsiteY993" fmla="*/ 2866890 h 4560459"/>
              <a:gd name="connsiteX994" fmla="*/ 483023 w 2748374"/>
              <a:gd name="connsiteY994" fmla="*/ 2901942 h 4560459"/>
              <a:gd name="connsiteX995" fmla="*/ 504054 w 2748374"/>
              <a:gd name="connsiteY995" fmla="*/ 2928231 h 4560459"/>
              <a:gd name="connsiteX996" fmla="*/ 516322 w 2748374"/>
              <a:gd name="connsiteY996" fmla="*/ 2963283 h 4560459"/>
              <a:gd name="connsiteX997" fmla="*/ 511064 w 2748374"/>
              <a:gd name="connsiteY997" fmla="*/ 2974675 h 4560459"/>
              <a:gd name="connsiteX998" fmla="*/ 505806 w 2748374"/>
              <a:gd name="connsiteY998" fmla="*/ 2987820 h 4560459"/>
              <a:gd name="connsiteX999" fmla="*/ 481270 w 2748374"/>
              <a:gd name="connsiteY999" fmla="*/ 3054419 h 4560459"/>
              <a:gd name="connsiteX1000" fmla="*/ 446218 w 2748374"/>
              <a:gd name="connsiteY1000" fmla="*/ 3117512 h 4560459"/>
              <a:gd name="connsiteX1001" fmla="*/ 430445 w 2748374"/>
              <a:gd name="connsiteY1001" fmla="*/ 3147306 h 4560459"/>
              <a:gd name="connsiteX1002" fmla="*/ 418176 w 2748374"/>
              <a:gd name="connsiteY1002" fmla="*/ 3173595 h 4560459"/>
              <a:gd name="connsiteX1003" fmla="*/ 376990 w 2748374"/>
              <a:gd name="connsiteY1003" fmla="*/ 3228802 h 4560459"/>
              <a:gd name="connsiteX1004" fmla="*/ 351577 w 2748374"/>
              <a:gd name="connsiteY1004" fmla="*/ 3291020 h 4560459"/>
              <a:gd name="connsiteX1005" fmla="*/ 360340 w 2748374"/>
              <a:gd name="connsiteY1005" fmla="*/ 3310298 h 4560459"/>
              <a:gd name="connsiteX1006" fmla="*/ 386630 w 2748374"/>
              <a:gd name="connsiteY1006" fmla="*/ 3315556 h 4560459"/>
              <a:gd name="connsiteX1007" fmla="*/ 414671 w 2748374"/>
              <a:gd name="connsiteY1007" fmla="*/ 3304164 h 4560459"/>
              <a:gd name="connsiteX1008" fmla="*/ 440084 w 2748374"/>
              <a:gd name="connsiteY1008" fmla="*/ 3276123 h 4560459"/>
              <a:gd name="connsiteX1009" fmla="*/ 463744 w 2748374"/>
              <a:gd name="connsiteY1009" fmla="*/ 3245452 h 4560459"/>
              <a:gd name="connsiteX1010" fmla="*/ 486528 w 2748374"/>
              <a:gd name="connsiteY1010" fmla="*/ 3220916 h 4560459"/>
              <a:gd name="connsiteX1011" fmla="*/ 530343 w 2748374"/>
              <a:gd name="connsiteY1011" fmla="*/ 3143801 h 4560459"/>
              <a:gd name="connsiteX1012" fmla="*/ 532095 w 2748374"/>
              <a:gd name="connsiteY1012" fmla="*/ 3138543 h 4560459"/>
              <a:gd name="connsiteX1013" fmla="*/ 533848 w 2748374"/>
              <a:gd name="connsiteY1013" fmla="*/ 3133286 h 4560459"/>
              <a:gd name="connsiteX1014" fmla="*/ 546116 w 2748374"/>
              <a:gd name="connsiteY1014" fmla="*/ 3112254 h 4560459"/>
              <a:gd name="connsiteX1015" fmla="*/ 558384 w 2748374"/>
              <a:gd name="connsiteY1015" fmla="*/ 3092976 h 4560459"/>
              <a:gd name="connsiteX1016" fmla="*/ 563642 w 2748374"/>
              <a:gd name="connsiteY1016" fmla="*/ 3067563 h 4560459"/>
              <a:gd name="connsiteX1017" fmla="*/ 570652 w 2748374"/>
              <a:gd name="connsiteY1017" fmla="*/ 3043903 h 4560459"/>
              <a:gd name="connsiteX1018" fmla="*/ 579415 w 2748374"/>
              <a:gd name="connsiteY1018" fmla="*/ 3021119 h 4560459"/>
              <a:gd name="connsiteX1019" fmla="*/ 589931 w 2748374"/>
              <a:gd name="connsiteY1019" fmla="*/ 2992201 h 4560459"/>
              <a:gd name="connsiteX1020" fmla="*/ 600447 w 2748374"/>
              <a:gd name="connsiteY1020" fmla="*/ 2965036 h 4560459"/>
              <a:gd name="connsiteX1021" fmla="*/ 602199 w 2748374"/>
              <a:gd name="connsiteY1021" fmla="*/ 2944005 h 4560459"/>
              <a:gd name="connsiteX1022" fmla="*/ 626736 w 2748374"/>
              <a:gd name="connsiteY1022" fmla="*/ 2849364 h 4560459"/>
              <a:gd name="connsiteX1023" fmla="*/ 630241 w 2748374"/>
              <a:gd name="connsiteY1023" fmla="*/ 2842354 h 4560459"/>
              <a:gd name="connsiteX1024" fmla="*/ 637251 w 2748374"/>
              <a:gd name="connsiteY1024" fmla="*/ 2842354 h 4560459"/>
              <a:gd name="connsiteX1025" fmla="*/ 640756 w 2748374"/>
              <a:gd name="connsiteY1025" fmla="*/ 2840601 h 4560459"/>
              <a:gd name="connsiteX1026" fmla="*/ 640756 w 2748374"/>
              <a:gd name="connsiteY1026" fmla="*/ 2858127 h 4560459"/>
              <a:gd name="connsiteX1027" fmla="*/ 651272 w 2748374"/>
              <a:gd name="connsiteY1027" fmla="*/ 2858127 h 4560459"/>
              <a:gd name="connsiteX1028" fmla="*/ 651272 w 2748374"/>
              <a:gd name="connsiteY1028" fmla="*/ 2821323 h 4560459"/>
              <a:gd name="connsiteX1029" fmla="*/ 658283 w 2748374"/>
              <a:gd name="connsiteY1029" fmla="*/ 2816065 h 4560459"/>
              <a:gd name="connsiteX1030" fmla="*/ 1063133 w 2748374"/>
              <a:gd name="connsiteY1030" fmla="*/ 2705651 h 4560459"/>
              <a:gd name="connsiteX1031" fmla="*/ 1102567 w 2748374"/>
              <a:gd name="connsiteY1031" fmla="*/ 2707404 h 4560459"/>
              <a:gd name="connsiteX1032" fmla="*/ 1143753 w 2748374"/>
              <a:gd name="connsiteY1032" fmla="*/ 2724930 h 4560459"/>
              <a:gd name="connsiteX1033" fmla="*/ 1157774 w 2748374"/>
              <a:gd name="connsiteY1033" fmla="*/ 2737198 h 4560459"/>
              <a:gd name="connsiteX1034" fmla="*/ 1166537 w 2748374"/>
              <a:gd name="connsiteY1034" fmla="*/ 2745961 h 4560459"/>
              <a:gd name="connsiteX1035" fmla="*/ 1166537 w 2748374"/>
              <a:gd name="connsiteY1035" fmla="*/ 2756477 h 4560459"/>
              <a:gd name="connsiteX1036" fmla="*/ 1159526 w 2748374"/>
              <a:gd name="connsiteY1036" fmla="*/ 2765240 h 4560459"/>
              <a:gd name="connsiteX1037" fmla="*/ 1147258 w 2748374"/>
              <a:gd name="connsiteY1037" fmla="*/ 2775755 h 4560459"/>
              <a:gd name="connsiteX1038" fmla="*/ 1116587 w 2748374"/>
              <a:gd name="connsiteY1038" fmla="*/ 2787147 h 4560459"/>
              <a:gd name="connsiteX1039" fmla="*/ 1075401 w 2748374"/>
              <a:gd name="connsiteY1039" fmla="*/ 2796786 h 4560459"/>
              <a:gd name="connsiteX1040" fmla="*/ 1036844 w 2748374"/>
              <a:gd name="connsiteY1040" fmla="*/ 2812560 h 4560459"/>
              <a:gd name="connsiteX1041" fmla="*/ 1022823 w 2748374"/>
              <a:gd name="connsiteY1041" fmla="*/ 2833591 h 4560459"/>
              <a:gd name="connsiteX1042" fmla="*/ 1022823 w 2748374"/>
              <a:gd name="connsiteY1042" fmla="*/ 2835344 h 4560459"/>
              <a:gd name="connsiteX1043" fmla="*/ 1022823 w 2748374"/>
              <a:gd name="connsiteY1043" fmla="*/ 2855499 h 4560459"/>
              <a:gd name="connsiteX1044" fmla="*/ 1026328 w 2748374"/>
              <a:gd name="connsiteY1044" fmla="*/ 2868643 h 4560459"/>
              <a:gd name="connsiteX1045" fmla="*/ 1035091 w 2748374"/>
              <a:gd name="connsiteY1045" fmla="*/ 2880911 h 4560459"/>
              <a:gd name="connsiteX1046" fmla="*/ 1049112 w 2748374"/>
              <a:gd name="connsiteY1046" fmla="*/ 2882664 h 4560459"/>
              <a:gd name="connsiteX1047" fmla="*/ 1061381 w 2748374"/>
              <a:gd name="connsiteY1047" fmla="*/ 2882664 h 4560459"/>
              <a:gd name="connsiteX1048" fmla="*/ 1070144 w 2748374"/>
              <a:gd name="connsiteY1048" fmla="*/ 2884416 h 4560459"/>
              <a:gd name="connsiteX1049" fmla="*/ 1113959 w 2748374"/>
              <a:gd name="connsiteY1049" fmla="*/ 2893179 h 4560459"/>
              <a:gd name="connsiteX1050" fmla="*/ 1138495 w 2748374"/>
              <a:gd name="connsiteY1050" fmla="*/ 2928231 h 4560459"/>
              <a:gd name="connsiteX1051" fmla="*/ 1117464 w 2748374"/>
              <a:gd name="connsiteY1051" fmla="*/ 2958026 h 4560459"/>
              <a:gd name="connsiteX1052" fmla="*/ 1080659 w 2748374"/>
              <a:gd name="connsiteY1052" fmla="*/ 2965036 h 4560459"/>
              <a:gd name="connsiteX1053" fmla="*/ 1070144 w 2748374"/>
              <a:gd name="connsiteY1053" fmla="*/ 2963283 h 4560459"/>
              <a:gd name="connsiteX1054" fmla="*/ 1061381 w 2748374"/>
              <a:gd name="connsiteY1054" fmla="*/ 2961531 h 4560459"/>
              <a:gd name="connsiteX1055" fmla="*/ 1036844 w 2748374"/>
              <a:gd name="connsiteY1055" fmla="*/ 2968541 h 4560459"/>
              <a:gd name="connsiteX1056" fmla="*/ 1026328 w 2748374"/>
              <a:gd name="connsiteY1056" fmla="*/ 2987820 h 4560459"/>
              <a:gd name="connsiteX1057" fmla="*/ 1026328 w 2748374"/>
              <a:gd name="connsiteY1057" fmla="*/ 3033387 h 4560459"/>
              <a:gd name="connsiteX1058" fmla="*/ 1033339 w 2748374"/>
              <a:gd name="connsiteY1058" fmla="*/ 3036893 h 4560459"/>
              <a:gd name="connsiteX1059" fmla="*/ 1043854 w 2748374"/>
              <a:gd name="connsiteY1059" fmla="*/ 3040398 h 4560459"/>
              <a:gd name="connsiteX1060" fmla="*/ 1062257 w 2748374"/>
              <a:gd name="connsiteY1060" fmla="*/ 3044779 h 4560459"/>
              <a:gd name="connsiteX1061" fmla="*/ 1084164 w 2748374"/>
              <a:gd name="connsiteY1061" fmla="*/ 3050913 h 4560459"/>
              <a:gd name="connsiteX1062" fmla="*/ 1099938 w 2748374"/>
              <a:gd name="connsiteY1062" fmla="*/ 3075450 h 4560459"/>
              <a:gd name="connsiteX1063" fmla="*/ 1099938 w 2748374"/>
              <a:gd name="connsiteY1063" fmla="*/ 3080708 h 4560459"/>
              <a:gd name="connsiteX1064" fmla="*/ 1069267 w 2748374"/>
              <a:gd name="connsiteY1064" fmla="*/ 3136791 h 4560459"/>
              <a:gd name="connsiteX1065" fmla="*/ 1022823 w 2748374"/>
              <a:gd name="connsiteY1065" fmla="*/ 3180606 h 4560459"/>
              <a:gd name="connsiteX1066" fmla="*/ 996534 w 2748374"/>
              <a:gd name="connsiteY1066" fmla="*/ 3187616 h 4560459"/>
              <a:gd name="connsiteX1067" fmla="*/ 982514 w 2748374"/>
              <a:gd name="connsiteY1067" fmla="*/ 3187616 h 4560459"/>
              <a:gd name="connsiteX1068" fmla="*/ 968493 w 2748374"/>
              <a:gd name="connsiteY1068" fmla="*/ 3194627 h 4560459"/>
              <a:gd name="connsiteX1069" fmla="*/ 943956 w 2748374"/>
              <a:gd name="connsiteY1069" fmla="*/ 3217410 h 4560459"/>
              <a:gd name="connsiteX1070" fmla="*/ 943956 w 2748374"/>
              <a:gd name="connsiteY1070" fmla="*/ 3226173 h 4560459"/>
              <a:gd name="connsiteX1071" fmla="*/ 950090 w 2748374"/>
              <a:gd name="connsiteY1071" fmla="*/ 3238442 h 4560459"/>
              <a:gd name="connsiteX1072" fmla="*/ 968493 w 2748374"/>
              <a:gd name="connsiteY1072" fmla="*/ 3240194 h 4560459"/>
              <a:gd name="connsiteX1073" fmla="*/ 1007926 w 2748374"/>
              <a:gd name="connsiteY1073" fmla="*/ 3231431 h 4560459"/>
              <a:gd name="connsiteX1074" fmla="*/ 1047360 w 2748374"/>
              <a:gd name="connsiteY1074" fmla="*/ 3217410 h 4560459"/>
              <a:gd name="connsiteX1075" fmla="*/ 1054370 w 2748374"/>
              <a:gd name="connsiteY1075" fmla="*/ 3217410 h 4560459"/>
              <a:gd name="connsiteX1076" fmla="*/ 1063133 w 2748374"/>
              <a:gd name="connsiteY1076" fmla="*/ 3217410 h 4560459"/>
              <a:gd name="connsiteX1077" fmla="*/ 1070144 w 2748374"/>
              <a:gd name="connsiteY1077" fmla="*/ 3210400 h 4560459"/>
              <a:gd name="connsiteX1078" fmla="*/ 1087669 w 2748374"/>
              <a:gd name="connsiteY1078" fmla="*/ 3201637 h 4560459"/>
              <a:gd name="connsiteX1079" fmla="*/ 1106948 w 2748374"/>
              <a:gd name="connsiteY1079" fmla="*/ 3201637 h 4560459"/>
              <a:gd name="connsiteX1080" fmla="*/ 1131485 w 2748374"/>
              <a:gd name="connsiteY1080" fmla="*/ 3205142 h 4560459"/>
              <a:gd name="connsiteX1081" fmla="*/ 1159526 w 2748374"/>
              <a:gd name="connsiteY1081" fmla="*/ 3210400 h 4560459"/>
              <a:gd name="connsiteX1082" fmla="*/ 1187568 w 2748374"/>
              <a:gd name="connsiteY1082" fmla="*/ 3229679 h 4560459"/>
              <a:gd name="connsiteX1083" fmla="*/ 1222620 w 2748374"/>
              <a:gd name="connsiteY1083" fmla="*/ 3245452 h 4560459"/>
              <a:gd name="connsiteX1084" fmla="*/ 1259424 w 2748374"/>
              <a:gd name="connsiteY1084" fmla="*/ 3266483 h 4560459"/>
              <a:gd name="connsiteX1085" fmla="*/ 1282208 w 2748374"/>
              <a:gd name="connsiteY1085" fmla="*/ 3303288 h 4560459"/>
              <a:gd name="connsiteX1086" fmla="*/ 1266435 w 2748374"/>
              <a:gd name="connsiteY1086" fmla="*/ 3319937 h 4560459"/>
              <a:gd name="connsiteX1087" fmla="*/ 1247156 w 2748374"/>
              <a:gd name="connsiteY1087" fmla="*/ 3336587 h 4560459"/>
              <a:gd name="connsiteX1088" fmla="*/ 1238393 w 2748374"/>
              <a:gd name="connsiteY1088" fmla="*/ 3336587 h 4560459"/>
              <a:gd name="connsiteX1089" fmla="*/ 1227878 w 2748374"/>
              <a:gd name="connsiteY1089" fmla="*/ 3341845 h 4560459"/>
              <a:gd name="connsiteX1090" fmla="*/ 1204217 w 2748374"/>
              <a:gd name="connsiteY1090" fmla="*/ 3335711 h 4560459"/>
              <a:gd name="connsiteX1091" fmla="*/ 1184063 w 2748374"/>
              <a:gd name="connsiteY1091" fmla="*/ 3329577 h 4560459"/>
              <a:gd name="connsiteX1092" fmla="*/ 1123598 w 2748374"/>
              <a:gd name="connsiteY1092" fmla="*/ 3348855 h 4560459"/>
              <a:gd name="connsiteX1093" fmla="*/ 1073649 w 2748374"/>
              <a:gd name="connsiteY1093" fmla="*/ 3385660 h 4560459"/>
              <a:gd name="connsiteX1094" fmla="*/ 1052617 w 2748374"/>
              <a:gd name="connsiteY1094" fmla="*/ 3399681 h 4560459"/>
              <a:gd name="connsiteX1095" fmla="*/ 1024576 w 2748374"/>
              <a:gd name="connsiteY1095" fmla="*/ 3413702 h 4560459"/>
              <a:gd name="connsiteX1096" fmla="*/ 993029 w 2748374"/>
              <a:gd name="connsiteY1096" fmla="*/ 3427722 h 4560459"/>
              <a:gd name="connsiteX1097" fmla="*/ 973751 w 2748374"/>
              <a:gd name="connsiteY1097" fmla="*/ 3432980 h 4560459"/>
              <a:gd name="connsiteX1098" fmla="*/ 952719 w 2748374"/>
              <a:gd name="connsiteY1098" fmla="*/ 3432980 h 4560459"/>
              <a:gd name="connsiteX1099" fmla="*/ 938699 w 2748374"/>
              <a:gd name="connsiteY1099" fmla="*/ 3424217 h 4560459"/>
              <a:gd name="connsiteX1100" fmla="*/ 943956 w 2748374"/>
              <a:gd name="connsiteY1100" fmla="*/ 3418959 h 4560459"/>
              <a:gd name="connsiteX1101" fmla="*/ 959730 w 2748374"/>
              <a:gd name="connsiteY1101" fmla="*/ 3412825 h 4560459"/>
              <a:gd name="connsiteX1102" fmla="*/ 977256 w 2748374"/>
              <a:gd name="connsiteY1102" fmla="*/ 3404939 h 4560459"/>
              <a:gd name="connsiteX1103" fmla="*/ 996534 w 2748374"/>
              <a:gd name="connsiteY1103" fmla="*/ 3385660 h 4560459"/>
              <a:gd name="connsiteX1104" fmla="*/ 1022823 w 2748374"/>
              <a:gd name="connsiteY1104" fmla="*/ 3362876 h 4560459"/>
              <a:gd name="connsiteX1105" fmla="*/ 1045607 w 2748374"/>
              <a:gd name="connsiteY1105" fmla="*/ 3340969 h 4560459"/>
              <a:gd name="connsiteX1106" fmla="*/ 1063133 w 2748374"/>
              <a:gd name="connsiteY1106" fmla="*/ 3320814 h 4560459"/>
              <a:gd name="connsiteX1107" fmla="*/ 1055246 w 2748374"/>
              <a:gd name="connsiteY1107" fmla="*/ 3311174 h 4560459"/>
              <a:gd name="connsiteX1108" fmla="*/ 1043854 w 2748374"/>
              <a:gd name="connsiteY1108" fmla="*/ 3310298 h 4560459"/>
              <a:gd name="connsiteX1109" fmla="*/ 957977 w 2748374"/>
              <a:gd name="connsiteY1109" fmla="*/ 3326072 h 4560459"/>
              <a:gd name="connsiteX1110" fmla="*/ 873852 w 2748374"/>
              <a:gd name="connsiteY1110" fmla="*/ 3341845 h 4560459"/>
              <a:gd name="connsiteX1111" fmla="*/ 861584 w 2748374"/>
              <a:gd name="connsiteY1111" fmla="*/ 3341845 h 4560459"/>
              <a:gd name="connsiteX1112" fmla="*/ 821274 w 2748374"/>
              <a:gd name="connsiteY1112" fmla="*/ 3317309 h 4560459"/>
              <a:gd name="connsiteX1113" fmla="*/ 794985 w 2748374"/>
              <a:gd name="connsiteY1113" fmla="*/ 3285762 h 4560459"/>
              <a:gd name="connsiteX1114" fmla="*/ 802872 w 2748374"/>
              <a:gd name="connsiteY1114" fmla="*/ 3274370 h 4560459"/>
              <a:gd name="connsiteX1115" fmla="*/ 814264 w 2748374"/>
              <a:gd name="connsiteY1115" fmla="*/ 3266483 h 4560459"/>
              <a:gd name="connsiteX1116" fmla="*/ 835295 w 2748374"/>
              <a:gd name="connsiteY1116" fmla="*/ 3266483 h 4560459"/>
              <a:gd name="connsiteX1117" fmla="*/ 861584 w 2748374"/>
              <a:gd name="connsiteY1117" fmla="*/ 3265607 h 4560459"/>
              <a:gd name="connsiteX1118" fmla="*/ 879110 w 2748374"/>
              <a:gd name="connsiteY1118" fmla="*/ 3262978 h 4560459"/>
              <a:gd name="connsiteX1119" fmla="*/ 891378 w 2748374"/>
              <a:gd name="connsiteY1119" fmla="*/ 3252462 h 4560459"/>
              <a:gd name="connsiteX1120" fmla="*/ 894007 w 2748374"/>
              <a:gd name="connsiteY1120" fmla="*/ 3233184 h 4560459"/>
              <a:gd name="connsiteX1121" fmla="*/ 901894 w 2748374"/>
              <a:gd name="connsiteY1121" fmla="*/ 3206895 h 4560459"/>
              <a:gd name="connsiteX1122" fmla="*/ 900141 w 2748374"/>
              <a:gd name="connsiteY1122" fmla="*/ 3194627 h 4560459"/>
              <a:gd name="connsiteX1123" fmla="*/ 898389 w 2748374"/>
              <a:gd name="connsiteY1123" fmla="*/ 3182358 h 4560459"/>
              <a:gd name="connsiteX1124" fmla="*/ 910657 w 2748374"/>
              <a:gd name="connsiteY1124" fmla="*/ 3142049 h 4560459"/>
              <a:gd name="connsiteX1125" fmla="*/ 921173 w 2748374"/>
              <a:gd name="connsiteY1125" fmla="*/ 3098234 h 4560459"/>
              <a:gd name="connsiteX1126" fmla="*/ 913286 w 2748374"/>
              <a:gd name="connsiteY1126" fmla="*/ 3090347 h 4560459"/>
              <a:gd name="connsiteX1127" fmla="*/ 896636 w 2748374"/>
              <a:gd name="connsiteY1127" fmla="*/ 3084213 h 4560459"/>
              <a:gd name="connsiteX1128" fmla="*/ 877357 w 2748374"/>
              <a:gd name="connsiteY1128" fmla="*/ 3080708 h 4560459"/>
              <a:gd name="connsiteX1129" fmla="*/ 866842 w 2748374"/>
              <a:gd name="connsiteY1129" fmla="*/ 3077202 h 4560459"/>
              <a:gd name="connsiteX1130" fmla="*/ 896636 w 2748374"/>
              <a:gd name="connsiteY1130" fmla="*/ 3066687 h 4560459"/>
              <a:gd name="connsiteX1131" fmla="*/ 928183 w 2748374"/>
              <a:gd name="connsiteY1131" fmla="*/ 3057924 h 4560459"/>
              <a:gd name="connsiteX1132" fmla="*/ 935193 w 2748374"/>
              <a:gd name="connsiteY1132" fmla="*/ 3046532 h 4560459"/>
              <a:gd name="connsiteX1133" fmla="*/ 940451 w 2748374"/>
              <a:gd name="connsiteY1133" fmla="*/ 3018490 h 4560459"/>
              <a:gd name="connsiteX1134" fmla="*/ 947461 w 2748374"/>
              <a:gd name="connsiteY1134" fmla="*/ 2993078 h 4560459"/>
              <a:gd name="connsiteX1135" fmla="*/ 933441 w 2748374"/>
              <a:gd name="connsiteY1135" fmla="*/ 2980809 h 4560459"/>
              <a:gd name="connsiteX1136" fmla="*/ 897512 w 2748374"/>
              <a:gd name="connsiteY1136" fmla="*/ 2984315 h 4560459"/>
              <a:gd name="connsiteX1137" fmla="*/ 863337 w 2748374"/>
              <a:gd name="connsiteY1137" fmla="*/ 2987820 h 4560459"/>
              <a:gd name="connsiteX1138" fmla="*/ 849316 w 2748374"/>
              <a:gd name="connsiteY1138" fmla="*/ 2986067 h 4560459"/>
              <a:gd name="connsiteX1139" fmla="*/ 828285 w 2748374"/>
              <a:gd name="connsiteY1139" fmla="*/ 2982562 h 4560459"/>
              <a:gd name="connsiteX1140" fmla="*/ 810759 w 2748374"/>
              <a:gd name="connsiteY1140" fmla="*/ 2975552 h 4560459"/>
              <a:gd name="connsiteX1141" fmla="*/ 801119 w 2748374"/>
              <a:gd name="connsiteY1141" fmla="*/ 2964160 h 4560459"/>
              <a:gd name="connsiteX1142" fmla="*/ 817769 w 2748374"/>
              <a:gd name="connsiteY1142" fmla="*/ 2954520 h 4560459"/>
              <a:gd name="connsiteX1143" fmla="*/ 853697 w 2748374"/>
              <a:gd name="connsiteY1143" fmla="*/ 2940500 h 4560459"/>
              <a:gd name="connsiteX1144" fmla="*/ 893131 w 2748374"/>
              <a:gd name="connsiteY1144" fmla="*/ 2929108 h 4560459"/>
              <a:gd name="connsiteX1145" fmla="*/ 919420 w 2748374"/>
              <a:gd name="connsiteY1145" fmla="*/ 2921221 h 4560459"/>
              <a:gd name="connsiteX1146" fmla="*/ 929936 w 2748374"/>
              <a:gd name="connsiteY1146" fmla="*/ 2912458 h 4560459"/>
              <a:gd name="connsiteX1147" fmla="*/ 935193 w 2748374"/>
              <a:gd name="connsiteY1147" fmla="*/ 2905448 h 4560459"/>
              <a:gd name="connsiteX1148" fmla="*/ 935193 w 2748374"/>
              <a:gd name="connsiteY1148" fmla="*/ 2893179 h 4560459"/>
              <a:gd name="connsiteX1149" fmla="*/ 932564 w 2748374"/>
              <a:gd name="connsiteY1149" fmla="*/ 2868643 h 4560459"/>
              <a:gd name="connsiteX1150" fmla="*/ 931688 w 2748374"/>
              <a:gd name="connsiteY1150" fmla="*/ 2842354 h 4560459"/>
              <a:gd name="connsiteX1151" fmla="*/ 928183 w 2748374"/>
              <a:gd name="connsiteY1151" fmla="*/ 2838849 h 4560459"/>
              <a:gd name="connsiteX1152" fmla="*/ 900141 w 2748374"/>
              <a:gd name="connsiteY1152" fmla="*/ 2844983 h 4560459"/>
              <a:gd name="connsiteX1153" fmla="*/ 875605 w 2748374"/>
              <a:gd name="connsiteY1153" fmla="*/ 2858127 h 4560459"/>
              <a:gd name="connsiteX1154" fmla="*/ 839677 w 2748374"/>
              <a:gd name="connsiteY1154" fmla="*/ 2863385 h 4560459"/>
              <a:gd name="connsiteX1155" fmla="*/ 810759 w 2748374"/>
              <a:gd name="connsiteY1155" fmla="*/ 2865138 h 4560459"/>
              <a:gd name="connsiteX1156" fmla="*/ 786222 w 2748374"/>
              <a:gd name="connsiteY1156" fmla="*/ 2859880 h 4560459"/>
              <a:gd name="connsiteX1157" fmla="*/ 766944 w 2748374"/>
              <a:gd name="connsiteY1157" fmla="*/ 2845859 h 4560459"/>
              <a:gd name="connsiteX1158" fmla="*/ 751170 w 2748374"/>
              <a:gd name="connsiteY1158" fmla="*/ 2830962 h 4560459"/>
              <a:gd name="connsiteX1159" fmla="*/ 731892 w 2748374"/>
              <a:gd name="connsiteY1159" fmla="*/ 2821323 h 4560459"/>
              <a:gd name="connsiteX1160" fmla="*/ 765191 w 2748374"/>
              <a:gd name="connsiteY1160" fmla="*/ 2816065 h 4560459"/>
              <a:gd name="connsiteX1161" fmla="*/ 798490 w 2748374"/>
              <a:gd name="connsiteY1161" fmla="*/ 2805549 h 4560459"/>
              <a:gd name="connsiteX1162" fmla="*/ 849316 w 2748374"/>
              <a:gd name="connsiteY1162" fmla="*/ 2789776 h 4560459"/>
              <a:gd name="connsiteX1163" fmla="*/ 898389 w 2748374"/>
              <a:gd name="connsiteY1163" fmla="*/ 2772250 h 4560459"/>
              <a:gd name="connsiteX1164" fmla="*/ 977256 w 2748374"/>
              <a:gd name="connsiteY1164" fmla="*/ 2728435 h 4560459"/>
              <a:gd name="connsiteX1165" fmla="*/ 1063133 w 2748374"/>
              <a:gd name="connsiteY1165" fmla="*/ 2705651 h 4560459"/>
              <a:gd name="connsiteX1166" fmla="*/ 521580 w 2748374"/>
              <a:gd name="connsiteY1166" fmla="*/ 2646063 h 4560459"/>
              <a:gd name="connsiteX1167" fmla="*/ 557508 w 2748374"/>
              <a:gd name="connsiteY1167" fmla="*/ 2649568 h 4560459"/>
              <a:gd name="connsiteX1168" fmla="*/ 610962 w 2748374"/>
              <a:gd name="connsiteY1168" fmla="*/ 2660084 h 4560459"/>
              <a:gd name="connsiteX1169" fmla="*/ 660911 w 2748374"/>
              <a:gd name="connsiteY1169" fmla="*/ 2681991 h 4560459"/>
              <a:gd name="connsiteX1170" fmla="*/ 682819 w 2748374"/>
              <a:gd name="connsiteY1170" fmla="*/ 2708280 h 4560459"/>
              <a:gd name="connsiteX1171" fmla="*/ 667046 w 2748374"/>
              <a:gd name="connsiteY1171" fmla="*/ 2731940 h 4560459"/>
              <a:gd name="connsiteX1172" fmla="*/ 631117 w 2748374"/>
              <a:gd name="connsiteY1172" fmla="*/ 2741580 h 4560459"/>
              <a:gd name="connsiteX1173" fmla="*/ 589931 w 2748374"/>
              <a:gd name="connsiteY1173" fmla="*/ 2745961 h 4560459"/>
              <a:gd name="connsiteX1174" fmla="*/ 561889 w 2748374"/>
              <a:gd name="connsiteY1174" fmla="*/ 2745961 h 4560459"/>
              <a:gd name="connsiteX1175" fmla="*/ 528590 w 2748374"/>
              <a:gd name="connsiteY1175" fmla="*/ 2749466 h 4560459"/>
              <a:gd name="connsiteX1176" fmla="*/ 495291 w 2748374"/>
              <a:gd name="connsiteY1176" fmla="*/ 2752971 h 4560459"/>
              <a:gd name="connsiteX1177" fmla="*/ 461991 w 2748374"/>
              <a:gd name="connsiteY1177" fmla="*/ 2744208 h 4560459"/>
              <a:gd name="connsiteX1178" fmla="*/ 426939 w 2748374"/>
              <a:gd name="connsiteY1178" fmla="*/ 2728435 h 4560459"/>
              <a:gd name="connsiteX1179" fmla="*/ 415547 w 2748374"/>
              <a:gd name="connsiteY1179" fmla="*/ 2713538 h 4560459"/>
              <a:gd name="connsiteX1180" fmla="*/ 400650 w 2748374"/>
              <a:gd name="connsiteY1180" fmla="*/ 2705651 h 4560459"/>
              <a:gd name="connsiteX1181" fmla="*/ 453228 w 2748374"/>
              <a:gd name="connsiteY1181" fmla="*/ 2660084 h 4560459"/>
              <a:gd name="connsiteX1182" fmla="*/ 521580 w 2748374"/>
              <a:gd name="connsiteY1182" fmla="*/ 2646063 h 4560459"/>
              <a:gd name="connsiteX1183" fmla="*/ 926430 w 2748374"/>
              <a:gd name="connsiteY1183" fmla="*/ 2356883 h 4560459"/>
              <a:gd name="connsiteX1184" fmla="*/ 998287 w 2748374"/>
              <a:gd name="connsiteY1184" fmla="*/ 2356883 h 4560459"/>
              <a:gd name="connsiteX1185" fmla="*/ 1029834 w 2748374"/>
              <a:gd name="connsiteY1185" fmla="*/ 2370904 h 4560459"/>
              <a:gd name="connsiteX1186" fmla="*/ 1075401 w 2748374"/>
              <a:gd name="connsiteY1186" fmla="*/ 2386678 h 4560459"/>
              <a:gd name="connsiteX1187" fmla="*/ 1118340 w 2748374"/>
              <a:gd name="connsiteY1187" fmla="*/ 2405956 h 4560459"/>
              <a:gd name="connsiteX1188" fmla="*/ 1137619 w 2748374"/>
              <a:gd name="connsiteY1188" fmla="*/ 2435750 h 4560459"/>
              <a:gd name="connsiteX1189" fmla="*/ 1120969 w 2748374"/>
              <a:gd name="connsiteY1189" fmla="*/ 2459410 h 4560459"/>
              <a:gd name="connsiteX1190" fmla="*/ 1087669 w 2748374"/>
              <a:gd name="connsiteY1190" fmla="*/ 2472555 h 4560459"/>
              <a:gd name="connsiteX1191" fmla="*/ 1054370 w 2748374"/>
              <a:gd name="connsiteY1191" fmla="*/ 2481318 h 4560459"/>
              <a:gd name="connsiteX1192" fmla="*/ 1022823 w 2748374"/>
              <a:gd name="connsiteY1192" fmla="*/ 2493586 h 4560459"/>
              <a:gd name="connsiteX1193" fmla="*/ 1005297 w 2748374"/>
              <a:gd name="connsiteY1193" fmla="*/ 2493586 h 4560459"/>
              <a:gd name="connsiteX1194" fmla="*/ 984266 w 2748374"/>
              <a:gd name="connsiteY1194" fmla="*/ 2491834 h 4560459"/>
              <a:gd name="connsiteX1195" fmla="*/ 964988 w 2748374"/>
              <a:gd name="connsiteY1195" fmla="*/ 2488328 h 4560459"/>
              <a:gd name="connsiteX1196" fmla="*/ 920296 w 2748374"/>
              <a:gd name="connsiteY1196" fmla="*/ 2495339 h 4560459"/>
              <a:gd name="connsiteX1197" fmla="*/ 879110 w 2748374"/>
              <a:gd name="connsiteY1197" fmla="*/ 2504102 h 4560459"/>
              <a:gd name="connsiteX1198" fmla="*/ 879110 w 2748374"/>
              <a:gd name="connsiteY1198" fmla="*/ 2512865 h 4560459"/>
              <a:gd name="connsiteX1199" fmla="*/ 889626 w 2748374"/>
              <a:gd name="connsiteY1199" fmla="*/ 2532143 h 4560459"/>
              <a:gd name="connsiteX1200" fmla="*/ 898389 w 2748374"/>
              <a:gd name="connsiteY1200" fmla="*/ 2553175 h 4560459"/>
              <a:gd name="connsiteX1201" fmla="*/ 896636 w 2748374"/>
              <a:gd name="connsiteY1201" fmla="*/ 2574206 h 4560459"/>
              <a:gd name="connsiteX1202" fmla="*/ 907152 w 2748374"/>
              <a:gd name="connsiteY1202" fmla="*/ 2593484 h 4560459"/>
              <a:gd name="connsiteX1203" fmla="*/ 926430 w 2748374"/>
              <a:gd name="connsiteY1203" fmla="*/ 2589979 h 4560459"/>
              <a:gd name="connsiteX1204" fmla="*/ 945709 w 2748374"/>
              <a:gd name="connsiteY1204" fmla="*/ 2584721 h 4560459"/>
              <a:gd name="connsiteX1205" fmla="*/ 970245 w 2748374"/>
              <a:gd name="connsiteY1205" fmla="*/ 2589979 h 4560459"/>
              <a:gd name="connsiteX1206" fmla="*/ 1004421 w 2748374"/>
              <a:gd name="connsiteY1206" fmla="*/ 2599619 h 4560459"/>
              <a:gd name="connsiteX1207" fmla="*/ 1032463 w 2748374"/>
              <a:gd name="connsiteY1207" fmla="*/ 2616268 h 4560459"/>
              <a:gd name="connsiteX1208" fmla="*/ 1042978 w 2748374"/>
              <a:gd name="connsiteY1208" fmla="*/ 2638176 h 4560459"/>
              <a:gd name="connsiteX1209" fmla="*/ 1029834 w 2748374"/>
              <a:gd name="connsiteY1209" fmla="*/ 2656578 h 4560459"/>
              <a:gd name="connsiteX1210" fmla="*/ 1005297 w 2748374"/>
              <a:gd name="connsiteY1210" fmla="*/ 2668847 h 4560459"/>
              <a:gd name="connsiteX1211" fmla="*/ 984266 w 2748374"/>
              <a:gd name="connsiteY1211" fmla="*/ 2679362 h 4560459"/>
              <a:gd name="connsiteX1212" fmla="*/ 954472 w 2748374"/>
              <a:gd name="connsiteY1212" fmla="*/ 2681991 h 4560459"/>
              <a:gd name="connsiteX1213" fmla="*/ 926430 w 2748374"/>
              <a:gd name="connsiteY1213" fmla="*/ 2684620 h 4560459"/>
              <a:gd name="connsiteX1214" fmla="*/ 905399 w 2748374"/>
              <a:gd name="connsiteY1214" fmla="*/ 2667094 h 4560459"/>
              <a:gd name="connsiteX1215" fmla="*/ 882615 w 2748374"/>
              <a:gd name="connsiteY1215" fmla="*/ 2656578 h 4560459"/>
              <a:gd name="connsiteX1216" fmla="*/ 875605 w 2748374"/>
              <a:gd name="connsiteY1216" fmla="*/ 2661836 h 4560459"/>
              <a:gd name="connsiteX1217" fmla="*/ 870347 w 2748374"/>
              <a:gd name="connsiteY1217" fmla="*/ 2670599 h 4560459"/>
              <a:gd name="connsiteX1218" fmla="*/ 858955 w 2748374"/>
              <a:gd name="connsiteY1218" fmla="*/ 2687249 h 4560459"/>
              <a:gd name="connsiteX1219" fmla="*/ 851068 w 2748374"/>
              <a:gd name="connsiteY1219" fmla="*/ 2705651 h 4560459"/>
              <a:gd name="connsiteX1220" fmla="*/ 837048 w 2748374"/>
              <a:gd name="connsiteY1220" fmla="*/ 2714414 h 4560459"/>
              <a:gd name="connsiteX1221" fmla="*/ 809006 w 2748374"/>
              <a:gd name="connsiteY1221" fmla="*/ 2744208 h 4560459"/>
              <a:gd name="connsiteX1222" fmla="*/ 794985 w 2748374"/>
              <a:gd name="connsiteY1222" fmla="*/ 2761734 h 4560459"/>
              <a:gd name="connsiteX1223" fmla="*/ 789727 w 2748374"/>
              <a:gd name="connsiteY1223" fmla="*/ 2763487 h 4560459"/>
              <a:gd name="connsiteX1224" fmla="*/ 780964 w 2748374"/>
              <a:gd name="connsiteY1224" fmla="*/ 2765240 h 4560459"/>
              <a:gd name="connsiteX1225" fmla="*/ 773954 w 2748374"/>
              <a:gd name="connsiteY1225" fmla="*/ 2761734 h 4560459"/>
              <a:gd name="connsiteX1226" fmla="*/ 766944 w 2748374"/>
              <a:gd name="connsiteY1226" fmla="*/ 2756477 h 4560459"/>
              <a:gd name="connsiteX1227" fmla="*/ 738902 w 2748374"/>
              <a:gd name="connsiteY1227" fmla="*/ 2766992 h 4560459"/>
              <a:gd name="connsiteX1228" fmla="*/ 712613 w 2748374"/>
              <a:gd name="connsiteY1228" fmla="*/ 2775755 h 4560459"/>
              <a:gd name="connsiteX1229" fmla="*/ 698592 w 2748374"/>
              <a:gd name="connsiteY1229" fmla="*/ 2761734 h 4560459"/>
              <a:gd name="connsiteX1230" fmla="*/ 698592 w 2748374"/>
              <a:gd name="connsiteY1230" fmla="*/ 2756477 h 4560459"/>
              <a:gd name="connsiteX1231" fmla="*/ 739778 w 2748374"/>
              <a:gd name="connsiteY1231" fmla="*/ 2706528 h 4560459"/>
              <a:gd name="connsiteX1232" fmla="*/ 775707 w 2748374"/>
              <a:gd name="connsiteY1232" fmla="*/ 2646063 h 4560459"/>
              <a:gd name="connsiteX1233" fmla="*/ 786222 w 2748374"/>
              <a:gd name="connsiteY1233" fmla="*/ 2602247 h 4560459"/>
              <a:gd name="connsiteX1234" fmla="*/ 794985 w 2748374"/>
              <a:gd name="connsiteY1234" fmla="*/ 2575958 h 4560459"/>
              <a:gd name="connsiteX1235" fmla="*/ 791480 w 2748374"/>
              <a:gd name="connsiteY1235" fmla="*/ 2549669 h 4560459"/>
              <a:gd name="connsiteX1236" fmla="*/ 719624 w 2748374"/>
              <a:gd name="connsiteY1236" fmla="*/ 2549669 h 4560459"/>
              <a:gd name="connsiteX1237" fmla="*/ 660035 w 2748374"/>
              <a:gd name="connsiteY1237" fmla="*/ 2570701 h 4560459"/>
              <a:gd name="connsiteX1238" fmla="*/ 598694 w 2748374"/>
              <a:gd name="connsiteY1238" fmla="*/ 2579464 h 4560459"/>
              <a:gd name="connsiteX1239" fmla="*/ 589931 w 2748374"/>
              <a:gd name="connsiteY1239" fmla="*/ 2579464 h 4560459"/>
              <a:gd name="connsiteX1240" fmla="*/ 582921 w 2748374"/>
              <a:gd name="connsiteY1240" fmla="*/ 2581216 h 4560459"/>
              <a:gd name="connsiteX1241" fmla="*/ 574158 w 2748374"/>
              <a:gd name="connsiteY1241" fmla="*/ 2584721 h 4560459"/>
              <a:gd name="connsiteX1242" fmla="*/ 566271 w 2748374"/>
              <a:gd name="connsiteY1242" fmla="*/ 2582969 h 4560459"/>
              <a:gd name="connsiteX1243" fmla="*/ 563642 w 2748374"/>
              <a:gd name="connsiteY1243" fmla="*/ 2581216 h 4560459"/>
              <a:gd name="connsiteX1244" fmla="*/ 561889 w 2748374"/>
              <a:gd name="connsiteY1244" fmla="*/ 2581216 h 4560459"/>
              <a:gd name="connsiteX1245" fmla="*/ 555755 w 2748374"/>
              <a:gd name="connsiteY1245" fmla="*/ 2582969 h 4560459"/>
              <a:gd name="connsiteX1246" fmla="*/ 553127 w 2748374"/>
              <a:gd name="connsiteY1246" fmla="*/ 2584721 h 4560459"/>
              <a:gd name="connsiteX1247" fmla="*/ 509312 w 2748374"/>
              <a:gd name="connsiteY1247" fmla="*/ 2581216 h 4560459"/>
              <a:gd name="connsiteX1248" fmla="*/ 502301 w 2748374"/>
              <a:gd name="connsiteY1248" fmla="*/ 2575958 h 4560459"/>
              <a:gd name="connsiteX1249" fmla="*/ 456733 w 2748374"/>
              <a:gd name="connsiteY1249" fmla="*/ 2575958 h 4560459"/>
              <a:gd name="connsiteX1250" fmla="*/ 440084 w 2748374"/>
              <a:gd name="connsiteY1250" fmla="*/ 2560185 h 4560459"/>
              <a:gd name="connsiteX1251" fmla="*/ 418176 w 2748374"/>
              <a:gd name="connsiteY1251" fmla="*/ 2549669 h 4560459"/>
              <a:gd name="connsiteX1252" fmla="*/ 372609 w 2748374"/>
              <a:gd name="connsiteY1252" fmla="*/ 2507607 h 4560459"/>
              <a:gd name="connsiteX1253" fmla="*/ 349825 w 2748374"/>
              <a:gd name="connsiteY1253" fmla="*/ 2456782 h 4560459"/>
              <a:gd name="connsiteX1254" fmla="*/ 342814 w 2748374"/>
              <a:gd name="connsiteY1254" fmla="*/ 2433998 h 4560459"/>
              <a:gd name="connsiteX1255" fmla="*/ 339309 w 2748374"/>
              <a:gd name="connsiteY1255" fmla="*/ 2409461 h 4560459"/>
              <a:gd name="connsiteX1256" fmla="*/ 365598 w 2748374"/>
              <a:gd name="connsiteY1256" fmla="*/ 2418224 h 4560459"/>
              <a:gd name="connsiteX1257" fmla="*/ 386630 w 2748374"/>
              <a:gd name="connsiteY1257" fmla="*/ 2428740 h 4560459"/>
              <a:gd name="connsiteX1258" fmla="*/ 452352 w 2748374"/>
              <a:gd name="connsiteY1258" fmla="*/ 2455029 h 4560459"/>
              <a:gd name="connsiteX1259" fmla="*/ 523332 w 2748374"/>
              <a:gd name="connsiteY1259" fmla="*/ 2467297 h 4560459"/>
              <a:gd name="connsiteX1260" fmla="*/ 546116 w 2748374"/>
              <a:gd name="connsiteY1260" fmla="*/ 2462039 h 4560459"/>
              <a:gd name="connsiteX1261" fmla="*/ 567147 w 2748374"/>
              <a:gd name="connsiteY1261" fmla="*/ 2456782 h 4560459"/>
              <a:gd name="connsiteX1262" fmla="*/ 593436 w 2748374"/>
              <a:gd name="connsiteY1262" fmla="*/ 2456782 h 4560459"/>
              <a:gd name="connsiteX1263" fmla="*/ 667922 w 2748374"/>
              <a:gd name="connsiteY1263" fmla="*/ 2434874 h 4560459"/>
              <a:gd name="connsiteX1264" fmla="*/ 742407 w 2748374"/>
              <a:gd name="connsiteY1264" fmla="*/ 2407709 h 4560459"/>
              <a:gd name="connsiteX1265" fmla="*/ 751170 w 2748374"/>
              <a:gd name="connsiteY1265" fmla="*/ 2402451 h 4560459"/>
              <a:gd name="connsiteX1266" fmla="*/ 761686 w 2748374"/>
              <a:gd name="connsiteY1266" fmla="*/ 2398946 h 4560459"/>
              <a:gd name="connsiteX1267" fmla="*/ 789727 w 2748374"/>
              <a:gd name="connsiteY1267" fmla="*/ 2384925 h 4560459"/>
              <a:gd name="connsiteX1268" fmla="*/ 817769 w 2748374"/>
              <a:gd name="connsiteY1268" fmla="*/ 2370904 h 4560459"/>
              <a:gd name="connsiteX1269" fmla="*/ 870347 w 2748374"/>
              <a:gd name="connsiteY1269" fmla="*/ 2370904 h 4560459"/>
              <a:gd name="connsiteX1270" fmla="*/ 896636 w 2748374"/>
              <a:gd name="connsiteY1270" fmla="*/ 2363894 h 4560459"/>
              <a:gd name="connsiteX1271" fmla="*/ 926430 w 2748374"/>
              <a:gd name="connsiteY1271" fmla="*/ 2356883 h 4560459"/>
              <a:gd name="connsiteX1272" fmla="*/ 1187039 w 2748374"/>
              <a:gd name="connsiteY1272" fmla="*/ 2328022 h 4560459"/>
              <a:gd name="connsiteX1273" fmla="*/ 1201060 w 2748374"/>
              <a:gd name="connsiteY1273" fmla="*/ 2329774 h 4560459"/>
              <a:gd name="connsiteX1274" fmla="*/ 1220338 w 2748374"/>
              <a:gd name="connsiteY1274" fmla="*/ 2350806 h 4560459"/>
              <a:gd name="connsiteX1275" fmla="*/ 1243122 w 2748374"/>
              <a:gd name="connsiteY1275" fmla="*/ 2363074 h 4560459"/>
              <a:gd name="connsiteX1276" fmla="*/ 1299206 w 2748374"/>
              <a:gd name="connsiteY1276" fmla="*/ 2347300 h 4560459"/>
              <a:gd name="connsiteX1277" fmla="*/ 1304463 w 2748374"/>
              <a:gd name="connsiteY1277" fmla="*/ 2341166 h 4560459"/>
              <a:gd name="connsiteX1278" fmla="*/ 1313226 w 2748374"/>
              <a:gd name="connsiteY1278" fmla="*/ 2340290 h 4560459"/>
              <a:gd name="connsiteX1279" fmla="*/ 1307969 w 2748374"/>
              <a:gd name="connsiteY1279" fmla="*/ 2352558 h 4560459"/>
              <a:gd name="connsiteX1280" fmla="*/ 1313226 w 2748374"/>
              <a:gd name="connsiteY1280" fmla="*/ 2352558 h 4560459"/>
              <a:gd name="connsiteX1281" fmla="*/ 1316732 w 2748374"/>
              <a:gd name="connsiteY1281" fmla="*/ 2354311 h 4560459"/>
              <a:gd name="connsiteX1282" fmla="*/ 1318484 w 2748374"/>
              <a:gd name="connsiteY1282" fmla="*/ 2356063 h 4560459"/>
              <a:gd name="connsiteX1283" fmla="*/ 1318484 w 2748374"/>
              <a:gd name="connsiteY1283" fmla="*/ 2373589 h 4560459"/>
              <a:gd name="connsiteX1284" fmla="*/ 1299206 w 2748374"/>
              <a:gd name="connsiteY1284" fmla="*/ 2387610 h 4560459"/>
              <a:gd name="connsiteX1285" fmla="*/ 1297453 w 2748374"/>
              <a:gd name="connsiteY1285" fmla="*/ 2392868 h 4560459"/>
              <a:gd name="connsiteX1286" fmla="*/ 1295700 w 2748374"/>
              <a:gd name="connsiteY1286" fmla="*/ 2402507 h 4560459"/>
              <a:gd name="connsiteX1287" fmla="*/ 1299206 w 2748374"/>
              <a:gd name="connsiteY1287" fmla="*/ 2405136 h 4560459"/>
              <a:gd name="connsiteX1288" fmla="*/ 1306216 w 2748374"/>
              <a:gd name="connsiteY1288" fmla="*/ 2405136 h 4560459"/>
              <a:gd name="connsiteX1289" fmla="*/ 1336010 w 2748374"/>
              <a:gd name="connsiteY1289" fmla="*/ 2389363 h 4560459"/>
              <a:gd name="connsiteX1290" fmla="*/ 1357041 w 2748374"/>
              <a:gd name="connsiteY1290" fmla="*/ 2373589 h 4560459"/>
              <a:gd name="connsiteX1291" fmla="*/ 1360547 w 2748374"/>
              <a:gd name="connsiteY1291" fmla="*/ 2379724 h 4560459"/>
              <a:gd name="connsiteX1292" fmla="*/ 1350907 w 2748374"/>
              <a:gd name="connsiteY1292" fmla="*/ 2397250 h 4560459"/>
              <a:gd name="connsiteX1293" fmla="*/ 1336010 w 2748374"/>
              <a:gd name="connsiteY1293" fmla="*/ 2408641 h 4560459"/>
              <a:gd name="connsiteX1294" fmla="*/ 1336010 w 2748374"/>
              <a:gd name="connsiteY1294" fmla="*/ 2412147 h 4560459"/>
              <a:gd name="connsiteX1295" fmla="*/ 1337763 w 2748374"/>
              <a:gd name="connsiteY1295" fmla="*/ 2418281 h 4560459"/>
              <a:gd name="connsiteX1296" fmla="*/ 1339515 w 2748374"/>
              <a:gd name="connsiteY1296" fmla="*/ 2427044 h 4560459"/>
              <a:gd name="connsiteX1297" fmla="*/ 1336886 w 2748374"/>
              <a:gd name="connsiteY1297" fmla="*/ 2431425 h 4560459"/>
              <a:gd name="connsiteX1298" fmla="*/ 1334258 w 2748374"/>
              <a:gd name="connsiteY1298" fmla="*/ 2434930 h 4560459"/>
              <a:gd name="connsiteX1299" fmla="*/ 1334258 w 2748374"/>
              <a:gd name="connsiteY1299" fmla="*/ 2440188 h 4560459"/>
              <a:gd name="connsiteX1300" fmla="*/ 1307092 w 2748374"/>
              <a:gd name="connsiteY1300" fmla="*/ 2484880 h 4560459"/>
              <a:gd name="connsiteX1301" fmla="*/ 1267659 w 2748374"/>
              <a:gd name="connsiteY1301" fmla="*/ 2517303 h 4560459"/>
              <a:gd name="connsiteX1302" fmla="*/ 1257143 w 2748374"/>
              <a:gd name="connsiteY1302" fmla="*/ 2517303 h 4560459"/>
              <a:gd name="connsiteX1303" fmla="*/ 1230854 w 2748374"/>
              <a:gd name="connsiteY1303" fmla="*/ 2510292 h 4560459"/>
              <a:gd name="connsiteX1304" fmla="*/ 1215081 w 2748374"/>
              <a:gd name="connsiteY1304" fmla="*/ 2492766 h 4560459"/>
              <a:gd name="connsiteX1305" fmla="*/ 1195802 w 2748374"/>
              <a:gd name="connsiteY1305" fmla="*/ 2476993 h 4560459"/>
              <a:gd name="connsiteX1306" fmla="*/ 1182658 w 2748374"/>
              <a:gd name="connsiteY1306" fmla="*/ 2456838 h 4560459"/>
              <a:gd name="connsiteX1307" fmla="*/ 1176524 w 2748374"/>
              <a:gd name="connsiteY1307" fmla="*/ 2434930 h 4560459"/>
              <a:gd name="connsiteX1308" fmla="*/ 1176524 w 2748374"/>
              <a:gd name="connsiteY1308" fmla="*/ 2429673 h 4560459"/>
              <a:gd name="connsiteX1309" fmla="*/ 1178276 w 2748374"/>
              <a:gd name="connsiteY1309" fmla="*/ 2426167 h 4560459"/>
              <a:gd name="connsiteX1310" fmla="*/ 1178276 w 2748374"/>
              <a:gd name="connsiteY1310" fmla="*/ 2424415 h 4560459"/>
              <a:gd name="connsiteX1311" fmla="*/ 1176524 w 2748374"/>
              <a:gd name="connsiteY1311" fmla="*/ 2420910 h 4560459"/>
              <a:gd name="connsiteX1312" fmla="*/ 1176524 w 2748374"/>
              <a:gd name="connsiteY1312" fmla="*/ 2417404 h 4560459"/>
              <a:gd name="connsiteX1313" fmla="*/ 1173018 w 2748374"/>
              <a:gd name="connsiteY1313" fmla="*/ 2413023 h 4560459"/>
              <a:gd name="connsiteX1314" fmla="*/ 1171266 w 2748374"/>
              <a:gd name="connsiteY1314" fmla="*/ 2401631 h 4560459"/>
              <a:gd name="connsiteX1315" fmla="*/ 1169513 w 2748374"/>
              <a:gd name="connsiteY1315" fmla="*/ 2392868 h 4560459"/>
              <a:gd name="connsiteX1316" fmla="*/ 1166008 w 2748374"/>
              <a:gd name="connsiteY1316" fmla="*/ 2385858 h 4560459"/>
              <a:gd name="connsiteX1317" fmla="*/ 1162503 w 2748374"/>
              <a:gd name="connsiteY1317" fmla="*/ 2373589 h 4560459"/>
              <a:gd name="connsiteX1318" fmla="*/ 1168637 w 2748374"/>
              <a:gd name="connsiteY1318" fmla="*/ 2346424 h 4560459"/>
              <a:gd name="connsiteX1319" fmla="*/ 1187039 w 2748374"/>
              <a:gd name="connsiteY1319" fmla="*/ 2328022 h 4560459"/>
              <a:gd name="connsiteX1320" fmla="*/ 1698798 w 2748374"/>
              <a:gd name="connsiteY1320" fmla="*/ 2128225 h 4560459"/>
              <a:gd name="connsiteX1321" fmla="*/ 1707561 w 2748374"/>
              <a:gd name="connsiteY1321" fmla="*/ 2128225 h 4560459"/>
              <a:gd name="connsiteX1322" fmla="*/ 1719829 w 2748374"/>
              <a:gd name="connsiteY1322" fmla="*/ 2129978 h 4560459"/>
              <a:gd name="connsiteX1323" fmla="*/ 1742613 w 2748374"/>
              <a:gd name="connsiteY1323" fmla="*/ 2145751 h 4560459"/>
              <a:gd name="connsiteX1324" fmla="*/ 1752253 w 2748374"/>
              <a:gd name="connsiteY1324" fmla="*/ 2147504 h 4560459"/>
              <a:gd name="connsiteX1325" fmla="*/ 1763644 w 2748374"/>
              <a:gd name="connsiteY1325" fmla="*/ 2151009 h 4560459"/>
              <a:gd name="connsiteX1326" fmla="*/ 1765397 w 2748374"/>
              <a:gd name="connsiteY1326" fmla="*/ 2154514 h 4560459"/>
              <a:gd name="connsiteX1327" fmla="*/ 1767150 w 2748374"/>
              <a:gd name="connsiteY1327" fmla="*/ 2156267 h 4560459"/>
              <a:gd name="connsiteX1328" fmla="*/ 1788181 w 2748374"/>
              <a:gd name="connsiteY1328" fmla="*/ 2170288 h 4560459"/>
              <a:gd name="connsiteX1329" fmla="*/ 1802202 w 2748374"/>
              <a:gd name="connsiteY1329" fmla="*/ 2196577 h 4560459"/>
              <a:gd name="connsiteX1330" fmla="*/ 1802202 w 2748374"/>
              <a:gd name="connsiteY1330" fmla="*/ 2198329 h 4560459"/>
              <a:gd name="connsiteX1331" fmla="*/ 1801325 w 2748374"/>
              <a:gd name="connsiteY1331" fmla="*/ 2214103 h 4560459"/>
              <a:gd name="connsiteX1332" fmla="*/ 1799573 w 2748374"/>
              <a:gd name="connsiteY1332" fmla="*/ 2241268 h 4560459"/>
              <a:gd name="connsiteX1333" fmla="*/ 1795191 w 2748374"/>
              <a:gd name="connsiteY1333" fmla="*/ 2264928 h 4560459"/>
              <a:gd name="connsiteX1334" fmla="*/ 1786428 w 2748374"/>
              <a:gd name="connsiteY1334" fmla="*/ 2277196 h 4560459"/>
              <a:gd name="connsiteX1335" fmla="*/ 1780294 w 2748374"/>
              <a:gd name="connsiteY1335" fmla="*/ 2275444 h 4560459"/>
              <a:gd name="connsiteX1336" fmla="*/ 1775913 w 2748374"/>
              <a:gd name="connsiteY1336" fmla="*/ 2273691 h 4560459"/>
              <a:gd name="connsiteX1337" fmla="*/ 1774160 w 2748374"/>
              <a:gd name="connsiteY1337" fmla="*/ 2273691 h 4560459"/>
              <a:gd name="connsiteX1338" fmla="*/ 1768902 w 2748374"/>
              <a:gd name="connsiteY1338" fmla="*/ 2275444 h 4560459"/>
              <a:gd name="connsiteX1339" fmla="*/ 1756634 w 2748374"/>
              <a:gd name="connsiteY1339" fmla="*/ 2275444 h 4560459"/>
              <a:gd name="connsiteX1340" fmla="*/ 1745242 w 2748374"/>
              <a:gd name="connsiteY1340" fmla="*/ 2280702 h 4560459"/>
              <a:gd name="connsiteX1341" fmla="*/ 1739108 w 2748374"/>
              <a:gd name="connsiteY1341" fmla="*/ 2285959 h 4560459"/>
              <a:gd name="connsiteX1342" fmla="*/ 1725087 w 2748374"/>
              <a:gd name="connsiteY1342" fmla="*/ 2278949 h 4560459"/>
              <a:gd name="connsiteX1343" fmla="*/ 1712819 w 2748374"/>
              <a:gd name="connsiteY1343" fmla="*/ 2271939 h 4560459"/>
              <a:gd name="connsiteX1344" fmla="*/ 1711066 w 2748374"/>
              <a:gd name="connsiteY1344" fmla="*/ 2271939 h 4560459"/>
              <a:gd name="connsiteX1345" fmla="*/ 1709314 w 2748374"/>
              <a:gd name="connsiteY1345" fmla="*/ 2273691 h 4560459"/>
              <a:gd name="connsiteX1346" fmla="*/ 1707561 w 2748374"/>
              <a:gd name="connsiteY1346" fmla="*/ 2273691 h 4560459"/>
              <a:gd name="connsiteX1347" fmla="*/ 1693540 w 2748374"/>
              <a:gd name="connsiteY1347" fmla="*/ 2270186 h 4560459"/>
              <a:gd name="connsiteX1348" fmla="*/ 1686530 w 2748374"/>
              <a:gd name="connsiteY1348" fmla="*/ 2261423 h 4560459"/>
              <a:gd name="connsiteX1349" fmla="*/ 1677767 w 2748374"/>
              <a:gd name="connsiteY1349" fmla="*/ 2261423 h 4560459"/>
              <a:gd name="connsiteX1350" fmla="*/ 1671633 w 2748374"/>
              <a:gd name="connsiteY1350" fmla="*/ 2260547 h 4560459"/>
              <a:gd name="connsiteX1351" fmla="*/ 1670757 w 2748374"/>
              <a:gd name="connsiteY1351" fmla="*/ 2257918 h 4560459"/>
              <a:gd name="connsiteX1352" fmla="*/ 1669004 w 2748374"/>
              <a:gd name="connsiteY1352" fmla="*/ 2257918 h 4560459"/>
              <a:gd name="connsiteX1353" fmla="*/ 1667251 w 2748374"/>
              <a:gd name="connsiteY1353" fmla="*/ 2256165 h 4560459"/>
              <a:gd name="connsiteX1354" fmla="*/ 1647973 w 2748374"/>
              <a:gd name="connsiteY1354" fmla="*/ 2250907 h 4560459"/>
              <a:gd name="connsiteX1355" fmla="*/ 1628694 w 2748374"/>
              <a:gd name="connsiteY1355" fmla="*/ 2247402 h 4560459"/>
              <a:gd name="connsiteX1356" fmla="*/ 1609416 w 2748374"/>
              <a:gd name="connsiteY1356" fmla="*/ 2250907 h 4560459"/>
              <a:gd name="connsiteX1357" fmla="*/ 1593642 w 2748374"/>
              <a:gd name="connsiteY1357" fmla="*/ 2256165 h 4560459"/>
              <a:gd name="connsiteX1358" fmla="*/ 1588384 w 2748374"/>
              <a:gd name="connsiteY1358" fmla="*/ 2263176 h 4560459"/>
              <a:gd name="connsiteX1359" fmla="*/ 1584879 w 2748374"/>
              <a:gd name="connsiteY1359" fmla="*/ 2273691 h 4560459"/>
              <a:gd name="connsiteX1360" fmla="*/ 1572611 w 2748374"/>
              <a:gd name="connsiteY1360" fmla="*/ 2285959 h 4560459"/>
              <a:gd name="connsiteX1361" fmla="*/ 1563848 w 2748374"/>
              <a:gd name="connsiteY1361" fmla="*/ 2301733 h 4560459"/>
              <a:gd name="connsiteX1362" fmla="*/ 1562095 w 2748374"/>
              <a:gd name="connsiteY1362" fmla="*/ 2308743 h 4560459"/>
              <a:gd name="connsiteX1363" fmla="*/ 1562095 w 2748374"/>
              <a:gd name="connsiteY1363" fmla="*/ 2314001 h 4560459"/>
              <a:gd name="connsiteX1364" fmla="*/ 1555961 w 2748374"/>
              <a:gd name="connsiteY1364" fmla="*/ 2322764 h 4560459"/>
              <a:gd name="connsiteX1365" fmla="*/ 1555085 w 2748374"/>
              <a:gd name="connsiteY1365" fmla="*/ 2333280 h 4560459"/>
              <a:gd name="connsiteX1366" fmla="*/ 1551580 w 2748374"/>
              <a:gd name="connsiteY1366" fmla="*/ 2356940 h 4560459"/>
              <a:gd name="connsiteX1367" fmla="*/ 1534054 w 2748374"/>
              <a:gd name="connsiteY1367" fmla="*/ 2377095 h 4560459"/>
              <a:gd name="connsiteX1368" fmla="*/ 1528796 w 2748374"/>
              <a:gd name="connsiteY1368" fmla="*/ 2379724 h 4560459"/>
              <a:gd name="connsiteX1369" fmla="*/ 1527043 w 2748374"/>
              <a:gd name="connsiteY1369" fmla="*/ 2381476 h 4560459"/>
              <a:gd name="connsiteX1370" fmla="*/ 1523538 w 2748374"/>
              <a:gd name="connsiteY1370" fmla="*/ 2382352 h 4560459"/>
              <a:gd name="connsiteX1371" fmla="*/ 1500754 w 2748374"/>
              <a:gd name="connsiteY1371" fmla="*/ 2373589 h 4560459"/>
              <a:gd name="connsiteX1372" fmla="*/ 1484981 w 2748374"/>
              <a:gd name="connsiteY1372" fmla="*/ 2359569 h 4560459"/>
              <a:gd name="connsiteX1373" fmla="*/ 1460445 w 2748374"/>
              <a:gd name="connsiteY1373" fmla="*/ 2338537 h 4560459"/>
              <a:gd name="connsiteX1374" fmla="*/ 1448176 w 2748374"/>
              <a:gd name="connsiteY1374" fmla="*/ 2312248 h 4560459"/>
              <a:gd name="connsiteX1375" fmla="*/ 1442042 w 2748374"/>
              <a:gd name="connsiteY1375" fmla="*/ 2295599 h 4560459"/>
              <a:gd name="connsiteX1376" fmla="*/ 1434156 w 2748374"/>
              <a:gd name="connsiteY1376" fmla="*/ 2284207 h 4560459"/>
              <a:gd name="connsiteX1377" fmla="*/ 1434156 w 2748374"/>
              <a:gd name="connsiteY1377" fmla="*/ 2261423 h 4560459"/>
              <a:gd name="connsiteX1378" fmla="*/ 1430650 w 2748374"/>
              <a:gd name="connsiteY1378" fmla="*/ 2259670 h 4560459"/>
              <a:gd name="connsiteX1379" fmla="*/ 1430650 w 2748374"/>
              <a:gd name="connsiteY1379" fmla="*/ 2238639 h 4560459"/>
              <a:gd name="connsiteX1380" fmla="*/ 1438537 w 2748374"/>
              <a:gd name="connsiteY1380" fmla="*/ 2225495 h 4560459"/>
              <a:gd name="connsiteX1381" fmla="*/ 1453434 w 2748374"/>
              <a:gd name="connsiteY1381" fmla="*/ 2221113 h 4560459"/>
              <a:gd name="connsiteX1382" fmla="*/ 1474465 w 2748374"/>
              <a:gd name="connsiteY1382" fmla="*/ 2230753 h 4560459"/>
              <a:gd name="connsiteX1383" fmla="*/ 1499002 w 2748374"/>
              <a:gd name="connsiteY1383" fmla="*/ 2238639 h 4560459"/>
              <a:gd name="connsiteX1384" fmla="*/ 1512146 w 2748374"/>
              <a:gd name="connsiteY1384" fmla="*/ 2232505 h 4560459"/>
              <a:gd name="connsiteX1385" fmla="*/ 1534930 w 2748374"/>
              <a:gd name="connsiteY1385" fmla="*/ 2221989 h 4560459"/>
              <a:gd name="connsiteX1386" fmla="*/ 1556838 w 2748374"/>
              <a:gd name="connsiteY1386" fmla="*/ 2208845 h 4560459"/>
              <a:gd name="connsiteX1387" fmla="*/ 1571735 w 2748374"/>
              <a:gd name="connsiteY1387" fmla="*/ 2199206 h 4560459"/>
              <a:gd name="connsiteX1388" fmla="*/ 1580498 w 2748374"/>
              <a:gd name="connsiteY1388" fmla="*/ 2187814 h 4560459"/>
              <a:gd name="connsiteX1389" fmla="*/ 1588384 w 2748374"/>
              <a:gd name="connsiteY1389" fmla="*/ 2180803 h 4560459"/>
              <a:gd name="connsiteX1390" fmla="*/ 1595395 w 2748374"/>
              <a:gd name="connsiteY1390" fmla="*/ 2179051 h 4560459"/>
              <a:gd name="connsiteX1391" fmla="*/ 1602405 w 2748374"/>
              <a:gd name="connsiteY1391" fmla="*/ 2179051 h 4560459"/>
              <a:gd name="connsiteX1392" fmla="*/ 1609416 w 2748374"/>
              <a:gd name="connsiteY1392" fmla="*/ 2170288 h 4560459"/>
              <a:gd name="connsiteX1393" fmla="*/ 1612921 w 2748374"/>
              <a:gd name="connsiteY1393" fmla="*/ 2168535 h 4560459"/>
              <a:gd name="connsiteX1394" fmla="*/ 1633952 w 2748374"/>
              <a:gd name="connsiteY1394" fmla="*/ 2158020 h 4560459"/>
              <a:gd name="connsiteX1395" fmla="*/ 1654983 w 2748374"/>
              <a:gd name="connsiteY1395" fmla="*/ 2142246 h 4560459"/>
              <a:gd name="connsiteX1396" fmla="*/ 1677767 w 2748374"/>
              <a:gd name="connsiteY1396" fmla="*/ 2135236 h 4560459"/>
              <a:gd name="connsiteX1397" fmla="*/ 1698798 w 2748374"/>
              <a:gd name="connsiteY1397" fmla="*/ 2128225 h 4560459"/>
              <a:gd name="connsiteX1398" fmla="*/ 1600653 w 2748374"/>
              <a:gd name="connsiteY1398" fmla="*/ 1909150 h 4560459"/>
              <a:gd name="connsiteX1399" fmla="*/ 1595395 w 2748374"/>
              <a:gd name="connsiteY1399" fmla="*/ 1910903 h 4560459"/>
              <a:gd name="connsiteX1400" fmla="*/ 1577869 w 2748374"/>
              <a:gd name="connsiteY1400" fmla="*/ 1926676 h 4560459"/>
              <a:gd name="connsiteX1401" fmla="*/ 1572611 w 2748374"/>
              <a:gd name="connsiteY1401" fmla="*/ 1937192 h 4560459"/>
              <a:gd name="connsiteX1402" fmla="*/ 1565601 w 2748374"/>
              <a:gd name="connsiteY1402" fmla="*/ 1945955 h 4560459"/>
              <a:gd name="connsiteX1403" fmla="*/ 1549827 w 2748374"/>
              <a:gd name="connsiteY1403" fmla="*/ 1968739 h 4560459"/>
              <a:gd name="connsiteX1404" fmla="*/ 1537559 w 2748374"/>
              <a:gd name="connsiteY1404" fmla="*/ 1991523 h 4560459"/>
              <a:gd name="connsiteX1405" fmla="*/ 1567353 w 2748374"/>
              <a:gd name="connsiteY1405" fmla="*/ 1991523 h 4560459"/>
              <a:gd name="connsiteX1406" fmla="*/ 1584879 w 2748374"/>
              <a:gd name="connsiteY1406" fmla="*/ 1984512 h 4560459"/>
              <a:gd name="connsiteX1407" fmla="*/ 1607663 w 2748374"/>
              <a:gd name="connsiteY1407" fmla="*/ 1973997 h 4560459"/>
              <a:gd name="connsiteX1408" fmla="*/ 1627818 w 2748374"/>
              <a:gd name="connsiteY1408" fmla="*/ 1960852 h 4560459"/>
              <a:gd name="connsiteX1409" fmla="*/ 1639210 w 2748374"/>
              <a:gd name="connsiteY1409" fmla="*/ 1947708 h 4560459"/>
              <a:gd name="connsiteX1410" fmla="*/ 1628694 w 2748374"/>
              <a:gd name="connsiteY1410" fmla="*/ 1931058 h 4560459"/>
              <a:gd name="connsiteX1411" fmla="*/ 1613797 w 2748374"/>
              <a:gd name="connsiteY1411" fmla="*/ 1920542 h 4560459"/>
              <a:gd name="connsiteX1412" fmla="*/ 1607663 w 2748374"/>
              <a:gd name="connsiteY1412" fmla="*/ 1911779 h 4560459"/>
              <a:gd name="connsiteX1413" fmla="*/ 1600653 w 2748374"/>
              <a:gd name="connsiteY1413" fmla="*/ 1909150 h 4560459"/>
              <a:gd name="connsiteX1414" fmla="*/ 1740861 w 2748374"/>
              <a:gd name="connsiteY1414" fmla="*/ 1523578 h 4560459"/>
              <a:gd name="connsiteX1415" fmla="*/ 1749624 w 2748374"/>
              <a:gd name="connsiteY1415" fmla="*/ 1523578 h 4560459"/>
              <a:gd name="connsiteX1416" fmla="*/ 1760139 w 2748374"/>
              <a:gd name="connsiteY1416" fmla="*/ 1528836 h 4560459"/>
              <a:gd name="connsiteX1417" fmla="*/ 1795191 w 2748374"/>
              <a:gd name="connsiteY1417" fmla="*/ 1528836 h 4560459"/>
              <a:gd name="connsiteX1418" fmla="*/ 1811841 w 2748374"/>
              <a:gd name="connsiteY1418" fmla="*/ 1534094 h 4560459"/>
              <a:gd name="connsiteX1419" fmla="*/ 1833748 w 2748374"/>
              <a:gd name="connsiteY1419" fmla="*/ 1544610 h 4560459"/>
              <a:gd name="connsiteX1420" fmla="*/ 1837254 w 2748374"/>
              <a:gd name="connsiteY1420" fmla="*/ 1546362 h 4560459"/>
              <a:gd name="connsiteX1421" fmla="*/ 1858285 w 2748374"/>
              <a:gd name="connsiteY1421" fmla="*/ 1569146 h 4560459"/>
              <a:gd name="connsiteX1422" fmla="*/ 1861790 w 2748374"/>
              <a:gd name="connsiteY1422" fmla="*/ 1577909 h 4560459"/>
              <a:gd name="connsiteX1423" fmla="*/ 1861790 w 2748374"/>
              <a:gd name="connsiteY1423" fmla="*/ 1584919 h 4560459"/>
              <a:gd name="connsiteX1424" fmla="*/ 1853027 w 2748374"/>
              <a:gd name="connsiteY1424" fmla="*/ 1623477 h 4560459"/>
              <a:gd name="connsiteX1425" fmla="*/ 1831996 w 2748374"/>
              <a:gd name="connsiteY1425" fmla="*/ 1656776 h 4560459"/>
              <a:gd name="connsiteX1426" fmla="*/ 1826738 w 2748374"/>
              <a:gd name="connsiteY1426" fmla="*/ 1660281 h 4560459"/>
              <a:gd name="connsiteX1427" fmla="*/ 1826738 w 2748374"/>
              <a:gd name="connsiteY1427" fmla="*/ 1663786 h 4560459"/>
              <a:gd name="connsiteX1428" fmla="*/ 1824985 w 2748374"/>
              <a:gd name="connsiteY1428" fmla="*/ 1665539 h 4560459"/>
              <a:gd name="connsiteX1429" fmla="*/ 1804831 w 2748374"/>
              <a:gd name="connsiteY1429" fmla="*/ 1683941 h 4560459"/>
              <a:gd name="connsiteX1430" fmla="*/ 1786428 w 2748374"/>
              <a:gd name="connsiteY1430" fmla="*/ 1703220 h 4560459"/>
              <a:gd name="connsiteX1431" fmla="*/ 1767150 w 2748374"/>
              <a:gd name="connsiteY1431" fmla="*/ 1721622 h 4560459"/>
              <a:gd name="connsiteX1432" fmla="*/ 1747871 w 2748374"/>
              <a:gd name="connsiteY1432" fmla="*/ 1740901 h 4560459"/>
              <a:gd name="connsiteX1433" fmla="*/ 1702303 w 2748374"/>
              <a:gd name="connsiteY1433" fmla="*/ 1784716 h 4560459"/>
              <a:gd name="connsiteX1434" fmla="*/ 1660241 w 2748374"/>
              <a:gd name="connsiteY1434" fmla="*/ 1832036 h 4560459"/>
              <a:gd name="connsiteX1435" fmla="*/ 1648849 w 2748374"/>
              <a:gd name="connsiteY1435" fmla="*/ 1845181 h 4560459"/>
              <a:gd name="connsiteX1436" fmla="*/ 1639210 w 2748374"/>
              <a:gd name="connsiteY1436" fmla="*/ 1858325 h 4560459"/>
              <a:gd name="connsiteX1437" fmla="*/ 1651478 w 2748374"/>
              <a:gd name="connsiteY1437" fmla="*/ 1858325 h 4560459"/>
              <a:gd name="connsiteX1438" fmla="*/ 1667251 w 2748374"/>
              <a:gd name="connsiteY1438" fmla="*/ 1860078 h 4560459"/>
              <a:gd name="connsiteX1439" fmla="*/ 1670757 w 2748374"/>
              <a:gd name="connsiteY1439" fmla="*/ 1860078 h 4560459"/>
              <a:gd name="connsiteX1440" fmla="*/ 1672509 w 2748374"/>
              <a:gd name="connsiteY1440" fmla="*/ 1858325 h 4560459"/>
              <a:gd name="connsiteX1441" fmla="*/ 1677767 w 2748374"/>
              <a:gd name="connsiteY1441" fmla="*/ 1858325 h 4560459"/>
              <a:gd name="connsiteX1442" fmla="*/ 1689159 w 2748374"/>
              <a:gd name="connsiteY1442" fmla="*/ 1860954 h 4560459"/>
              <a:gd name="connsiteX1443" fmla="*/ 1700551 w 2748374"/>
              <a:gd name="connsiteY1443" fmla="*/ 1865335 h 4560459"/>
              <a:gd name="connsiteX1444" fmla="*/ 1730345 w 2748374"/>
              <a:gd name="connsiteY1444" fmla="*/ 1871469 h 4560459"/>
              <a:gd name="connsiteX1445" fmla="*/ 1767150 w 2748374"/>
              <a:gd name="connsiteY1445" fmla="*/ 1888119 h 4560459"/>
              <a:gd name="connsiteX1446" fmla="*/ 1797820 w 2748374"/>
              <a:gd name="connsiteY1446" fmla="*/ 1911779 h 4560459"/>
              <a:gd name="connsiteX1447" fmla="*/ 1812717 w 2748374"/>
              <a:gd name="connsiteY1447" fmla="*/ 1938945 h 4560459"/>
              <a:gd name="connsiteX1448" fmla="*/ 1809212 w 2748374"/>
              <a:gd name="connsiteY1448" fmla="*/ 1942450 h 4560459"/>
              <a:gd name="connsiteX1449" fmla="*/ 1809212 w 2748374"/>
              <a:gd name="connsiteY1449" fmla="*/ 1945955 h 4560459"/>
              <a:gd name="connsiteX1450" fmla="*/ 1797820 w 2748374"/>
              <a:gd name="connsiteY1450" fmla="*/ 1954718 h 4560459"/>
              <a:gd name="connsiteX1451" fmla="*/ 1784676 w 2748374"/>
              <a:gd name="connsiteY1451" fmla="*/ 1965234 h 4560459"/>
              <a:gd name="connsiteX1452" fmla="*/ 1747871 w 2748374"/>
              <a:gd name="connsiteY1452" fmla="*/ 1973997 h 4560459"/>
              <a:gd name="connsiteX1453" fmla="*/ 1737355 w 2748374"/>
              <a:gd name="connsiteY1453" fmla="*/ 1972244 h 4560459"/>
              <a:gd name="connsiteX1454" fmla="*/ 1728592 w 2748374"/>
              <a:gd name="connsiteY1454" fmla="*/ 1972244 h 4560459"/>
              <a:gd name="connsiteX1455" fmla="*/ 1723335 w 2748374"/>
              <a:gd name="connsiteY1455" fmla="*/ 1973997 h 4560459"/>
              <a:gd name="connsiteX1456" fmla="*/ 1717201 w 2748374"/>
              <a:gd name="connsiteY1456" fmla="*/ 1975749 h 4560459"/>
              <a:gd name="connsiteX1457" fmla="*/ 1708438 w 2748374"/>
              <a:gd name="connsiteY1457" fmla="*/ 1973120 h 4560459"/>
              <a:gd name="connsiteX1458" fmla="*/ 1700551 w 2748374"/>
              <a:gd name="connsiteY1458" fmla="*/ 1970491 h 4560459"/>
              <a:gd name="connsiteX1459" fmla="*/ 1691788 w 2748374"/>
              <a:gd name="connsiteY1459" fmla="*/ 1970491 h 4560459"/>
              <a:gd name="connsiteX1460" fmla="*/ 1684777 w 2748374"/>
              <a:gd name="connsiteY1460" fmla="*/ 1972244 h 4560459"/>
              <a:gd name="connsiteX1461" fmla="*/ 1683025 w 2748374"/>
              <a:gd name="connsiteY1461" fmla="*/ 1972244 h 4560459"/>
              <a:gd name="connsiteX1462" fmla="*/ 1679520 w 2748374"/>
              <a:gd name="connsiteY1462" fmla="*/ 1968739 h 4560459"/>
              <a:gd name="connsiteX1463" fmla="*/ 1670757 w 2748374"/>
              <a:gd name="connsiteY1463" fmla="*/ 1973997 h 4560459"/>
              <a:gd name="connsiteX1464" fmla="*/ 1658488 w 2748374"/>
              <a:gd name="connsiteY1464" fmla="*/ 1988017 h 4560459"/>
              <a:gd name="connsiteX1465" fmla="*/ 1646220 w 2748374"/>
              <a:gd name="connsiteY1465" fmla="*/ 2003791 h 4560459"/>
              <a:gd name="connsiteX1466" fmla="*/ 1640962 w 2748374"/>
              <a:gd name="connsiteY1466" fmla="*/ 2014306 h 4560459"/>
              <a:gd name="connsiteX1467" fmla="*/ 1660241 w 2748374"/>
              <a:gd name="connsiteY1467" fmla="*/ 2014306 h 4560459"/>
              <a:gd name="connsiteX1468" fmla="*/ 1663746 w 2748374"/>
              <a:gd name="connsiteY1468" fmla="*/ 2019564 h 4560459"/>
              <a:gd name="connsiteX1469" fmla="*/ 1663746 w 2748374"/>
              <a:gd name="connsiteY1469" fmla="*/ 2021317 h 4560459"/>
              <a:gd name="connsiteX1470" fmla="*/ 1649725 w 2748374"/>
              <a:gd name="connsiteY1470" fmla="*/ 2034461 h 4560459"/>
              <a:gd name="connsiteX1471" fmla="*/ 1619931 w 2748374"/>
              <a:gd name="connsiteY1471" fmla="*/ 2058121 h 4560459"/>
              <a:gd name="connsiteX1472" fmla="*/ 1584879 w 2748374"/>
              <a:gd name="connsiteY1472" fmla="*/ 2079153 h 4560459"/>
              <a:gd name="connsiteX1473" fmla="*/ 1562095 w 2748374"/>
              <a:gd name="connsiteY1473" fmla="*/ 2093173 h 4560459"/>
              <a:gd name="connsiteX1474" fmla="*/ 1534054 w 2748374"/>
              <a:gd name="connsiteY1474" fmla="*/ 2101936 h 4560459"/>
              <a:gd name="connsiteX1475" fmla="*/ 1528796 w 2748374"/>
              <a:gd name="connsiteY1475" fmla="*/ 2105442 h 4560459"/>
              <a:gd name="connsiteX1476" fmla="*/ 1517404 w 2748374"/>
              <a:gd name="connsiteY1476" fmla="*/ 2108947 h 4560459"/>
              <a:gd name="connsiteX1477" fmla="*/ 1506012 w 2748374"/>
              <a:gd name="connsiteY1477" fmla="*/ 2117710 h 4560459"/>
              <a:gd name="connsiteX1478" fmla="*/ 1488486 w 2748374"/>
              <a:gd name="connsiteY1478" fmla="*/ 2127349 h 4560459"/>
              <a:gd name="connsiteX1479" fmla="*/ 1479723 w 2748374"/>
              <a:gd name="connsiteY1479" fmla="*/ 2130854 h 4560459"/>
              <a:gd name="connsiteX1480" fmla="*/ 1474465 w 2748374"/>
              <a:gd name="connsiteY1480" fmla="*/ 2136988 h 4560459"/>
              <a:gd name="connsiteX1481" fmla="*/ 1443795 w 2748374"/>
              <a:gd name="connsiteY1481" fmla="*/ 2161525 h 4560459"/>
              <a:gd name="connsiteX1482" fmla="*/ 1407867 w 2748374"/>
              <a:gd name="connsiteY1482" fmla="*/ 2177298 h 4560459"/>
              <a:gd name="connsiteX1483" fmla="*/ 1399104 w 2748374"/>
              <a:gd name="connsiteY1483" fmla="*/ 2166783 h 4560459"/>
              <a:gd name="connsiteX1484" fmla="*/ 1392093 w 2748374"/>
              <a:gd name="connsiteY1484" fmla="*/ 2147504 h 4560459"/>
              <a:gd name="connsiteX1485" fmla="*/ 1388588 w 2748374"/>
              <a:gd name="connsiteY1485" fmla="*/ 2124720 h 4560459"/>
              <a:gd name="connsiteX1486" fmla="*/ 1385083 w 2748374"/>
              <a:gd name="connsiteY1486" fmla="*/ 2110699 h 4560459"/>
              <a:gd name="connsiteX1487" fmla="*/ 1385083 w 2748374"/>
              <a:gd name="connsiteY1487" fmla="*/ 2107194 h 4560459"/>
              <a:gd name="connsiteX1488" fmla="*/ 1392970 w 2748374"/>
              <a:gd name="connsiteY1488" fmla="*/ 2101936 h 4560459"/>
              <a:gd name="connsiteX1489" fmla="*/ 1393846 w 2748374"/>
              <a:gd name="connsiteY1489" fmla="*/ 2087916 h 4560459"/>
              <a:gd name="connsiteX1490" fmla="*/ 1395598 w 2748374"/>
              <a:gd name="connsiteY1490" fmla="*/ 2072142 h 4560459"/>
              <a:gd name="connsiteX1491" fmla="*/ 1400856 w 2748374"/>
              <a:gd name="connsiteY1491" fmla="*/ 2059874 h 4560459"/>
              <a:gd name="connsiteX1492" fmla="*/ 1407867 w 2748374"/>
              <a:gd name="connsiteY1492" fmla="*/ 2047606 h 4560459"/>
              <a:gd name="connsiteX1493" fmla="*/ 1409619 w 2748374"/>
              <a:gd name="connsiteY1493" fmla="*/ 2034461 h 4560459"/>
              <a:gd name="connsiteX1494" fmla="*/ 1411372 w 2748374"/>
              <a:gd name="connsiteY1494" fmla="*/ 2023946 h 4560459"/>
              <a:gd name="connsiteX1495" fmla="*/ 1418382 w 2748374"/>
              <a:gd name="connsiteY1495" fmla="*/ 2009049 h 4560459"/>
              <a:gd name="connsiteX1496" fmla="*/ 1428898 w 2748374"/>
              <a:gd name="connsiteY1496" fmla="*/ 2000286 h 4560459"/>
              <a:gd name="connsiteX1497" fmla="*/ 1441166 w 2748374"/>
              <a:gd name="connsiteY1497" fmla="*/ 1981007 h 4560459"/>
              <a:gd name="connsiteX1498" fmla="*/ 1458692 w 2748374"/>
              <a:gd name="connsiteY1498" fmla="*/ 1963481 h 4560459"/>
              <a:gd name="connsiteX1499" fmla="*/ 1460445 w 2748374"/>
              <a:gd name="connsiteY1499" fmla="*/ 1963481 h 4560459"/>
              <a:gd name="connsiteX1500" fmla="*/ 1465702 w 2748374"/>
              <a:gd name="connsiteY1500" fmla="*/ 1961728 h 4560459"/>
              <a:gd name="connsiteX1501" fmla="*/ 1470960 w 2748374"/>
              <a:gd name="connsiteY1501" fmla="*/ 1952089 h 4560459"/>
              <a:gd name="connsiteX1502" fmla="*/ 1474465 w 2748374"/>
              <a:gd name="connsiteY1502" fmla="*/ 1944202 h 4560459"/>
              <a:gd name="connsiteX1503" fmla="*/ 1479723 w 2748374"/>
              <a:gd name="connsiteY1503" fmla="*/ 1937192 h 4560459"/>
              <a:gd name="connsiteX1504" fmla="*/ 1486734 w 2748374"/>
              <a:gd name="connsiteY1504" fmla="*/ 1932811 h 4560459"/>
              <a:gd name="connsiteX1505" fmla="*/ 1490239 w 2748374"/>
              <a:gd name="connsiteY1505" fmla="*/ 1926676 h 4560459"/>
              <a:gd name="connsiteX1506" fmla="*/ 1491991 w 2748374"/>
              <a:gd name="connsiteY1506" fmla="*/ 1919666 h 4560459"/>
              <a:gd name="connsiteX1507" fmla="*/ 1516528 w 2748374"/>
              <a:gd name="connsiteY1507" fmla="*/ 1885490 h 4560459"/>
              <a:gd name="connsiteX1508" fmla="*/ 1542817 w 2748374"/>
              <a:gd name="connsiteY1508" fmla="*/ 1853067 h 4560459"/>
              <a:gd name="connsiteX1509" fmla="*/ 1548075 w 2748374"/>
              <a:gd name="connsiteY1509" fmla="*/ 1843428 h 4560459"/>
              <a:gd name="connsiteX1510" fmla="*/ 1555085 w 2748374"/>
              <a:gd name="connsiteY1510" fmla="*/ 1833789 h 4560459"/>
              <a:gd name="connsiteX1511" fmla="*/ 1583127 w 2748374"/>
              <a:gd name="connsiteY1511" fmla="*/ 1795231 h 4560459"/>
              <a:gd name="connsiteX1512" fmla="*/ 1609416 w 2748374"/>
              <a:gd name="connsiteY1512" fmla="*/ 1756674 h 4560459"/>
              <a:gd name="connsiteX1513" fmla="*/ 1619931 w 2748374"/>
              <a:gd name="connsiteY1513" fmla="*/ 1746159 h 4560459"/>
              <a:gd name="connsiteX1514" fmla="*/ 1626942 w 2748374"/>
              <a:gd name="connsiteY1514" fmla="*/ 1733014 h 4560459"/>
              <a:gd name="connsiteX1515" fmla="*/ 1633952 w 2748374"/>
              <a:gd name="connsiteY1515" fmla="*/ 1719870 h 4560459"/>
              <a:gd name="connsiteX1516" fmla="*/ 1665499 w 2748374"/>
              <a:gd name="connsiteY1516" fmla="*/ 1669044 h 4560459"/>
              <a:gd name="connsiteX1517" fmla="*/ 1670757 w 2748374"/>
              <a:gd name="connsiteY1517" fmla="*/ 1658529 h 4560459"/>
              <a:gd name="connsiteX1518" fmla="*/ 1677767 w 2748374"/>
              <a:gd name="connsiteY1518" fmla="*/ 1646260 h 4560459"/>
              <a:gd name="connsiteX1519" fmla="*/ 1682149 w 2748374"/>
              <a:gd name="connsiteY1519" fmla="*/ 1634869 h 4560459"/>
              <a:gd name="connsiteX1520" fmla="*/ 1686530 w 2748374"/>
              <a:gd name="connsiteY1520" fmla="*/ 1625229 h 4560459"/>
              <a:gd name="connsiteX1521" fmla="*/ 1686530 w 2748374"/>
              <a:gd name="connsiteY1521" fmla="*/ 1611208 h 4560459"/>
              <a:gd name="connsiteX1522" fmla="*/ 1674262 w 2748374"/>
              <a:gd name="connsiteY1522" fmla="*/ 1586672 h 4560459"/>
              <a:gd name="connsiteX1523" fmla="*/ 1665499 w 2748374"/>
              <a:gd name="connsiteY1523" fmla="*/ 1576156 h 4560459"/>
              <a:gd name="connsiteX1524" fmla="*/ 1679520 w 2748374"/>
              <a:gd name="connsiteY1524" fmla="*/ 1546362 h 4560459"/>
              <a:gd name="connsiteX1525" fmla="*/ 1705809 w 2748374"/>
              <a:gd name="connsiteY1525" fmla="*/ 1528836 h 4560459"/>
              <a:gd name="connsiteX1526" fmla="*/ 1732098 w 2748374"/>
              <a:gd name="connsiteY1526" fmla="*/ 1528836 h 4560459"/>
              <a:gd name="connsiteX1527" fmla="*/ 1740861 w 2748374"/>
              <a:gd name="connsiteY1527" fmla="*/ 1523578 h 4560459"/>
              <a:gd name="connsiteX1528" fmla="*/ 2000245 w 2748374"/>
              <a:gd name="connsiteY1528" fmla="*/ 1267699 h 4560459"/>
              <a:gd name="connsiteX1529" fmla="*/ 2024782 w 2748374"/>
              <a:gd name="connsiteY1529" fmla="*/ 1279967 h 4560459"/>
              <a:gd name="connsiteX1530" fmla="*/ 2030040 w 2748374"/>
              <a:gd name="connsiteY1530" fmla="*/ 1313266 h 4560459"/>
              <a:gd name="connsiteX1531" fmla="*/ 2028287 w 2748374"/>
              <a:gd name="connsiteY1531" fmla="*/ 1348318 h 4560459"/>
              <a:gd name="connsiteX1532" fmla="*/ 2037926 w 2748374"/>
              <a:gd name="connsiteY1532" fmla="*/ 1364968 h 4560459"/>
              <a:gd name="connsiteX1533" fmla="*/ 2059834 w 2748374"/>
              <a:gd name="connsiteY1533" fmla="*/ 1357081 h 4560459"/>
              <a:gd name="connsiteX1534" fmla="*/ 2079112 w 2748374"/>
              <a:gd name="connsiteY1534" fmla="*/ 1344813 h 4560459"/>
              <a:gd name="connsiteX1535" fmla="*/ 2084370 w 2748374"/>
              <a:gd name="connsiteY1535" fmla="*/ 1339555 h 4560459"/>
              <a:gd name="connsiteX1536" fmla="*/ 2091381 w 2748374"/>
              <a:gd name="connsiteY1536" fmla="*/ 1346566 h 4560459"/>
              <a:gd name="connsiteX1537" fmla="*/ 2094886 w 2748374"/>
              <a:gd name="connsiteY1537" fmla="*/ 1346566 h 4560459"/>
              <a:gd name="connsiteX1538" fmla="*/ 2103649 w 2748374"/>
              <a:gd name="connsiteY1538" fmla="*/ 1341308 h 4560459"/>
              <a:gd name="connsiteX1539" fmla="*/ 2127309 w 2748374"/>
              <a:gd name="connsiteY1539" fmla="*/ 1326411 h 4560459"/>
              <a:gd name="connsiteX1540" fmla="*/ 2154474 w 2748374"/>
              <a:gd name="connsiteY1540" fmla="*/ 1320277 h 4560459"/>
              <a:gd name="connsiteX1541" fmla="*/ 2162361 w 2748374"/>
              <a:gd name="connsiteY1541" fmla="*/ 1322029 h 4560459"/>
              <a:gd name="connsiteX1542" fmla="*/ 2172000 w 2748374"/>
              <a:gd name="connsiteY1542" fmla="*/ 1325535 h 4560459"/>
              <a:gd name="connsiteX1543" fmla="*/ 2193908 w 2748374"/>
              <a:gd name="connsiteY1543" fmla="*/ 1322029 h 4560459"/>
              <a:gd name="connsiteX1544" fmla="*/ 2217568 w 2748374"/>
              <a:gd name="connsiteY1544" fmla="*/ 1320277 h 4560459"/>
              <a:gd name="connsiteX1545" fmla="*/ 2228084 w 2748374"/>
              <a:gd name="connsiteY1545" fmla="*/ 1316772 h 4560459"/>
              <a:gd name="connsiteX1546" fmla="*/ 2235970 w 2748374"/>
              <a:gd name="connsiteY1546" fmla="*/ 1317648 h 4560459"/>
              <a:gd name="connsiteX1547" fmla="*/ 2243857 w 2748374"/>
              <a:gd name="connsiteY1547" fmla="*/ 1318524 h 4560459"/>
              <a:gd name="connsiteX1548" fmla="*/ 2266641 w 2748374"/>
              <a:gd name="connsiteY1548" fmla="*/ 1341308 h 4560459"/>
              <a:gd name="connsiteX1549" fmla="*/ 2274527 w 2748374"/>
              <a:gd name="connsiteY1549" fmla="*/ 1347442 h 4560459"/>
              <a:gd name="connsiteX1550" fmla="*/ 2288548 w 2748374"/>
              <a:gd name="connsiteY1550" fmla="*/ 1352700 h 4560459"/>
              <a:gd name="connsiteX1551" fmla="*/ 2302569 w 2748374"/>
              <a:gd name="connsiteY1551" fmla="*/ 1363215 h 4560459"/>
              <a:gd name="connsiteX1552" fmla="*/ 2311332 w 2748374"/>
              <a:gd name="connsiteY1552" fmla="*/ 1376360 h 4560459"/>
              <a:gd name="connsiteX1553" fmla="*/ 2317466 w 2748374"/>
              <a:gd name="connsiteY1553" fmla="*/ 1386876 h 4560459"/>
              <a:gd name="connsiteX1554" fmla="*/ 2317466 w 2748374"/>
              <a:gd name="connsiteY1554" fmla="*/ 1407907 h 4560459"/>
              <a:gd name="connsiteX1555" fmla="*/ 2319219 w 2748374"/>
              <a:gd name="connsiteY1555" fmla="*/ 1427185 h 4560459"/>
              <a:gd name="connsiteX1556" fmla="*/ 2322724 w 2748374"/>
              <a:gd name="connsiteY1556" fmla="*/ 1444711 h 4560459"/>
              <a:gd name="connsiteX1557" fmla="*/ 2320095 w 2748374"/>
              <a:gd name="connsiteY1557" fmla="*/ 1457856 h 4560459"/>
              <a:gd name="connsiteX1558" fmla="*/ 2313961 w 2748374"/>
              <a:gd name="connsiteY1558" fmla="*/ 1471000 h 4560459"/>
              <a:gd name="connsiteX1559" fmla="*/ 2310456 w 2748374"/>
              <a:gd name="connsiteY1559" fmla="*/ 1486774 h 4560459"/>
              <a:gd name="connsiteX1560" fmla="*/ 2310456 w 2748374"/>
              <a:gd name="connsiteY1560" fmla="*/ 1502547 h 4560459"/>
              <a:gd name="connsiteX1561" fmla="*/ 2306951 w 2748374"/>
              <a:gd name="connsiteY1561" fmla="*/ 1507805 h 4560459"/>
              <a:gd name="connsiteX1562" fmla="*/ 2305198 w 2748374"/>
              <a:gd name="connsiteY1562" fmla="*/ 1511310 h 4560459"/>
              <a:gd name="connsiteX1563" fmla="*/ 2287672 w 2748374"/>
              <a:gd name="connsiteY1563" fmla="*/ 1560383 h 4560459"/>
              <a:gd name="connsiteX1564" fmla="*/ 2268393 w 2748374"/>
              <a:gd name="connsiteY1564" fmla="*/ 1605951 h 4560459"/>
              <a:gd name="connsiteX1565" fmla="*/ 2260507 w 2748374"/>
              <a:gd name="connsiteY1565" fmla="*/ 1630487 h 4560459"/>
              <a:gd name="connsiteX1566" fmla="*/ 2250867 w 2748374"/>
              <a:gd name="connsiteY1566" fmla="*/ 1658529 h 4560459"/>
              <a:gd name="connsiteX1567" fmla="*/ 2243857 w 2748374"/>
              <a:gd name="connsiteY1567" fmla="*/ 1672549 h 4560459"/>
              <a:gd name="connsiteX1568" fmla="*/ 2236847 w 2748374"/>
              <a:gd name="connsiteY1568" fmla="*/ 1686570 h 4560459"/>
              <a:gd name="connsiteX1569" fmla="*/ 2231589 w 2748374"/>
              <a:gd name="connsiteY1569" fmla="*/ 1698838 h 4560459"/>
              <a:gd name="connsiteX1570" fmla="*/ 2228084 w 2748374"/>
              <a:gd name="connsiteY1570" fmla="*/ 1711107 h 4560459"/>
              <a:gd name="connsiteX1571" fmla="*/ 2213186 w 2748374"/>
              <a:gd name="connsiteY1571" fmla="*/ 1732138 h 4560459"/>
              <a:gd name="connsiteX1572" fmla="*/ 2205300 w 2748374"/>
              <a:gd name="connsiteY1572" fmla="*/ 1754922 h 4560459"/>
              <a:gd name="connsiteX1573" fmla="*/ 2214939 w 2748374"/>
              <a:gd name="connsiteY1573" fmla="*/ 1761056 h 4560459"/>
              <a:gd name="connsiteX1574" fmla="*/ 2228084 w 2748374"/>
              <a:gd name="connsiteY1574" fmla="*/ 1761932 h 4560459"/>
              <a:gd name="connsiteX1575" fmla="*/ 2245609 w 2748374"/>
              <a:gd name="connsiteY1575" fmla="*/ 1760179 h 4560459"/>
              <a:gd name="connsiteX1576" fmla="*/ 2270146 w 2748374"/>
              <a:gd name="connsiteY1576" fmla="*/ 1760179 h 4560459"/>
              <a:gd name="connsiteX1577" fmla="*/ 2281538 w 2748374"/>
              <a:gd name="connsiteY1577" fmla="*/ 1761932 h 4560459"/>
              <a:gd name="connsiteX1578" fmla="*/ 2294682 w 2748374"/>
              <a:gd name="connsiteY1578" fmla="*/ 1760179 h 4560459"/>
              <a:gd name="connsiteX1579" fmla="*/ 2308703 w 2748374"/>
              <a:gd name="connsiteY1579" fmla="*/ 1760179 h 4560459"/>
              <a:gd name="connsiteX1580" fmla="*/ 2315714 w 2748374"/>
              <a:gd name="connsiteY1580" fmla="*/ 1761932 h 4560459"/>
              <a:gd name="connsiteX1581" fmla="*/ 2366539 w 2748374"/>
              <a:gd name="connsiteY1581" fmla="*/ 1761932 h 4560459"/>
              <a:gd name="connsiteX1582" fmla="*/ 2368292 w 2748374"/>
              <a:gd name="connsiteY1582" fmla="*/ 1760179 h 4560459"/>
              <a:gd name="connsiteX1583" fmla="*/ 2387570 w 2748374"/>
              <a:gd name="connsiteY1583" fmla="*/ 1760179 h 4560459"/>
              <a:gd name="connsiteX1584" fmla="*/ 2398086 w 2748374"/>
              <a:gd name="connsiteY1584" fmla="*/ 1761932 h 4560459"/>
              <a:gd name="connsiteX1585" fmla="*/ 2416488 w 2748374"/>
              <a:gd name="connsiteY1585" fmla="*/ 1757550 h 4560459"/>
              <a:gd name="connsiteX1586" fmla="*/ 2434890 w 2748374"/>
              <a:gd name="connsiteY1586" fmla="*/ 1756674 h 4560459"/>
              <a:gd name="connsiteX1587" fmla="*/ 2449787 w 2748374"/>
              <a:gd name="connsiteY1587" fmla="*/ 1764561 h 4560459"/>
              <a:gd name="connsiteX1588" fmla="*/ 2461179 w 2748374"/>
              <a:gd name="connsiteY1588" fmla="*/ 1774200 h 4560459"/>
              <a:gd name="connsiteX1589" fmla="*/ 2476076 w 2748374"/>
              <a:gd name="connsiteY1589" fmla="*/ 1772448 h 4560459"/>
              <a:gd name="connsiteX1590" fmla="*/ 2492726 w 2748374"/>
              <a:gd name="connsiteY1590" fmla="*/ 1770695 h 4560459"/>
              <a:gd name="connsiteX1591" fmla="*/ 2503242 w 2748374"/>
              <a:gd name="connsiteY1591" fmla="*/ 1770695 h 4560459"/>
              <a:gd name="connsiteX1592" fmla="*/ 2513757 w 2748374"/>
              <a:gd name="connsiteY1592" fmla="*/ 1775953 h 4560459"/>
              <a:gd name="connsiteX1593" fmla="*/ 2561077 w 2748374"/>
              <a:gd name="connsiteY1593" fmla="*/ 1793479 h 4560459"/>
              <a:gd name="connsiteX1594" fmla="*/ 2564583 w 2748374"/>
              <a:gd name="connsiteY1594" fmla="*/ 1793479 h 4560459"/>
              <a:gd name="connsiteX1595" fmla="*/ 2568088 w 2748374"/>
              <a:gd name="connsiteY1595" fmla="*/ 1791726 h 4560459"/>
              <a:gd name="connsiteX1596" fmla="*/ 2575098 w 2748374"/>
              <a:gd name="connsiteY1596" fmla="*/ 1791726 h 4560459"/>
              <a:gd name="connsiteX1597" fmla="*/ 2599635 w 2748374"/>
              <a:gd name="connsiteY1597" fmla="*/ 1806623 h 4560459"/>
              <a:gd name="connsiteX1598" fmla="*/ 2619790 w 2748374"/>
              <a:gd name="connsiteY1598" fmla="*/ 1819768 h 4560459"/>
              <a:gd name="connsiteX1599" fmla="*/ 2629429 w 2748374"/>
              <a:gd name="connsiteY1599" fmla="*/ 1838170 h 4560459"/>
              <a:gd name="connsiteX1600" fmla="*/ 2634687 w 2748374"/>
              <a:gd name="connsiteY1600" fmla="*/ 1857449 h 4560459"/>
              <a:gd name="connsiteX1601" fmla="*/ 2630305 w 2748374"/>
              <a:gd name="connsiteY1601" fmla="*/ 1866212 h 4560459"/>
              <a:gd name="connsiteX1602" fmla="*/ 2618913 w 2748374"/>
              <a:gd name="connsiteY1602" fmla="*/ 1870593 h 4560459"/>
              <a:gd name="connsiteX1603" fmla="*/ 2603140 w 2748374"/>
              <a:gd name="connsiteY1603" fmla="*/ 1889872 h 4560459"/>
              <a:gd name="connsiteX1604" fmla="*/ 2580356 w 2748374"/>
              <a:gd name="connsiteY1604" fmla="*/ 1898635 h 4560459"/>
              <a:gd name="connsiteX1605" fmla="*/ 2559325 w 2748374"/>
              <a:gd name="connsiteY1605" fmla="*/ 1914408 h 4560459"/>
              <a:gd name="connsiteX1606" fmla="*/ 2538294 w 2748374"/>
              <a:gd name="connsiteY1606" fmla="*/ 1924924 h 4560459"/>
              <a:gd name="connsiteX1607" fmla="*/ 2531283 w 2748374"/>
              <a:gd name="connsiteY1607" fmla="*/ 1916161 h 4560459"/>
              <a:gd name="connsiteX1608" fmla="*/ 2515510 w 2748374"/>
              <a:gd name="connsiteY1608" fmla="*/ 1916161 h 4560459"/>
              <a:gd name="connsiteX1609" fmla="*/ 2510252 w 2748374"/>
              <a:gd name="connsiteY1609" fmla="*/ 1923171 h 4560459"/>
              <a:gd name="connsiteX1610" fmla="*/ 2503242 w 2748374"/>
              <a:gd name="connsiteY1610" fmla="*/ 1926676 h 4560459"/>
              <a:gd name="connsiteX1611" fmla="*/ 2490974 w 2748374"/>
              <a:gd name="connsiteY1611" fmla="*/ 1931934 h 4560459"/>
              <a:gd name="connsiteX1612" fmla="*/ 2483963 w 2748374"/>
              <a:gd name="connsiteY1612" fmla="*/ 1931934 h 4560459"/>
              <a:gd name="connsiteX1613" fmla="*/ 2472571 w 2748374"/>
              <a:gd name="connsiteY1613" fmla="*/ 1934563 h 4560459"/>
              <a:gd name="connsiteX1614" fmla="*/ 2457674 w 2748374"/>
              <a:gd name="connsiteY1614" fmla="*/ 1947708 h 4560459"/>
              <a:gd name="connsiteX1615" fmla="*/ 2434890 w 2748374"/>
              <a:gd name="connsiteY1615" fmla="*/ 1956471 h 4560459"/>
              <a:gd name="connsiteX1616" fmla="*/ 2429633 w 2748374"/>
              <a:gd name="connsiteY1616" fmla="*/ 1952965 h 4560459"/>
              <a:gd name="connsiteX1617" fmla="*/ 2422622 w 2748374"/>
              <a:gd name="connsiteY1617" fmla="*/ 1951213 h 4560459"/>
              <a:gd name="connsiteX1618" fmla="*/ 2410354 w 2748374"/>
              <a:gd name="connsiteY1618" fmla="*/ 1954718 h 4560459"/>
              <a:gd name="connsiteX1619" fmla="*/ 2398086 w 2748374"/>
              <a:gd name="connsiteY1619" fmla="*/ 1961728 h 4560459"/>
              <a:gd name="connsiteX1620" fmla="*/ 2388446 w 2748374"/>
              <a:gd name="connsiteY1620" fmla="*/ 1959100 h 4560459"/>
              <a:gd name="connsiteX1621" fmla="*/ 2377055 w 2748374"/>
              <a:gd name="connsiteY1621" fmla="*/ 1956471 h 4560459"/>
              <a:gd name="connsiteX1622" fmla="*/ 2373549 w 2748374"/>
              <a:gd name="connsiteY1622" fmla="*/ 1954718 h 4560459"/>
              <a:gd name="connsiteX1623" fmla="*/ 2371797 w 2748374"/>
              <a:gd name="connsiteY1623" fmla="*/ 1952965 h 4560459"/>
              <a:gd name="connsiteX1624" fmla="*/ 2360405 w 2748374"/>
              <a:gd name="connsiteY1624" fmla="*/ 1956471 h 4560459"/>
              <a:gd name="connsiteX1625" fmla="*/ 2354271 w 2748374"/>
              <a:gd name="connsiteY1625" fmla="*/ 1961728 h 4560459"/>
              <a:gd name="connsiteX1626" fmla="*/ 2349013 w 2748374"/>
              <a:gd name="connsiteY1626" fmla="*/ 1958223 h 4560459"/>
              <a:gd name="connsiteX1627" fmla="*/ 2368292 w 2748374"/>
              <a:gd name="connsiteY1627" fmla="*/ 1938945 h 4560459"/>
              <a:gd name="connsiteX1628" fmla="*/ 2368292 w 2748374"/>
              <a:gd name="connsiteY1628" fmla="*/ 1931934 h 4560459"/>
              <a:gd name="connsiteX1629" fmla="*/ 2368292 w 2748374"/>
              <a:gd name="connsiteY1629" fmla="*/ 1926676 h 4560459"/>
              <a:gd name="connsiteX1630" fmla="*/ 2360405 w 2748374"/>
              <a:gd name="connsiteY1630" fmla="*/ 1930182 h 4560459"/>
              <a:gd name="connsiteX1631" fmla="*/ 2352518 w 2748374"/>
              <a:gd name="connsiteY1631" fmla="*/ 1933687 h 4560459"/>
              <a:gd name="connsiteX1632" fmla="*/ 2352518 w 2748374"/>
              <a:gd name="connsiteY1632" fmla="*/ 1930182 h 4560459"/>
              <a:gd name="connsiteX1633" fmla="*/ 2343755 w 2748374"/>
              <a:gd name="connsiteY1633" fmla="*/ 1933687 h 4560459"/>
              <a:gd name="connsiteX1634" fmla="*/ 2336745 w 2748374"/>
              <a:gd name="connsiteY1634" fmla="*/ 1938945 h 4560459"/>
              <a:gd name="connsiteX1635" fmla="*/ 2334992 w 2748374"/>
              <a:gd name="connsiteY1635" fmla="*/ 1938945 h 4560459"/>
              <a:gd name="connsiteX1636" fmla="*/ 2329734 w 2748374"/>
              <a:gd name="connsiteY1636" fmla="*/ 1937192 h 4560459"/>
              <a:gd name="connsiteX1637" fmla="*/ 2327982 w 2748374"/>
              <a:gd name="connsiteY1637" fmla="*/ 1937192 h 4560459"/>
              <a:gd name="connsiteX1638" fmla="*/ 2320971 w 2748374"/>
              <a:gd name="connsiteY1638" fmla="*/ 1942450 h 4560459"/>
              <a:gd name="connsiteX1639" fmla="*/ 2319219 w 2748374"/>
              <a:gd name="connsiteY1639" fmla="*/ 1942450 h 4560459"/>
              <a:gd name="connsiteX1640" fmla="*/ 2317466 w 2748374"/>
              <a:gd name="connsiteY1640" fmla="*/ 1938945 h 4560459"/>
              <a:gd name="connsiteX1641" fmla="*/ 2317466 w 2748374"/>
              <a:gd name="connsiteY1641" fmla="*/ 1937192 h 4560459"/>
              <a:gd name="connsiteX1642" fmla="*/ 2334992 w 2748374"/>
              <a:gd name="connsiteY1642" fmla="*/ 1924924 h 4560459"/>
              <a:gd name="connsiteX1643" fmla="*/ 2356023 w 2748374"/>
              <a:gd name="connsiteY1643" fmla="*/ 1910903 h 4560459"/>
              <a:gd name="connsiteX1644" fmla="*/ 2357776 w 2748374"/>
              <a:gd name="connsiteY1644" fmla="*/ 1909150 h 4560459"/>
              <a:gd name="connsiteX1645" fmla="*/ 2361281 w 2748374"/>
              <a:gd name="connsiteY1645" fmla="*/ 1909150 h 4560459"/>
              <a:gd name="connsiteX1646" fmla="*/ 2361281 w 2748374"/>
              <a:gd name="connsiteY1646" fmla="*/ 1900387 h 4560459"/>
              <a:gd name="connsiteX1647" fmla="*/ 2366539 w 2748374"/>
              <a:gd name="connsiteY1647" fmla="*/ 1886367 h 4560459"/>
              <a:gd name="connsiteX1648" fmla="*/ 2378807 w 2748374"/>
              <a:gd name="connsiteY1648" fmla="*/ 1874098 h 4560459"/>
              <a:gd name="connsiteX1649" fmla="*/ 2379683 w 2748374"/>
              <a:gd name="connsiteY1649" fmla="*/ 1858325 h 4560459"/>
              <a:gd name="connsiteX1650" fmla="*/ 2384065 w 2748374"/>
              <a:gd name="connsiteY1650" fmla="*/ 1840799 h 4560459"/>
              <a:gd name="connsiteX1651" fmla="*/ 2382312 w 2748374"/>
              <a:gd name="connsiteY1651" fmla="*/ 1833789 h 4560459"/>
              <a:gd name="connsiteX1652" fmla="*/ 2371797 w 2748374"/>
              <a:gd name="connsiteY1652" fmla="*/ 1833789 h 4560459"/>
              <a:gd name="connsiteX1653" fmla="*/ 2364786 w 2748374"/>
              <a:gd name="connsiteY1653" fmla="*/ 1835541 h 4560459"/>
              <a:gd name="connsiteX1654" fmla="*/ 2359529 w 2748374"/>
              <a:gd name="connsiteY1654" fmla="*/ 1832912 h 4560459"/>
              <a:gd name="connsiteX1655" fmla="*/ 2355147 w 2748374"/>
              <a:gd name="connsiteY1655" fmla="*/ 1829407 h 4560459"/>
              <a:gd name="connsiteX1656" fmla="*/ 2343755 w 2748374"/>
              <a:gd name="connsiteY1656" fmla="*/ 1828531 h 4560459"/>
              <a:gd name="connsiteX1657" fmla="*/ 2322724 w 2748374"/>
              <a:gd name="connsiteY1657" fmla="*/ 1828531 h 4560459"/>
              <a:gd name="connsiteX1658" fmla="*/ 2313961 w 2748374"/>
              <a:gd name="connsiteY1658" fmla="*/ 1830283 h 4560459"/>
              <a:gd name="connsiteX1659" fmla="*/ 2294682 w 2748374"/>
              <a:gd name="connsiteY1659" fmla="*/ 1826778 h 4560459"/>
              <a:gd name="connsiteX1660" fmla="*/ 2277156 w 2748374"/>
              <a:gd name="connsiteY1660" fmla="*/ 1823273 h 4560459"/>
              <a:gd name="connsiteX1661" fmla="*/ 2268393 w 2748374"/>
              <a:gd name="connsiteY1661" fmla="*/ 1823273 h 4560459"/>
              <a:gd name="connsiteX1662" fmla="*/ 2266641 w 2748374"/>
              <a:gd name="connsiteY1662" fmla="*/ 1826778 h 4560459"/>
              <a:gd name="connsiteX1663" fmla="*/ 2263135 w 2748374"/>
              <a:gd name="connsiteY1663" fmla="*/ 1826778 h 4560459"/>
              <a:gd name="connsiteX1664" fmla="*/ 2249115 w 2748374"/>
              <a:gd name="connsiteY1664" fmla="*/ 1823273 h 4560459"/>
              <a:gd name="connsiteX1665" fmla="*/ 2214063 w 2748374"/>
              <a:gd name="connsiteY1665" fmla="*/ 1823273 h 4560459"/>
              <a:gd name="connsiteX1666" fmla="*/ 2203547 w 2748374"/>
              <a:gd name="connsiteY1666" fmla="*/ 1826778 h 4560459"/>
              <a:gd name="connsiteX1667" fmla="*/ 2187774 w 2748374"/>
              <a:gd name="connsiteY1667" fmla="*/ 1826778 h 4560459"/>
              <a:gd name="connsiteX1668" fmla="*/ 2170248 w 2748374"/>
              <a:gd name="connsiteY1668" fmla="*/ 1828531 h 4560459"/>
              <a:gd name="connsiteX1669" fmla="*/ 2164990 w 2748374"/>
              <a:gd name="connsiteY1669" fmla="*/ 1830283 h 4560459"/>
              <a:gd name="connsiteX1670" fmla="*/ 2155351 w 2748374"/>
              <a:gd name="connsiteY1670" fmla="*/ 1845181 h 4560459"/>
              <a:gd name="connsiteX1671" fmla="*/ 2145711 w 2748374"/>
              <a:gd name="connsiteY1671" fmla="*/ 1861830 h 4560459"/>
              <a:gd name="connsiteX1672" fmla="*/ 2128185 w 2748374"/>
              <a:gd name="connsiteY1672" fmla="*/ 1893377 h 4560459"/>
              <a:gd name="connsiteX1673" fmla="*/ 2112412 w 2748374"/>
              <a:gd name="connsiteY1673" fmla="*/ 1924924 h 4560459"/>
              <a:gd name="connsiteX1674" fmla="*/ 2110659 w 2748374"/>
              <a:gd name="connsiteY1674" fmla="*/ 1928429 h 4560459"/>
              <a:gd name="connsiteX1675" fmla="*/ 2108907 w 2748374"/>
              <a:gd name="connsiteY1675" fmla="*/ 1933687 h 4560459"/>
              <a:gd name="connsiteX1676" fmla="*/ 2089628 w 2748374"/>
              <a:gd name="connsiteY1676" fmla="*/ 1974873 h 4560459"/>
              <a:gd name="connsiteX1677" fmla="*/ 2077360 w 2748374"/>
              <a:gd name="connsiteY1677" fmla="*/ 2016059 h 4560459"/>
              <a:gd name="connsiteX1678" fmla="*/ 2079112 w 2748374"/>
              <a:gd name="connsiteY1678" fmla="*/ 2016059 h 4560459"/>
              <a:gd name="connsiteX1679" fmla="*/ 2084370 w 2748374"/>
              <a:gd name="connsiteY1679" fmla="*/ 2012554 h 4560459"/>
              <a:gd name="connsiteX1680" fmla="*/ 2090504 w 2748374"/>
              <a:gd name="connsiteY1680" fmla="*/ 2008172 h 4560459"/>
              <a:gd name="connsiteX1681" fmla="*/ 2102773 w 2748374"/>
              <a:gd name="connsiteY1681" fmla="*/ 2006420 h 4560459"/>
              <a:gd name="connsiteX1682" fmla="*/ 2115917 w 2748374"/>
              <a:gd name="connsiteY1682" fmla="*/ 2003791 h 4560459"/>
              <a:gd name="connsiteX1683" fmla="*/ 2126433 w 2748374"/>
              <a:gd name="connsiteY1683" fmla="*/ 2000286 h 4560459"/>
              <a:gd name="connsiteX1684" fmla="*/ 2136948 w 2748374"/>
              <a:gd name="connsiteY1684" fmla="*/ 1996780 h 4560459"/>
              <a:gd name="connsiteX1685" fmla="*/ 2147464 w 2748374"/>
              <a:gd name="connsiteY1685" fmla="*/ 1996780 h 4560459"/>
              <a:gd name="connsiteX1686" fmla="*/ 2152722 w 2748374"/>
              <a:gd name="connsiteY1686" fmla="*/ 2000286 h 4560459"/>
              <a:gd name="connsiteX1687" fmla="*/ 2161485 w 2748374"/>
              <a:gd name="connsiteY1687" fmla="*/ 1996780 h 4560459"/>
              <a:gd name="connsiteX1688" fmla="*/ 2167619 w 2748374"/>
              <a:gd name="connsiteY1688" fmla="*/ 1994152 h 4560459"/>
              <a:gd name="connsiteX1689" fmla="*/ 2184268 w 2748374"/>
              <a:gd name="connsiteY1689" fmla="*/ 2000286 h 4560459"/>
              <a:gd name="connsiteX1690" fmla="*/ 2214063 w 2748374"/>
              <a:gd name="connsiteY1690" fmla="*/ 2003791 h 4560459"/>
              <a:gd name="connsiteX1691" fmla="*/ 2229836 w 2748374"/>
              <a:gd name="connsiteY1691" fmla="*/ 2010801 h 4560459"/>
              <a:gd name="connsiteX1692" fmla="*/ 2232465 w 2748374"/>
              <a:gd name="connsiteY1692" fmla="*/ 2012554 h 4560459"/>
              <a:gd name="connsiteX1693" fmla="*/ 2236847 w 2748374"/>
              <a:gd name="connsiteY1693" fmla="*/ 2015183 h 4560459"/>
              <a:gd name="connsiteX1694" fmla="*/ 2256125 w 2748374"/>
              <a:gd name="connsiteY1694" fmla="*/ 2024822 h 4560459"/>
              <a:gd name="connsiteX1695" fmla="*/ 2275404 w 2748374"/>
              <a:gd name="connsiteY1695" fmla="*/ 2033585 h 4560459"/>
              <a:gd name="connsiteX1696" fmla="*/ 2282414 w 2748374"/>
              <a:gd name="connsiteY1696" fmla="*/ 2045853 h 4560459"/>
              <a:gd name="connsiteX1697" fmla="*/ 2285919 w 2748374"/>
              <a:gd name="connsiteY1697" fmla="*/ 2061627 h 4560459"/>
              <a:gd name="connsiteX1698" fmla="*/ 2285919 w 2748374"/>
              <a:gd name="connsiteY1698" fmla="*/ 2065132 h 4560459"/>
              <a:gd name="connsiteX1699" fmla="*/ 2289425 w 2748374"/>
              <a:gd name="connsiteY1699" fmla="*/ 2066884 h 4560459"/>
              <a:gd name="connsiteX1700" fmla="*/ 2289425 w 2748374"/>
              <a:gd name="connsiteY1700" fmla="*/ 2072142 h 4560459"/>
              <a:gd name="connsiteX1701" fmla="*/ 2288548 w 2748374"/>
              <a:gd name="connsiteY1701" fmla="*/ 2088792 h 4560459"/>
              <a:gd name="connsiteX1702" fmla="*/ 2285919 w 2748374"/>
              <a:gd name="connsiteY1702" fmla="*/ 2105442 h 4560459"/>
              <a:gd name="connsiteX1703" fmla="*/ 2274527 w 2748374"/>
              <a:gd name="connsiteY1703" fmla="*/ 2122091 h 4560459"/>
              <a:gd name="connsiteX1704" fmla="*/ 2263135 w 2748374"/>
              <a:gd name="connsiteY1704" fmla="*/ 2140494 h 4560459"/>
              <a:gd name="connsiteX1705" fmla="*/ 2241228 w 2748374"/>
              <a:gd name="connsiteY1705" fmla="*/ 2142246 h 4560459"/>
              <a:gd name="connsiteX1706" fmla="*/ 2222826 w 2748374"/>
              <a:gd name="connsiteY1706" fmla="*/ 2145751 h 4560459"/>
              <a:gd name="connsiteX1707" fmla="*/ 2219321 w 2748374"/>
              <a:gd name="connsiteY1707" fmla="*/ 2145751 h 4560459"/>
              <a:gd name="connsiteX1708" fmla="*/ 2191279 w 2748374"/>
              <a:gd name="connsiteY1708" fmla="*/ 2150133 h 4560459"/>
              <a:gd name="connsiteX1709" fmla="*/ 2175505 w 2748374"/>
              <a:gd name="connsiteY1709" fmla="*/ 2168535 h 4560459"/>
              <a:gd name="connsiteX1710" fmla="*/ 2175505 w 2748374"/>
              <a:gd name="connsiteY1710" fmla="*/ 2187814 h 4560459"/>
              <a:gd name="connsiteX1711" fmla="*/ 2180763 w 2748374"/>
              <a:gd name="connsiteY1711" fmla="*/ 2203587 h 4560459"/>
              <a:gd name="connsiteX1712" fmla="*/ 2180763 w 2748374"/>
              <a:gd name="connsiteY1712" fmla="*/ 2205340 h 4560459"/>
              <a:gd name="connsiteX1713" fmla="*/ 2179011 w 2748374"/>
              <a:gd name="connsiteY1713" fmla="*/ 2212350 h 4560459"/>
              <a:gd name="connsiteX1714" fmla="*/ 2179011 w 2748374"/>
              <a:gd name="connsiteY1714" fmla="*/ 2226371 h 4560459"/>
              <a:gd name="connsiteX1715" fmla="*/ 2180763 w 2748374"/>
              <a:gd name="connsiteY1715" fmla="*/ 2236010 h 4560459"/>
              <a:gd name="connsiteX1716" fmla="*/ 2179011 w 2748374"/>
              <a:gd name="connsiteY1716" fmla="*/ 2250907 h 4560459"/>
              <a:gd name="connsiteX1717" fmla="*/ 2179011 w 2748374"/>
              <a:gd name="connsiteY1717" fmla="*/ 2266681 h 4560459"/>
              <a:gd name="connsiteX1718" fmla="*/ 2180763 w 2748374"/>
              <a:gd name="connsiteY1718" fmla="*/ 2271939 h 4560459"/>
              <a:gd name="connsiteX1719" fmla="*/ 2180763 w 2748374"/>
              <a:gd name="connsiteY1719" fmla="*/ 2284207 h 4560459"/>
              <a:gd name="connsiteX1720" fmla="*/ 2179011 w 2748374"/>
              <a:gd name="connsiteY1720" fmla="*/ 2296475 h 4560459"/>
              <a:gd name="connsiteX1721" fmla="*/ 2179011 w 2748374"/>
              <a:gd name="connsiteY1721" fmla="*/ 2315754 h 4560459"/>
              <a:gd name="connsiteX1722" fmla="*/ 2179887 w 2748374"/>
              <a:gd name="connsiteY1722" fmla="*/ 2327146 h 4560459"/>
              <a:gd name="connsiteX1723" fmla="*/ 2184268 w 2748374"/>
              <a:gd name="connsiteY1723" fmla="*/ 2343795 h 4560459"/>
              <a:gd name="connsiteX1724" fmla="*/ 2187774 w 2748374"/>
              <a:gd name="connsiteY1724" fmla="*/ 2347300 h 4560459"/>
              <a:gd name="connsiteX1725" fmla="*/ 2189526 w 2748374"/>
              <a:gd name="connsiteY1725" fmla="*/ 2347300 h 4560459"/>
              <a:gd name="connsiteX1726" fmla="*/ 2201794 w 2748374"/>
              <a:gd name="connsiteY1726" fmla="*/ 2366579 h 4560459"/>
              <a:gd name="connsiteX1727" fmla="*/ 2201794 w 2748374"/>
              <a:gd name="connsiteY1727" fmla="*/ 2387610 h 4560459"/>
              <a:gd name="connsiteX1728" fmla="*/ 2211434 w 2748374"/>
              <a:gd name="connsiteY1728" fmla="*/ 2399878 h 4560459"/>
              <a:gd name="connsiteX1729" fmla="*/ 2216692 w 2748374"/>
              <a:gd name="connsiteY1729" fmla="*/ 2413023 h 4560459"/>
              <a:gd name="connsiteX1730" fmla="*/ 2214063 w 2748374"/>
              <a:gd name="connsiteY1730" fmla="*/ 2415652 h 4560459"/>
              <a:gd name="connsiteX1731" fmla="*/ 2214063 w 2748374"/>
              <a:gd name="connsiteY1731" fmla="*/ 2420910 h 4560459"/>
              <a:gd name="connsiteX1732" fmla="*/ 2219321 w 2748374"/>
              <a:gd name="connsiteY1732" fmla="*/ 2431425 h 4560459"/>
              <a:gd name="connsiteX1733" fmla="*/ 2228084 w 2748374"/>
              <a:gd name="connsiteY1733" fmla="*/ 2440188 h 4560459"/>
              <a:gd name="connsiteX1734" fmla="*/ 2233341 w 2748374"/>
              <a:gd name="connsiteY1734" fmla="*/ 2454209 h 4560459"/>
              <a:gd name="connsiteX1735" fmla="*/ 2240352 w 2748374"/>
              <a:gd name="connsiteY1735" fmla="*/ 2469982 h 4560459"/>
              <a:gd name="connsiteX1736" fmla="*/ 2243857 w 2748374"/>
              <a:gd name="connsiteY1736" fmla="*/ 2473488 h 4560459"/>
              <a:gd name="connsiteX1737" fmla="*/ 2256125 w 2748374"/>
              <a:gd name="connsiteY1737" fmla="*/ 2496271 h 4560459"/>
              <a:gd name="connsiteX1738" fmla="*/ 2259630 w 2748374"/>
              <a:gd name="connsiteY1738" fmla="*/ 2524313 h 4560459"/>
              <a:gd name="connsiteX1739" fmla="*/ 2259630 w 2748374"/>
              <a:gd name="connsiteY1739" fmla="*/ 2526066 h 4560459"/>
              <a:gd name="connsiteX1740" fmla="*/ 2257878 w 2748374"/>
              <a:gd name="connsiteY1740" fmla="*/ 2529571 h 4560459"/>
              <a:gd name="connsiteX1741" fmla="*/ 2262259 w 2748374"/>
              <a:gd name="connsiteY1741" fmla="*/ 2544468 h 4560459"/>
              <a:gd name="connsiteX1742" fmla="*/ 2270146 w 2748374"/>
              <a:gd name="connsiteY1742" fmla="*/ 2562870 h 4560459"/>
              <a:gd name="connsiteX1743" fmla="*/ 2275404 w 2748374"/>
              <a:gd name="connsiteY1743" fmla="*/ 2583025 h 4560459"/>
              <a:gd name="connsiteX1744" fmla="*/ 2277156 w 2748374"/>
              <a:gd name="connsiteY1744" fmla="*/ 2604933 h 4560459"/>
              <a:gd name="connsiteX1745" fmla="*/ 2275404 w 2748374"/>
              <a:gd name="connsiteY1745" fmla="*/ 2606685 h 4560459"/>
              <a:gd name="connsiteX1746" fmla="*/ 2271899 w 2748374"/>
              <a:gd name="connsiteY1746" fmla="*/ 2608438 h 4560459"/>
              <a:gd name="connsiteX1747" fmla="*/ 2271899 w 2748374"/>
              <a:gd name="connsiteY1747" fmla="*/ 2611943 h 4560459"/>
              <a:gd name="connsiteX1748" fmla="*/ 2270146 w 2748374"/>
              <a:gd name="connsiteY1748" fmla="*/ 2613696 h 4560459"/>
              <a:gd name="connsiteX1749" fmla="*/ 2271899 w 2748374"/>
              <a:gd name="connsiteY1749" fmla="*/ 2613696 h 4560459"/>
              <a:gd name="connsiteX1750" fmla="*/ 2281538 w 2748374"/>
              <a:gd name="connsiteY1750" fmla="*/ 2636480 h 4560459"/>
              <a:gd name="connsiteX1751" fmla="*/ 2285919 w 2748374"/>
              <a:gd name="connsiteY1751" fmla="*/ 2661016 h 4560459"/>
              <a:gd name="connsiteX1752" fmla="*/ 2267517 w 2748374"/>
              <a:gd name="connsiteY1752" fmla="*/ 2682047 h 4560459"/>
              <a:gd name="connsiteX1753" fmla="*/ 2236847 w 2748374"/>
              <a:gd name="connsiteY1753" fmla="*/ 2689058 h 4560459"/>
              <a:gd name="connsiteX1754" fmla="*/ 2221073 w 2748374"/>
              <a:gd name="connsiteY1754" fmla="*/ 2682047 h 4560459"/>
              <a:gd name="connsiteX1755" fmla="*/ 2205300 w 2748374"/>
              <a:gd name="connsiteY1755" fmla="*/ 2675037 h 4560459"/>
              <a:gd name="connsiteX1756" fmla="*/ 2200042 w 2748374"/>
              <a:gd name="connsiteY1756" fmla="*/ 2679418 h 4560459"/>
              <a:gd name="connsiteX1757" fmla="*/ 2193031 w 2748374"/>
              <a:gd name="connsiteY1757" fmla="*/ 2683800 h 4560459"/>
              <a:gd name="connsiteX1758" fmla="*/ 2170248 w 2748374"/>
              <a:gd name="connsiteY1758" fmla="*/ 2676790 h 4560459"/>
              <a:gd name="connsiteX1759" fmla="*/ 2150969 w 2748374"/>
              <a:gd name="connsiteY1759" fmla="*/ 2661016 h 4560459"/>
              <a:gd name="connsiteX1760" fmla="*/ 2147464 w 2748374"/>
              <a:gd name="connsiteY1760" fmla="*/ 2651377 h 4560459"/>
              <a:gd name="connsiteX1761" fmla="*/ 2142206 w 2748374"/>
              <a:gd name="connsiteY1761" fmla="*/ 2643490 h 4560459"/>
              <a:gd name="connsiteX1762" fmla="*/ 2142206 w 2748374"/>
              <a:gd name="connsiteY1762" fmla="*/ 2618953 h 4560459"/>
              <a:gd name="connsiteX1763" fmla="*/ 2136072 w 2748374"/>
              <a:gd name="connsiteY1763" fmla="*/ 2611067 h 4560459"/>
              <a:gd name="connsiteX1764" fmla="*/ 2129938 w 2748374"/>
              <a:gd name="connsiteY1764" fmla="*/ 2605809 h 4560459"/>
              <a:gd name="connsiteX1765" fmla="*/ 2131690 w 2748374"/>
              <a:gd name="connsiteY1765" fmla="*/ 2600551 h 4560459"/>
              <a:gd name="connsiteX1766" fmla="*/ 2133443 w 2748374"/>
              <a:gd name="connsiteY1766" fmla="*/ 2595293 h 4560459"/>
              <a:gd name="connsiteX1767" fmla="*/ 2124680 w 2748374"/>
              <a:gd name="connsiteY1767" fmla="*/ 2580396 h 4560459"/>
              <a:gd name="connsiteX1768" fmla="*/ 2113288 w 2748374"/>
              <a:gd name="connsiteY1768" fmla="*/ 2556736 h 4560459"/>
              <a:gd name="connsiteX1769" fmla="*/ 2108907 w 2748374"/>
              <a:gd name="connsiteY1769" fmla="*/ 2537458 h 4560459"/>
              <a:gd name="connsiteX1770" fmla="*/ 2103649 w 2748374"/>
              <a:gd name="connsiteY1770" fmla="*/ 2512045 h 4560459"/>
              <a:gd name="connsiteX1771" fmla="*/ 2103649 w 2748374"/>
              <a:gd name="connsiteY1771" fmla="*/ 2510292 h 4560459"/>
              <a:gd name="connsiteX1772" fmla="*/ 2105401 w 2748374"/>
              <a:gd name="connsiteY1772" fmla="*/ 2506787 h 4560459"/>
              <a:gd name="connsiteX1773" fmla="*/ 2107154 w 2748374"/>
              <a:gd name="connsiteY1773" fmla="*/ 2503282 h 4560459"/>
              <a:gd name="connsiteX1774" fmla="*/ 2107154 w 2748374"/>
              <a:gd name="connsiteY1774" fmla="*/ 2501529 h 4560459"/>
              <a:gd name="connsiteX1775" fmla="*/ 2105401 w 2748374"/>
              <a:gd name="connsiteY1775" fmla="*/ 2494519 h 4560459"/>
              <a:gd name="connsiteX1776" fmla="*/ 2105401 w 2748374"/>
              <a:gd name="connsiteY1776" fmla="*/ 2491014 h 4560459"/>
              <a:gd name="connsiteX1777" fmla="*/ 2108907 w 2748374"/>
              <a:gd name="connsiteY1777" fmla="*/ 2484880 h 4560459"/>
              <a:gd name="connsiteX1778" fmla="*/ 2112412 w 2748374"/>
              <a:gd name="connsiteY1778" fmla="*/ 2478745 h 4560459"/>
              <a:gd name="connsiteX1779" fmla="*/ 2112412 w 2748374"/>
              <a:gd name="connsiteY1779" fmla="*/ 2476993 h 4560459"/>
              <a:gd name="connsiteX1780" fmla="*/ 2101896 w 2748374"/>
              <a:gd name="connsiteY1780" fmla="*/ 2464725 h 4560459"/>
              <a:gd name="connsiteX1781" fmla="*/ 2093133 w 2748374"/>
              <a:gd name="connsiteY1781" fmla="*/ 2451580 h 4560459"/>
              <a:gd name="connsiteX1782" fmla="*/ 2094886 w 2748374"/>
              <a:gd name="connsiteY1782" fmla="*/ 2442817 h 4560459"/>
              <a:gd name="connsiteX1783" fmla="*/ 2096638 w 2748374"/>
              <a:gd name="connsiteY1783" fmla="*/ 2434054 h 4560459"/>
              <a:gd name="connsiteX1784" fmla="*/ 2093133 w 2748374"/>
              <a:gd name="connsiteY1784" fmla="*/ 2426167 h 4560459"/>
              <a:gd name="connsiteX1785" fmla="*/ 2089628 w 2748374"/>
              <a:gd name="connsiteY1785" fmla="*/ 2415652 h 4560459"/>
              <a:gd name="connsiteX1786" fmla="*/ 2093133 w 2748374"/>
              <a:gd name="connsiteY1786" fmla="*/ 2397250 h 4560459"/>
              <a:gd name="connsiteX1787" fmla="*/ 2096638 w 2748374"/>
              <a:gd name="connsiteY1787" fmla="*/ 2378847 h 4560459"/>
              <a:gd name="connsiteX1788" fmla="*/ 2101896 w 2748374"/>
              <a:gd name="connsiteY1788" fmla="*/ 2377095 h 4560459"/>
              <a:gd name="connsiteX1789" fmla="*/ 2102773 w 2748374"/>
              <a:gd name="connsiteY1789" fmla="*/ 2365703 h 4560459"/>
              <a:gd name="connsiteX1790" fmla="*/ 2107154 w 2748374"/>
              <a:gd name="connsiteY1790" fmla="*/ 2354311 h 4560459"/>
              <a:gd name="connsiteX1791" fmla="*/ 2107154 w 2748374"/>
              <a:gd name="connsiteY1791" fmla="*/ 2343795 h 4560459"/>
              <a:gd name="connsiteX1792" fmla="*/ 2112412 w 2748374"/>
              <a:gd name="connsiteY1792" fmla="*/ 2333280 h 4560459"/>
              <a:gd name="connsiteX1793" fmla="*/ 2112412 w 2748374"/>
              <a:gd name="connsiteY1793" fmla="*/ 2329774 h 4560459"/>
              <a:gd name="connsiteX1794" fmla="*/ 2110659 w 2748374"/>
              <a:gd name="connsiteY1794" fmla="*/ 2321011 h 4560459"/>
              <a:gd name="connsiteX1795" fmla="*/ 2108907 w 2748374"/>
              <a:gd name="connsiteY1795" fmla="*/ 2314001 h 4560459"/>
              <a:gd name="connsiteX1796" fmla="*/ 2112412 w 2748374"/>
              <a:gd name="connsiteY1796" fmla="*/ 2290341 h 4560459"/>
              <a:gd name="connsiteX1797" fmla="*/ 2117670 w 2748374"/>
              <a:gd name="connsiteY1797" fmla="*/ 2271939 h 4560459"/>
              <a:gd name="connsiteX1798" fmla="*/ 2122927 w 2748374"/>
              <a:gd name="connsiteY1798" fmla="*/ 2254413 h 4560459"/>
              <a:gd name="connsiteX1799" fmla="*/ 2126433 w 2748374"/>
              <a:gd name="connsiteY1799" fmla="*/ 2238639 h 4560459"/>
              <a:gd name="connsiteX1800" fmla="*/ 2126433 w 2748374"/>
              <a:gd name="connsiteY1800" fmla="*/ 2219361 h 4560459"/>
              <a:gd name="connsiteX1801" fmla="*/ 2129938 w 2748374"/>
              <a:gd name="connsiteY1801" fmla="*/ 2201835 h 4560459"/>
              <a:gd name="connsiteX1802" fmla="*/ 2131690 w 2748374"/>
              <a:gd name="connsiteY1802" fmla="*/ 2196577 h 4560459"/>
              <a:gd name="connsiteX1803" fmla="*/ 2133443 w 2748374"/>
              <a:gd name="connsiteY1803" fmla="*/ 2193072 h 4560459"/>
              <a:gd name="connsiteX1804" fmla="*/ 2145711 w 2748374"/>
              <a:gd name="connsiteY1804" fmla="*/ 2146628 h 4560459"/>
              <a:gd name="connsiteX1805" fmla="*/ 2150969 w 2748374"/>
              <a:gd name="connsiteY1805" fmla="*/ 2101936 h 4560459"/>
              <a:gd name="connsiteX1806" fmla="*/ 2135196 w 2748374"/>
              <a:gd name="connsiteY1806" fmla="*/ 2063379 h 4560459"/>
              <a:gd name="connsiteX1807" fmla="*/ 2094886 w 2748374"/>
              <a:gd name="connsiteY1807" fmla="*/ 2049358 h 4560459"/>
              <a:gd name="connsiteX1808" fmla="*/ 2087875 w 2748374"/>
              <a:gd name="connsiteY1808" fmla="*/ 2045853 h 4560459"/>
              <a:gd name="connsiteX1809" fmla="*/ 2086123 w 2748374"/>
              <a:gd name="connsiteY1809" fmla="*/ 2045853 h 4560459"/>
              <a:gd name="connsiteX1810" fmla="*/ 2082618 w 2748374"/>
              <a:gd name="connsiteY1810" fmla="*/ 2044101 h 4560459"/>
              <a:gd name="connsiteX1811" fmla="*/ 2063339 w 2748374"/>
              <a:gd name="connsiteY1811" fmla="*/ 2047606 h 4560459"/>
              <a:gd name="connsiteX1812" fmla="*/ 2054576 w 2748374"/>
              <a:gd name="connsiteY1812" fmla="*/ 2065132 h 4560459"/>
              <a:gd name="connsiteX1813" fmla="*/ 2047566 w 2748374"/>
              <a:gd name="connsiteY1813" fmla="*/ 2080905 h 4560459"/>
              <a:gd name="connsiteX1814" fmla="*/ 2038803 w 2748374"/>
              <a:gd name="connsiteY1814" fmla="*/ 2098431 h 4560459"/>
              <a:gd name="connsiteX1815" fmla="*/ 2033545 w 2748374"/>
              <a:gd name="connsiteY1815" fmla="*/ 2108947 h 4560459"/>
              <a:gd name="connsiteX1816" fmla="*/ 2017771 w 2748374"/>
              <a:gd name="connsiteY1816" fmla="*/ 2128225 h 4560459"/>
              <a:gd name="connsiteX1817" fmla="*/ 2001998 w 2748374"/>
              <a:gd name="connsiteY1817" fmla="*/ 2146628 h 4560459"/>
              <a:gd name="connsiteX1818" fmla="*/ 1993235 w 2748374"/>
              <a:gd name="connsiteY1818" fmla="*/ 2161525 h 4560459"/>
              <a:gd name="connsiteX1819" fmla="*/ 1973080 w 2748374"/>
              <a:gd name="connsiteY1819" fmla="*/ 2167659 h 4560459"/>
              <a:gd name="connsiteX1820" fmla="*/ 1959936 w 2748374"/>
              <a:gd name="connsiteY1820" fmla="*/ 2184309 h 4560459"/>
              <a:gd name="connsiteX1821" fmla="*/ 1944162 w 2748374"/>
              <a:gd name="connsiteY1821" fmla="*/ 2187814 h 4560459"/>
              <a:gd name="connsiteX1822" fmla="*/ 1917873 w 2748374"/>
              <a:gd name="connsiteY1822" fmla="*/ 2179927 h 4560459"/>
              <a:gd name="connsiteX1823" fmla="*/ 1895089 w 2748374"/>
              <a:gd name="connsiteY1823" fmla="*/ 2165030 h 4560459"/>
              <a:gd name="connsiteX1824" fmla="*/ 1882821 w 2748374"/>
              <a:gd name="connsiteY1824" fmla="*/ 2154514 h 4560459"/>
              <a:gd name="connsiteX1825" fmla="*/ 1875811 w 2748374"/>
              <a:gd name="connsiteY1825" fmla="*/ 2139617 h 4560459"/>
              <a:gd name="connsiteX1826" fmla="*/ 1877563 w 2748374"/>
              <a:gd name="connsiteY1826" fmla="*/ 2136988 h 4560459"/>
              <a:gd name="connsiteX1827" fmla="*/ 1879316 w 2748374"/>
              <a:gd name="connsiteY1827" fmla="*/ 2132607 h 4560459"/>
              <a:gd name="connsiteX1828" fmla="*/ 1874058 w 2748374"/>
              <a:gd name="connsiteY1828" fmla="*/ 2122968 h 4560459"/>
              <a:gd name="connsiteX1829" fmla="*/ 1867048 w 2748374"/>
              <a:gd name="connsiteY1829" fmla="*/ 2112452 h 4560459"/>
              <a:gd name="connsiteX1830" fmla="*/ 1869677 w 2748374"/>
              <a:gd name="connsiteY1830" fmla="*/ 2095802 h 4560459"/>
              <a:gd name="connsiteX1831" fmla="*/ 1875811 w 2748374"/>
              <a:gd name="connsiteY1831" fmla="*/ 2082658 h 4560459"/>
              <a:gd name="connsiteX1832" fmla="*/ 1872306 w 2748374"/>
              <a:gd name="connsiteY1832" fmla="*/ 2063379 h 4560459"/>
              <a:gd name="connsiteX1833" fmla="*/ 1867048 w 2748374"/>
              <a:gd name="connsiteY1833" fmla="*/ 2045853 h 4560459"/>
              <a:gd name="connsiteX1834" fmla="*/ 1867048 w 2748374"/>
              <a:gd name="connsiteY1834" fmla="*/ 2040595 h 4560459"/>
              <a:gd name="connsiteX1835" fmla="*/ 1870553 w 2748374"/>
              <a:gd name="connsiteY1835" fmla="*/ 2035338 h 4560459"/>
              <a:gd name="connsiteX1836" fmla="*/ 1856532 w 2748374"/>
              <a:gd name="connsiteY1836" fmla="*/ 2005543 h 4560459"/>
              <a:gd name="connsiteX1837" fmla="*/ 1851275 w 2748374"/>
              <a:gd name="connsiteY1837" fmla="*/ 1973997 h 4560459"/>
              <a:gd name="connsiteX1838" fmla="*/ 1851275 w 2748374"/>
              <a:gd name="connsiteY1838" fmla="*/ 1972244 h 4560459"/>
              <a:gd name="connsiteX1839" fmla="*/ 1853027 w 2748374"/>
              <a:gd name="connsiteY1839" fmla="*/ 1950337 h 4560459"/>
              <a:gd name="connsiteX1840" fmla="*/ 1854780 w 2748374"/>
              <a:gd name="connsiteY1840" fmla="*/ 1928429 h 4560459"/>
              <a:gd name="connsiteX1841" fmla="*/ 1856532 w 2748374"/>
              <a:gd name="connsiteY1841" fmla="*/ 1924924 h 4560459"/>
              <a:gd name="connsiteX1842" fmla="*/ 1856532 w 2748374"/>
              <a:gd name="connsiteY1842" fmla="*/ 1917913 h 4560459"/>
              <a:gd name="connsiteX1843" fmla="*/ 1858285 w 2748374"/>
              <a:gd name="connsiteY1843" fmla="*/ 1916161 h 4560459"/>
              <a:gd name="connsiteX1844" fmla="*/ 1861790 w 2748374"/>
              <a:gd name="connsiteY1844" fmla="*/ 1918790 h 4560459"/>
              <a:gd name="connsiteX1845" fmla="*/ 1863543 w 2748374"/>
              <a:gd name="connsiteY1845" fmla="*/ 1924924 h 4560459"/>
              <a:gd name="connsiteX1846" fmla="*/ 1881069 w 2748374"/>
              <a:gd name="connsiteY1846" fmla="*/ 1939821 h 4560459"/>
              <a:gd name="connsiteX1847" fmla="*/ 1898595 w 2748374"/>
              <a:gd name="connsiteY1847" fmla="*/ 1954718 h 4560459"/>
              <a:gd name="connsiteX1848" fmla="*/ 1903852 w 2748374"/>
              <a:gd name="connsiteY1848" fmla="*/ 1962605 h 4560459"/>
              <a:gd name="connsiteX1849" fmla="*/ 1912615 w 2748374"/>
              <a:gd name="connsiteY1849" fmla="*/ 1970491 h 4560459"/>
              <a:gd name="connsiteX1850" fmla="*/ 1919626 w 2748374"/>
              <a:gd name="connsiteY1850" fmla="*/ 1973120 h 4560459"/>
              <a:gd name="connsiteX1851" fmla="*/ 1928389 w 2748374"/>
              <a:gd name="connsiteY1851" fmla="*/ 1973997 h 4560459"/>
              <a:gd name="connsiteX1852" fmla="*/ 1977462 w 2748374"/>
              <a:gd name="connsiteY1852" fmla="*/ 1962605 h 4560459"/>
              <a:gd name="connsiteX1853" fmla="*/ 2017771 w 2748374"/>
              <a:gd name="connsiteY1853" fmla="*/ 1930182 h 4560459"/>
              <a:gd name="connsiteX1854" fmla="*/ 2027411 w 2748374"/>
              <a:gd name="connsiteY1854" fmla="*/ 1914408 h 4560459"/>
              <a:gd name="connsiteX1855" fmla="*/ 2038803 w 2748374"/>
              <a:gd name="connsiteY1855" fmla="*/ 1898635 h 4560459"/>
              <a:gd name="connsiteX1856" fmla="*/ 2056329 w 2748374"/>
              <a:gd name="connsiteY1856" fmla="*/ 1858325 h 4560459"/>
              <a:gd name="connsiteX1857" fmla="*/ 2056329 w 2748374"/>
              <a:gd name="connsiteY1857" fmla="*/ 1854820 h 4560459"/>
              <a:gd name="connsiteX1858" fmla="*/ 2052823 w 2748374"/>
              <a:gd name="connsiteY1858" fmla="*/ 1849562 h 4560459"/>
              <a:gd name="connsiteX1859" fmla="*/ 2051071 w 2748374"/>
              <a:gd name="connsiteY1859" fmla="*/ 1849562 h 4560459"/>
              <a:gd name="connsiteX1860" fmla="*/ 2049318 w 2748374"/>
              <a:gd name="connsiteY1860" fmla="*/ 1851315 h 4560459"/>
              <a:gd name="connsiteX1861" fmla="*/ 2045813 w 2748374"/>
              <a:gd name="connsiteY1861" fmla="*/ 1851315 h 4560459"/>
              <a:gd name="connsiteX1862" fmla="*/ 2027411 w 2748374"/>
              <a:gd name="connsiteY1862" fmla="*/ 1853944 h 4560459"/>
              <a:gd name="connsiteX1863" fmla="*/ 2012514 w 2748374"/>
              <a:gd name="connsiteY1863" fmla="*/ 1858325 h 4560459"/>
              <a:gd name="connsiteX1864" fmla="*/ 2005503 w 2748374"/>
              <a:gd name="connsiteY1864" fmla="*/ 1861830 h 4560459"/>
              <a:gd name="connsiteX1865" fmla="*/ 1998493 w 2748374"/>
              <a:gd name="connsiteY1865" fmla="*/ 1865335 h 4560459"/>
              <a:gd name="connsiteX1866" fmla="*/ 1963441 w 2748374"/>
              <a:gd name="connsiteY1866" fmla="*/ 1870593 h 4560459"/>
              <a:gd name="connsiteX1867" fmla="*/ 1930142 w 2748374"/>
              <a:gd name="connsiteY1867" fmla="*/ 1875851 h 4560459"/>
              <a:gd name="connsiteX1868" fmla="*/ 1921378 w 2748374"/>
              <a:gd name="connsiteY1868" fmla="*/ 1879356 h 4560459"/>
              <a:gd name="connsiteX1869" fmla="*/ 1914368 w 2748374"/>
              <a:gd name="connsiteY1869" fmla="*/ 1881109 h 4560459"/>
              <a:gd name="connsiteX1870" fmla="*/ 1886327 w 2748374"/>
              <a:gd name="connsiteY1870" fmla="*/ 1881109 h 4560459"/>
              <a:gd name="connsiteX1871" fmla="*/ 1877563 w 2748374"/>
              <a:gd name="connsiteY1871" fmla="*/ 1884614 h 4560459"/>
              <a:gd name="connsiteX1872" fmla="*/ 1872306 w 2748374"/>
              <a:gd name="connsiteY1872" fmla="*/ 1887243 h 4560459"/>
              <a:gd name="connsiteX1873" fmla="*/ 1867048 w 2748374"/>
              <a:gd name="connsiteY1873" fmla="*/ 1888119 h 4560459"/>
              <a:gd name="connsiteX1874" fmla="*/ 1846017 w 2748374"/>
              <a:gd name="connsiteY1874" fmla="*/ 1881109 h 4560459"/>
              <a:gd name="connsiteX1875" fmla="*/ 1831996 w 2748374"/>
              <a:gd name="connsiteY1875" fmla="*/ 1874098 h 4560459"/>
              <a:gd name="connsiteX1876" fmla="*/ 1821480 w 2748374"/>
              <a:gd name="connsiteY1876" fmla="*/ 1874098 h 4560459"/>
              <a:gd name="connsiteX1877" fmla="*/ 1806583 w 2748374"/>
              <a:gd name="connsiteY1877" fmla="*/ 1867088 h 4560459"/>
              <a:gd name="connsiteX1878" fmla="*/ 1796944 w 2748374"/>
              <a:gd name="connsiteY1878" fmla="*/ 1854820 h 4560459"/>
              <a:gd name="connsiteX1879" fmla="*/ 1809212 w 2748374"/>
              <a:gd name="connsiteY1879" fmla="*/ 1839046 h 4560459"/>
              <a:gd name="connsiteX1880" fmla="*/ 1831996 w 2748374"/>
              <a:gd name="connsiteY1880" fmla="*/ 1833789 h 4560459"/>
              <a:gd name="connsiteX1881" fmla="*/ 1837254 w 2748374"/>
              <a:gd name="connsiteY1881" fmla="*/ 1835541 h 4560459"/>
              <a:gd name="connsiteX1882" fmla="*/ 1842511 w 2748374"/>
              <a:gd name="connsiteY1882" fmla="*/ 1833789 h 4560459"/>
              <a:gd name="connsiteX1883" fmla="*/ 1853027 w 2748374"/>
              <a:gd name="connsiteY1883" fmla="*/ 1833789 h 4560459"/>
              <a:gd name="connsiteX1884" fmla="*/ 1884574 w 2748374"/>
              <a:gd name="connsiteY1884" fmla="*/ 1828531 h 4560459"/>
              <a:gd name="connsiteX1885" fmla="*/ 1919626 w 2748374"/>
              <a:gd name="connsiteY1885" fmla="*/ 1821520 h 4560459"/>
              <a:gd name="connsiteX1886" fmla="*/ 1937152 w 2748374"/>
              <a:gd name="connsiteY1886" fmla="*/ 1816263 h 4560459"/>
              <a:gd name="connsiteX1887" fmla="*/ 1956430 w 2748374"/>
              <a:gd name="connsiteY1887" fmla="*/ 1812757 h 4560459"/>
              <a:gd name="connsiteX1888" fmla="*/ 1959936 w 2748374"/>
              <a:gd name="connsiteY1888" fmla="*/ 1811005 h 4560459"/>
              <a:gd name="connsiteX1889" fmla="*/ 1963441 w 2748374"/>
              <a:gd name="connsiteY1889" fmla="*/ 1811005 h 4560459"/>
              <a:gd name="connsiteX1890" fmla="*/ 1982719 w 2748374"/>
              <a:gd name="connsiteY1890" fmla="*/ 1803994 h 4560459"/>
              <a:gd name="connsiteX1891" fmla="*/ 2005503 w 2748374"/>
              <a:gd name="connsiteY1891" fmla="*/ 1796984 h 4560459"/>
              <a:gd name="connsiteX1892" fmla="*/ 2066844 w 2748374"/>
              <a:gd name="connsiteY1892" fmla="*/ 1781211 h 4560459"/>
              <a:gd name="connsiteX1893" fmla="*/ 2077360 w 2748374"/>
              <a:gd name="connsiteY1893" fmla="*/ 1779458 h 4560459"/>
              <a:gd name="connsiteX1894" fmla="*/ 2089628 w 2748374"/>
              <a:gd name="connsiteY1894" fmla="*/ 1775953 h 4560459"/>
              <a:gd name="connsiteX1895" fmla="*/ 2094886 w 2748374"/>
              <a:gd name="connsiteY1895" fmla="*/ 1772448 h 4560459"/>
              <a:gd name="connsiteX1896" fmla="*/ 2098391 w 2748374"/>
              <a:gd name="connsiteY1896" fmla="*/ 1766314 h 4560459"/>
              <a:gd name="connsiteX1897" fmla="*/ 2101896 w 2748374"/>
              <a:gd name="connsiteY1897" fmla="*/ 1763685 h 4560459"/>
              <a:gd name="connsiteX1898" fmla="*/ 2132567 w 2748374"/>
              <a:gd name="connsiteY1898" fmla="*/ 1699715 h 4560459"/>
              <a:gd name="connsiteX1899" fmla="*/ 2161485 w 2748374"/>
              <a:gd name="connsiteY1899" fmla="*/ 1637497 h 4560459"/>
              <a:gd name="connsiteX1900" fmla="*/ 2166743 w 2748374"/>
              <a:gd name="connsiteY1900" fmla="*/ 1616466 h 4560459"/>
              <a:gd name="connsiteX1901" fmla="*/ 2172000 w 2748374"/>
              <a:gd name="connsiteY1901" fmla="*/ 1591930 h 4560459"/>
              <a:gd name="connsiteX1902" fmla="*/ 2176382 w 2748374"/>
              <a:gd name="connsiteY1902" fmla="*/ 1578785 h 4560459"/>
              <a:gd name="connsiteX1903" fmla="*/ 2182516 w 2748374"/>
              <a:gd name="connsiteY1903" fmla="*/ 1565641 h 4560459"/>
              <a:gd name="connsiteX1904" fmla="*/ 2189526 w 2748374"/>
              <a:gd name="connsiteY1904" fmla="*/ 1525331 h 4560459"/>
              <a:gd name="connsiteX1905" fmla="*/ 2203547 w 2748374"/>
              <a:gd name="connsiteY1905" fmla="*/ 1488526 h 4560459"/>
              <a:gd name="connsiteX1906" fmla="*/ 2203547 w 2748374"/>
              <a:gd name="connsiteY1906" fmla="*/ 1416670 h 4560459"/>
              <a:gd name="connsiteX1907" fmla="*/ 2200918 w 2748374"/>
              <a:gd name="connsiteY1907" fmla="*/ 1407030 h 4560459"/>
              <a:gd name="connsiteX1908" fmla="*/ 2201794 w 2748374"/>
              <a:gd name="connsiteY1908" fmla="*/ 1399144 h 4560459"/>
              <a:gd name="connsiteX1909" fmla="*/ 2199166 w 2748374"/>
              <a:gd name="connsiteY1909" fmla="*/ 1393886 h 4560459"/>
              <a:gd name="connsiteX1910" fmla="*/ 2193031 w 2748374"/>
              <a:gd name="connsiteY1910" fmla="*/ 1388628 h 4560459"/>
              <a:gd name="connsiteX1911" fmla="*/ 2191279 w 2748374"/>
              <a:gd name="connsiteY1911" fmla="*/ 1386876 h 4560459"/>
              <a:gd name="connsiteX1912" fmla="*/ 2191279 w 2748374"/>
              <a:gd name="connsiteY1912" fmla="*/ 1376360 h 4560459"/>
              <a:gd name="connsiteX1913" fmla="*/ 2189526 w 2748374"/>
              <a:gd name="connsiteY1913" fmla="*/ 1372855 h 4560459"/>
              <a:gd name="connsiteX1914" fmla="*/ 2186021 w 2748374"/>
              <a:gd name="connsiteY1914" fmla="*/ 1369350 h 4560459"/>
              <a:gd name="connsiteX1915" fmla="*/ 2174629 w 2748374"/>
              <a:gd name="connsiteY1915" fmla="*/ 1351824 h 4560459"/>
              <a:gd name="connsiteX1916" fmla="*/ 2159732 w 2748374"/>
              <a:gd name="connsiteY1916" fmla="*/ 1346566 h 4560459"/>
              <a:gd name="connsiteX1917" fmla="*/ 2152722 w 2748374"/>
              <a:gd name="connsiteY1917" fmla="*/ 1344813 h 4560459"/>
              <a:gd name="connsiteX1918" fmla="*/ 2145711 w 2748374"/>
              <a:gd name="connsiteY1918" fmla="*/ 1344813 h 4560459"/>
              <a:gd name="connsiteX1919" fmla="*/ 2114164 w 2748374"/>
              <a:gd name="connsiteY1919" fmla="*/ 1355329 h 4560459"/>
              <a:gd name="connsiteX1920" fmla="*/ 2105401 w 2748374"/>
              <a:gd name="connsiteY1920" fmla="*/ 1358834 h 4560459"/>
              <a:gd name="connsiteX1921" fmla="*/ 2093133 w 2748374"/>
              <a:gd name="connsiteY1921" fmla="*/ 1364092 h 4560459"/>
              <a:gd name="connsiteX1922" fmla="*/ 2081741 w 2748374"/>
              <a:gd name="connsiteY1922" fmla="*/ 1383370 h 4560459"/>
              <a:gd name="connsiteX1923" fmla="*/ 2072102 w 2748374"/>
              <a:gd name="connsiteY1923" fmla="*/ 1406154 h 4560459"/>
              <a:gd name="connsiteX1924" fmla="*/ 2063339 w 2748374"/>
              <a:gd name="connsiteY1924" fmla="*/ 1425433 h 4560459"/>
              <a:gd name="connsiteX1925" fmla="*/ 2052823 w 2748374"/>
              <a:gd name="connsiteY1925" fmla="*/ 1442959 h 4560459"/>
              <a:gd name="connsiteX1926" fmla="*/ 2038803 w 2748374"/>
              <a:gd name="connsiteY1926" fmla="*/ 1455227 h 4560459"/>
              <a:gd name="connsiteX1927" fmla="*/ 2030040 w 2748374"/>
              <a:gd name="connsiteY1927" fmla="*/ 1465743 h 4560459"/>
              <a:gd name="connsiteX1928" fmla="*/ 2024782 w 2748374"/>
              <a:gd name="connsiteY1928" fmla="*/ 1472753 h 4560459"/>
              <a:gd name="connsiteX1929" fmla="*/ 2021277 w 2748374"/>
              <a:gd name="connsiteY1929" fmla="*/ 1481516 h 4560459"/>
              <a:gd name="connsiteX1930" fmla="*/ 2017771 w 2748374"/>
              <a:gd name="connsiteY1930" fmla="*/ 1491155 h 4560459"/>
              <a:gd name="connsiteX1931" fmla="*/ 2014266 w 2748374"/>
              <a:gd name="connsiteY1931" fmla="*/ 1502547 h 4560459"/>
              <a:gd name="connsiteX1932" fmla="*/ 2007256 w 2748374"/>
              <a:gd name="connsiteY1932" fmla="*/ 1509558 h 4560459"/>
              <a:gd name="connsiteX1933" fmla="*/ 1996740 w 2748374"/>
              <a:gd name="connsiteY1933" fmla="*/ 1523578 h 4560459"/>
              <a:gd name="connsiteX1934" fmla="*/ 1991482 w 2748374"/>
              <a:gd name="connsiteY1934" fmla="*/ 1537599 h 4560459"/>
              <a:gd name="connsiteX1935" fmla="*/ 1987977 w 2748374"/>
              <a:gd name="connsiteY1935" fmla="*/ 1541104 h 4560459"/>
              <a:gd name="connsiteX1936" fmla="*/ 1982719 w 2748374"/>
              <a:gd name="connsiteY1936" fmla="*/ 1549867 h 4560459"/>
              <a:gd name="connsiteX1937" fmla="*/ 1982719 w 2748374"/>
              <a:gd name="connsiteY1937" fmla="*/ 1560383 h 4560459"/>
              <a:gd name="connsiteX1938" fmla="*/ 1980967 w 2748374"/>
              <a:gd name="connsiteY1938" fmla="*/ 1563888 h 4560459"/>
              <a:gd name="connsiteX1939" fmla="*/ 1980967 w 2748374"/>
              <a:gd name="connsiteY1939" fmla="*/ 1565641 h 4560459"/>
              <a:gd name="connsiteX1940" fmla="*/ 1982719 w 2748374"/>
              <a:gd name="connsiteY1940" fmla="*/ 1569146 h 4560459"/>
              <a:gd name="connsiteX1941" fmla="*/ 1972204 w 2748374"/>
              <a:gd name="connsiteY1941" fmla="*/ 1588425 h 4560459"/>
              <a:gd name="connsiteX1942" fmla="*/ 1954678 w 2748374"/>
              <a:gd name="connsiteY1942" fmla="*/ 1605951 h 4560459"/>
              <a:gd name="connsiteX1943" fmla="*/ 1935399 w 2748374"/>
              <a:gd name="connsiteY1943" fmla="*/ 1588425 h 4560459"/>
              <a:gd name="connsiteX1944" fmla="*/ 1930142 w 2748374"/>
              <a:gd name="connsiteY1944" fmla="*/ 1562136 h 4560459"/>
              <a:gd name="connsiteX1945" fmla="*/ 1924884 w 2748374"/>
              <a:gd name="connsiteY1945" fmla="*/ 1556878 h 4560459"/>
              <a:gd name="connsiteX1946" fmla="*/ 1923131 w 2748374"/>
              <a:gd name="connsiteY1946" fmla="*/ 1532341 h 4560459"/>
              <a:gd name="connsiteX1947" fmla="*/ 1919626 w 2748374"/>
              <a:gd name="connsiteY1947" fmla="*/ 1518321 h 4560459"/>
              <a:gd name="connsiteX1948" fmla="*/ 1917873 w 2748374"/>
              <a:gd name="connsiteY1948" fmla="*/ 1504300 h 4560459"/>
              <a:gd name="connsiteX1949" fmla="*/ 1920502 w 2748374"/>
              <a:gd name="connsiteY1949" fmla="*/ 1492908 h 4560459"/>
              <a:gd name="connsiteX1950" fmla="*/ 1923131 w 2748374"/>
              <a:gd name="connsiteY1950" fmla="*/ 1481516 h 4560459"/>
              <a:gd name="connsiteX1951" fmla="*/ 1923131 w 2748374"/>
              <a:gd name="connsiteY1951" fmla="*/ 1479763 h 4560459"/>
              <a:gd name="connsiteX1952" fmla="*/ 1921378 w 2748374"/>
              <a:gd name="connsiteY1952" fmla="*/ 1469248 h 4560459"/>
              <a:gd name="connsiteX1953" fmla="*/ 1919626 w 2748374"/>
              <a:gd name="connsiteY1953" fmla="*/ 1462237 h 4560459"/>
              <a:gd name="connsiteX1954" fmla="*/ 1923131 w 2748374"/>
              <a:gd name="connsiteY1954" fmla="*/ 1437701 h 4560459"/>
              <a:gd name="connsiteX1955" fmla="*/ 1931894 w 2748374"/>
              <a:gd name="connsiteY1955" fmla="*/ 1416670 h 4560459"/>
              <a:gd name="connsiteX1956" fmla="*/ 1931894 w 2748374"/>
              <a:gd name="connsiteY1956" fmla="*/ 1399144 h 4560459"/>
              <a:gd name="connsiteX1957" fmla="*/ 1934523 w 2748374"/>
              <a:gd name="connsiteY1957" fmla="*/ 1393010 h 4560459"/>
              <a:gd name="connsiteX1958" fmla="*/ 1938904 w 2748374"/>
              <a:gd name="connsiteY1958" fmla="*/ 1388628 h 4560459"/>
              <a:gd name="connsiteX1959" fmla="*/ 1947667 w 2748374"/>
              <a:gd name="connsiteY1959" fmla="*/ 1360587 h 4560459"/>
              <a:gd name="connsiteX1960" fmla="*/ 1956430 w 2748374"/>
              <a:gd name="connsiteY1960" fmla="*/ 1337803 h 4560459"/>
              <a:gd name="connsiteX1961" fmla="*/ 1958183 w 2748374"/>
              <a:gd name="connsiteY1961" fmla="*/ 1334297 h 4560459"/>
              <a:gd name="connsiteX1962" fmla="*/ 1963441 w 2748374"/>
              <a:gd name="connsiteY1962" fmla="*/ 1311514 h 4560459"/>
              <a:gd name="connsiteX1963" fmla="*/ 1968699 w 2748374"/>
              <a:gd name="connsiteY1963" fmla="*/ 1290483 h 4560459"/>
              <a:gd name="connsiteX1964" fmla="*/ 1976585 w 2748374"/>
              <a:gd name="connsiteY1964" fmla="*/ 1272957 h 4560459"/>
              <a:gd name="connsiteX1965" fmla="*/ 2000245 w 2748374"/>
              <a:gd name="connsiteY1965" fmla="*/ 1267699 h 4560459"/>
              <a:gd name="connsiteX1966" fmla="*/ 875872 w 2748374"/>
              <a:gd name="connsiteY1966" fmla="*/ 1085879 h 4560459"/>
              <a:gd name="connsiteX1967" fmla="*/ 856941 w 2748374"/>
              <a:gd name="connsiteY1967" fmla="*/ 1095976 h 4560459"/>
              <a:gd name="connsiteX1968" fmla="*/ 830437 w 2748374"/>
              <a:gd name="connsiteY1968" fmla="*/ 1113644 h 4560459"/>
              <a:gd name="connsiteX1969" fmla="*/ 798886 w 2748374"/>
              <a:gd name="connsiteY1969" fmla="*/ 1137624 h 4560459"/>
              <a:gd name="connsiteX1970" fmla="*/ 779955 w 2748374"/>
              <a:gd name="connsiteY1970" fmla="*/ 1147720 h 4560459"/>
              <a:gd name="connsiteX1971" fmla="*/ 777431 w 2748374"/>
              <a:gd name="connsiteY1971" fmla="*/ 1146458 h 4560459"/>
              <a:gd name="connsiteX1972" fmla="*/ 769858 w 2748374"/>
              <a:gd name="connsiteY1972" fmla="*/ 1146458 h 4560459"/>
              <a:gd name="connsiteX1973" fmla="*/ 747141 w 2748374"/>
              <a:gd name="connsiteY1973" fmla="*/ 1166651 h 4560459"/>
              <a:gd name="connsiteX1974" fmla="*/ 713065 w 2748374"/>
              <a:gd name="connsiteY1974" fmla="*/ 1184320 h 4560459"/>
              <a:gd name="connsiteX1975" fmla="*/ 691610 w 2748374"/>
              <a:gd name="connsiteY1975" fmla="*/ 1176748 h 4560459"/>
              <a:gd name="connsiteX1976" fmla="*/ 671417 w 2748374"/>
              <a:gd name="connsiteY1976" fmla="*/ 1169175 h 4560459"/>
              <a:gd name="connsiteX1977" fmla="*/ 637342 w 2748374"/>
              <a:gd name="connsiteY1977" fmla="*/ 1193154 h 4560459"/>
              <a:gd name="connsiteX1978" fmla="*/ 608314 w 2748374"/>
              <a:gd name="connsiteY1978" fmla="*/ 1219658 h 4560459"/>
              <a:gd name="connsiteX1979" fmla="*/ 588121 w 2748374"/>
              <a:gd name="connsiteY1979" fmla="*/ 1219658 h 4560459"/>
              <a:gd name="connsiteX1980" fmla="*/ 583073 w 2748374"/>
              <a:gd name="connsiteY1980" fmla="*/ 1220920 h 4560459"/>
              <a:gd name="connsiteX1981" fmla="*/ 583073 w 2748374"/>
              <a:gd name="connsiteY1981" fmla="*/ 1229754 h 4560459"/>
              <a:gd name="connsiteX1982" fmla="*/ 562880 w 2748374"/>
              <a:gd name="connsiteY1982" fmla="*/ 1229754 h 4560459"/>
              <a:gd name="connsiteX1983" fmla="*/ 547735 w 2748374"/>
              <a:gd name="connsiteY1983" fmla="*/ 1234802 h 4560459"/>
              <a:gd name="connsiteX1984" fmla="*/ 535115 w 2748374"/>
              <a:gd name="connsiteY1984" fmla="*/ 1242375 h 4560459"/>
              <a:gd name="connsiteX1985" fmla="*/ 519970 w 2748374"/>
              <a:gd name="connsiteY1985" fmla="*/ 1257520 h 4560459"/>
              <a:gd name="connsiteX1986" fmla="*/ 508611 w 2748374"/>
              <a:gd name="connsiteY1986" fmla="*/ 1265092 h 4560459"/>
              <a:gd name="connsiteX1987" fmla="*/ 502301 w 2748374"/>
              <a:gd name="connsiteY1987" fmla="*/ 1262568 h 4560459"/>
              <a:gd name="connsiteX1988" fmla="*/ 502301 w 2748374"/>
              <a:gd name="connsiteY1988" fmla="*/ 1239851 h 4560459"/>
              <a:gd name="connsiteX1989" fmla="*/ 504825 w 2748374"/>
              <a:gd name="connsiteY1989" fmla="*/ 1229754 h 4560459"/>
              <a:gd name="connsiteX1990" fmla="*/ 487156 w 2748374"/>
              <a:gd name="connsiteY1990" fmla="*/ 1229754 h 4560459"/>
              <a:gd name="connsiteX1991" fmla="*/ 442984 w 2748374"/>
              <a:gd name="connsiteY1991" fmla="*/ 1252471 h 4560459"/>
              <a:gd name="connsiteX1992" fmla="*/ 403860 w 2748374"/>
              <a:gd name="connsiteY1992" fmla="*/ 1277713 h 4560459"/>
              <a:gd name="connsiteX1993" fmla="*/ 382405 w 2748374"/>
              <a:gd name="connsiteY1993" fmla="*/ 1299168 h 4560459"/>
              <a:gd name="connsiteX1994" fmla="*/ 365998 w 2748374"/>
              <a:gd name="connsiteY1994" fmla="*/ 1319361 h 4560459"/>
              <a:gd name="connsiteX1995" fmla="*/ 340757 w 2748374"/>
              <a:gd name="connsiteY1995" fmla="*/ 1340816 h 4560459"/>
              <a:gd name="connsiteX1996" fmla="*/ 310467 w 2748374"/>
              <a:gd name="connsiteY1996" fmla="*/ 1355960 h 4560459"/>
              <a:gd name="connsiteX1997" fmla="*/ 295323 w 2748374"/>
              <a:gd name="connsiteY1997" fmla="*/ 1368581 h 4560459"/>
              <a:gd name="connsiteX1998" fmla="*/ 285226 w 2748374"/>
              <a:gd name="connsiteY1998" fmla="*/ 1378678 h 4560459"/>
              <a:gd name="connsiteX1999" fmla="*/ 265033 w 2748374"/>
              <a:gd name="connsiteY1999" fmla="*/ 1390036 h 4560459"/>
              <a:gd name="connsiteX2000" fmla="*/ 249889 w 2748374"/>
              <a:gd name="connsiteY2000" fmla="*/ 1406443 h 4560459"/>
              <a:gd name="connsiteX2001" fmla="*/ 222123 w 2748374"/>
              <a:gd name="connsiteY2001" fmla="*/ 1444305 h 4560459"/>
              <a:gd name="connsiteX2002" fmla="*/ 214551 w 2748374"/>
              <a:gd name="connsiteY2002" fmla="*/ 1451877 h 4560459"/>
              <a:gd name="connsiteX2003" fmla="*/ 208241 w 2748374"/>
              <a:gd name="connsiteY2003" fmla="*/ 1454401 h 4560459"/>
              <a:gd name="connsiteX2004" fmla="*/ 206978 w 2748374"/>
              <a:gd name="connsiteY2004" fmla="*/ 1456925 h 4560459"/>
              <a:gd name="connsiteX2005" fmla="*/ 206978 w 2748374"/>
              <a:gd name="connsiteY2005" fmla="*/ 1467022 h 4560459"/>
              <a:gd name="connsiteX2006" fmla="*/ 204454 w 2748374"/>
              <a:gd name="connsiteY2006" fmla="*/ 1479643 h 4560459"/>
              <a:gd name="connsiteX2007" fmla="*/ 204454 w 2748374"/>
              <a:gd name="connsiteY2007" fmla="*/ 1487215 h 4560459"/>
              <a:gd name="connsiteX2008" fmla="*/ 213289 w 2748374"/>
              <a:gd name="connsiteY2008" fmla="*/ 1508670 h 4560459"/>
              <a:gd name="connsiteX2009" fmla="*/ 237268 w 2748374"/>
              <a:gd name="connsiteY2009" fmla="*/ 1517504 h 4560459"/>
              <a:gd name="connsiteX2010" fmla="*/ 247364 w 2748374"/>
              <a:gd name="connsiteY2010" fmla="*/ 1514980 h 4560459"/>
              <a:gd name="connsiteX2011" fmla="*/ 262509 w 2748374"/>
              <a:gd name="connsiteY2011" fmla="*/ 1514980 h 4560459"/>
              <a:gd name="connsiteX2012" fmla="*/ 273868 w 2748374"/>
              <a:gd name="connsiteY2012" fmla="*/ 1517504 h 4560459"/>
              <a:gd name="connsiteX2013" fmla="*/ 289012 w 2748374"/>
              <a:gd name="connsiteY2013" fmla="*/ 1514980 h 4560459"/>
              <a:gd name="connsiteX2014" fmla="*/ 305419 w 2748374"/>
              <a:gd name="connsiteY2014" fmla="*/ 1512456 h 4560459"/>
              <a:gd name="connsiteX2015" fmla="*/ 315516 w 2748374"/>
              <a:gd name="connsiteY2015" fmla="*/ 1512456 h 4560459"/>
              <a:gd name="connsiteX2016" fmla="*/ 325612 w 2748374"/>
              <a:gd name="connsiteY2016" fmla="*/ 1514980 h 4560459"/>
              <a:gd name="connsiteX2017" fmla="*/ 373571 w 2748374"/>
              <a:gd name="connsiteY2017" fmla="*/ 1499836 h 4560459"/>
              <a:gd name="connsiteX2018" fmla="*/ 419005 w 2748374"/>
              <a:gd name="connsiteY2018" fmla="*/ 1487215 h 4560459"/>
              <a:gd name="connsiteX2019" fmla="*/ 441722 w 2748374"/>
              <a:gd name="connsiteY2019" fmla="*/ 1482167 h 4560459"/>
              <a:gd name="connsiteX2020" fmla="*/ 464439 w 2748374"/>
              <a:gd name="connsiteY2020" fmla="*/ 1479643 h 4560459"/>
              <a:gd name="connsiteX2021" fmla="*/ 523756 w 2748374"/>
              <a:gd name="connsiteY2021" fmla="*/ 1458188 h 4560459"/>
              <a:gd name="connsiteX2022" fmla="*/ 585597 w 2748374"/>
              <a:gd name="connsiteY2022" fmla="*/ 1439257 h 4560459"/>
              <a:gd name="connsiteX2023" fmla="*/ 600742 w 2748374"/>
              <a:gd name="connsiteY2023" fmla="*/ 1429160 h 4560459"/>
              <a:gd name="connsiteX2024" fmla="*/ 617149 w 2748374"/>
              <a:gd name="connsiteY2024" fmla="*/ 1417802 h 4560459"/>
              <a:gd name="connsiteX2025" fmla="*/ 629769 w 2748374"/>
              <a:gd name="connsiteY2025" fmla="*/ 1414015 h 4560459"/>
              <a:gd name="connsiteX2026" fmla="*/ 641128 w 2748374"/>
              <a:gd name="connsiteY2026" fmla="*/ 1411491 h 4560459"/>
              <a:gd name="connsiteX2027" fmla="*/ 653749 w 2748374"/>
              <a:gd name="connsiteY2027" fmla="*/ 1403919 h 4560459"/>
              <a:gd name="connsiteX2028" fmla="*/ 671417 w 2748374"/>
              <a:gd name="connsiteY2028" fmla="*/ 1396346 h 4560459"/>
              <a:gd name="connsiteX2029" fmla="*/ 678990 w 2748374"/>
              <a:gd name="connsiteY2029" fmla="*/ 1396346 h 4560459"/>
              <a:gd name="connsiteX2030" fmla="*/ 684038 w 2748374"/>
              <a:gd name="connsiteY2030" fmla="*/ 1392560 h 4560459"/>
              <a:gd name="connsiteX2031" fmla="*/ 690348 w 2748374"/>
              <a:gd name="connsiteY2031" fmla="*/ 1386250 h 4560459"/>
              <a:gd name="connsiteX2032" fmla="*/ 699183 w 2748374"/>
              <a:gd name="connsiteY2032" fmla="*/ 1381202 h 4560459"/>
              <a:gd name="connsiteX2033" fmla="*/ 724424 w 2748374"/>
              <a:gd name="connsiteY2033" fmla="*/ 1373629 h 4560459"/>
              <a:gd name="connsiteX2034" fmla="*/ 753451 w 2748374"/>
              <a:gd name="connsiteY2034" fmla="*/ 1363533 h 4560459"/>
              <a:gd name="connsiteX2035" fmla="*/ 795100 w 2748374"/>
              <a:gd name="connsiteY2035" fmla="*/ 1345864 h 4560459"/>
              <a:gd name="connsiteX2036" fmla="*/ 840534 w 2748374"/>
              <a:gd name="connsiteY2036" fmla="*/ 1323147 h 4560459"/>
              <a:gd name="connsiteX2037" fmla="*/ 853154 w 2748374"/>
              <a:gd name="connsiteY2037" fmla="*/ 1318099 h 4560459"/>
              <a:gd name="connsiteX2038" fmla="*/ 869561 w 2748374"/>
              <a:gd name="connsiteY2038" fmla="*/ 1311788 h 4560459"/>
              <a:gd name="connsiteX2039" fmla="*/ 880920 w 2748374"/>
              <a:gd name="connsiteY2039" fmla="*/ 1287809 h 4560459"/>
              <a:gd name="connsiteX2040" fmla="*/ 891016 w 2748374"/>
              <a:gd name="connsiteY2040" fmla="*/ 1262568 h 4560459"/>
              <a:gd name="connsiteX2041" fmla="*/ 888492 w 2748374"/>
              <a:gd name="connsiteY2041" fmla="*/ 1252471 h 4560459"/>
              <a:gd name="connsiteX2042" fmla="*/ 885968 w 2748374"/>
              <a:gd name="connsiteY2042" fmla="*/ 1244899 h 4560459"/>
              <a:gd name="connsiteX2043" fmla="*/ 885968 w 2748374"/>
              <a:gd name="connsiteY2043" fmla="*/ 1237327 h 4560459"/>
              <a:gd name="connsiteX2044" fmla="*/ 888492 w 2748374"/>
              <a:gd name="connsiteY2044" fmla="*/ 1229754 h 4560459"/>
              <a:gd name="connsiteX2045" fmla="*/ 888492 w 2748374"/>
              <a:gd name="connsiteY2045" fmla="*/ 1224706 h 4560459"/>
              <a:gd name="connsiteX2046" fmla="*/ 885968 w 2748374"/>
              <a:gd name="connsiteY2046" fmla="*/ 1222182 h 4560459"/>
              <a:gd name="connsiteX2047" fmla="*/ 885968 w 2748374"/>
              <a:gd name="connsiteY2047" fmla="*/ 1217134 h 4560459"/>
              <a:gd name="connsiteX2048" fmla="*/ 878396 w 2748374"/>
              <a:gd name="connsiteY2048" fmla="*/ 1205775 h 4560459"/>
              <a:gd name="connsiteX2049" fmla="*/ 884706 w 2748374"/>
              <a:gd name="connsiteY2049" fmla="*/ 1190630 h 4560459"/>
              <a:gd name="connsiteX2050" fmla="*/ 893541 w 2748374"/>
              <a:gd name="connsiteY2050" fmla="*/ 1169175 h 4560459"/>
              <a:gd name="connsiteX2051" fmla="*/ 893541 w 2748374"/>
              <a:gd name="connsiteY2051" fmla="*/ 1166651 h 4560459"/>
              <a:gd name="connsiteX2052" fmla="*/ 888492 w 2748374"/>
              <a:gd name="connsiteY2052" fmla="*/ 1154030 h 4560459"/>
              <a:gd name="connsiteX2053" fmla="*/ 888492 w 2748374"/>
              <a:gd name="connsiteY2053" fmla="*/ 1131313 h 4560459"/>
              <a:gd name="connsiteX2054" fmla="*/ 885968 w 2748374"/>
              <a:gd name="connsiteY2054" fmla="*/ 1111120 h 4560459"/>
              <a:gd name="connsiteX2055" fmla="*/ 875872 w 2748374"/>
              <a:gd name="connsiteY2055" fmla="*/ 1085879 h 4560459"/>
              <a:gd name="connsiteX2056" fmla="*/ 641128 w 2748374"/>
              <a:gd name="connsiteY2056" fmla="*/ 505 h 4560459"/>
              <a:gd name="connsiteX2057" fmla="*/ 643652 w 2748374"/>
              <a:gd name="connsiteY2057" fmla="*/ 505 h 4560459"/>
              <a:gd name="connsiteX2058" fmla="*/ 656273 w 2748374"/>
              <a:gd name="connsiteY2058" fmla="*/ 8078 h 4560459"/>
              <a:gd name="connsiteX2059" fmla="*/ 668893 w 2748374"/>
              <a:gd name="connsiteY2059" fmla="*/ 13126 h 4560459"/>
              <a:gd name="connsiteX2060" fmla="*/ 676466 w 2748374"/>
              <a:gd name="connsiteY2060" fmla="*/ 13126 h 4560459"/>
              <a:gd name="connsiteX2061" fmla="*/ 686562 w 2748374"/>
              <a:gd name="connsiteY2061" fmla="*/ 13126 h 4560459"/>
              <a:gd name="connsiteX2062" fmla="*/ 694135 w 2748374"/>
              <a:gd name="connsiteY2062" fmla="*/ 18174 h 4560459"/>
              <a:gd name="connsiteX2063" fmla="*/ 702969 w 2748374"/>
              <a:gd name="connsiteY2063" fmla="*/ 25747 h 4560459"/>
              <a:gd name="connsiteX2064" fmla="*/ 715590 w 2748374"/>
              <a:gd name="connsiteY2064" fmla="*/ 28271 h 4560459"/>
              <a:gd name="connsiteX2065" fmla="*/ 731996 w 2748374"/>
              <a:gd name="connsiteY2065" fmla="*/ 30795 h 4560459"/>
              <a:gd name="connsiteX2066" fmla="*/ 731996 w 2748374"/>
              <a:gd name="connsiteY2066" fmla="*/ 35843 h 4560459"/>
              <a:gd name="connsiteX2067" fmla="*/ 734521 w 2748374"/>
              <a:gd name="connsiteY2067" fmla="*/ 38367 h 4560459"/>
              <a:gd name="connsiteX2068" fmla="*/ 737045 w 2748374"/>
              <a:gd name="connsiteY2068" fmla="*/ 40891 h 4560459"/>
              <a:gd name="connsiteX2069" fmla="*/ 766072 w 2748374"/>
              <a:gd name="connsiteY2069" fmla="*/ 59822 h 4560459"/>
              <a:gd name="connsiteX2070" fmla="*/ 792575 w 2748374"/>
              <a:gd name="connsiteY2070" fmla="*/ 81277 h 4560459"/>
              <a:gd name="connsiteX2071" fmla="*/ 797624 w 2748374"/>
              <a:gd name="connsiteY2071" fmla="*/ 93898 h 4560459"/>
              <a:gd name="connsiteX2072" fmla="*/ 807720 w 2748374"/>
              <a:gd name="connsiteY2072" fmla="*/ 101470 h 4560459"/>
              <a:gd name="connsiteX2073" fmla="*/ 825389 w 2748374"/>
              <a:gd name="connsiteY2073" fmla="*/ 129236 h 4560459"/>
              <a:gd name="connsiteX2074" fmla="*/ 843058 w 2748374"/>
              <a:gd name="connsiteY2074" fmla="*/ 159525 h 4560459"/>
              <a:gd name="connsiteX2075" fmla="*/ 843058 w 2748374"/>
              <a:gd name="connsiteY2075" fmla="*/ 187291 h 4560459"/>
              <a:gd name="connsiteX2076" fmla="*/ 843058 w 2748374"/>
              <a:gd name="connsiteY2076" fmla="*/ 189815 h 4560459"/>
              <a:gd name="connsiteX2077" fmla="*/ 845582 w 2748374"/>
              <a:gd name="connsiteY2077" fmla="*/ 194863 h 4560459"/>
              <a:gd name="connsiteX2078" fmla="*/ 845582 w 2748374"/>
              <a:gd name="connsiteY2078" fmla="*/ 197387 h 4560459"/>
              <a:gd name="connsiteX2079" fmla="*/ 845582 w 2748374"/>
              <a:gd name="connsiteY2079" fmla="*/ 207484 h 4560459"/>
              <a:gd name="connsiteX2080" fmla="*/ 848106 w 2748374"/>
              <a:gd name="connsiteY2080" fmla="*/ 212532 h 4560459"/>
              <a:gd name="connsiteX2081" fmla="*/ 848106 w 2748374"/>
              <a:gd name="connsiteY2081" fmla="*/ 215056 h 4560459"/>
              <a:gd name="connsiteX2082" fmla="*/ 845582 w 2748374"/>
              <a:gd name="connsiteY2082" fmla="*/ 222628 h 4560459"/>
              <a:gd name="connsiteX2083" fmla="*/ 845582 w 2748374"/>
              <a:gd name="connsiteY2083" fmla="*/ 252918 h 4560459"/>
              <a:gd name="connsiteX2084" fmla="*/ 835486 w 2748374"/>
              <a:gd name="connsiteY2084" fmla="*/ 269325 h 4560459"/>
              <a:gd name="connsiteX2085" fmla="*/ 825389 w 2748374"/>
              <a:gd name="connsiteY2085" fmla="*/ 281945 h 4560459"/>
              <a:gd name="connsiteX2086" fmla="*/ 831700 w 2748374"/>
              <a:gd name="connsiteY2086" fmla="*/ 290780 h 4560459"/>
              <a:gd name="connsiteX2087" fmla="*/ 850630 w 2748374"/>
              <a:gd name="connsiteY2087" fmla="*/ 280683 h 4560459"/>
              <a:gd name="connsiteX2088" fmla="*/ 878396 w 2748374"/>
              <a:gd name="connsiteY2088" fmla="*/ 273111 h 4560459"/>
              <a:gd name="connsiteX2089" fmla="*/ 898589 w 2748374"/>
              <a:gd name="connsiteY2089" fmla="*/ 275635 h 4560459"/>
              <a:gd name="connsiteX2090" fmla="*/ 901113 w 2748374"/>
              <a:gd name="connsiteY2090" fmla="*/ 275635 h 4560459"/>
              <a:gd name="connsiteX2091" fmla="*/ 928878 w 2748374"/>
              <a:gd name="connsiteY2091" fmla="*/ 246608 h 4560459"/>
              <a:gd name="connsiteX2092" fmla="*/ 954120 w 2748374"/>
              <a:gd name="connsiteY2092" fmla="*/ 217580 h 4560459"/>
              <a:gd name="connsiteX2093" fmla="*/ 961692 w 2748374"/>
              <a:gd name="connsiteY2093" fmla="*/ 220104 h 4560459"/>
              <a:gd name="connsiteX2094" fmla="*/ 973050 w 2748374"/>
              <a:gd name="connsiteY2094" fmla="*/ 211270 h 4560459"/>
              <a:gd name="connsiteX2095" fmla="*/ 986933 w 2748374"/>
              <a:gd name="connsiteY2095" fmla="*/ 210008 h 4560459"/>
              <a:gd name="connsiteX2096" fmla="*/ 989457 w 2748374"/>
              <a:gd name="connsiteY2096" fmla="*/ 212532 h 4560459"/>
              <a:gd name="connsiteX2097" fmla="*/ 998292 w 2748374"/>
              <a:gd name="connsiteY2097" fmla="*/ 215056 h 4560459"/>
              <a:gd name="connsiteX2098" fmla="*/ 1007126 w 2748374"/>
              <a:gd name="connsiteY2098" fmla="*/ 210008 h 4560459"/>
              <a:gd name="connsiteX2099" fmla="*/ 1019747 w 2748374"/>
              <a:gd name="connsiteY2099" fmla="*/ 204959 h 4560459"/>
              <a:gd name="connsiteX2100" fmla="*/ 1037416 w 2748374"/>
              <a:gd name="connsiteY2100" fmla="*/ 204959 h 4560459"/>
              <a:gd name="connsiteX2101" fmla="*/ 1048774 w 2748374"/>
              <a:gd name="connsiteY2101" fmla="*/ 211270 h 4560459"/>
              <a:gd name="connsiteX2102" fmla="*/ 1053822 w 2748374"/>
              <a:gd name="connsiteY2102" fmla="*/ 217580 h 4560459"/>
              <a:gd name="connsiteX2103" fmla="*/ 1063919 w 2748374"/>
              <a:gd name="connsiteY2103" fmla="*/ 215056 h 4560459"/>
              <a:gd name="connsiteX2104" fmla="*/ 1080326 w 2748374"/>
              <a:gd name="connsiteY2104" fmla="*/ 212532 h 4560459"/>
              <a:gd name="connsiteX2105" fmla="*/ 1087898 w 2748374"/>
              <a:gd name="connsiteY2105" fmla="*/ 212532 h 4560459"/>
              <a:gd name="connsiteX2106" fmla="*/ 1090422 w 2748374"/>
              <a:gd name="connsiteY2106" fmla="*/ 215056 h 4560459"/>
              <a:gd name="connsiteX2107" fmla="*/ 1115663 w 2748374"/>
              <a:gd name="connsiteY2107" fmla="*/ 215056 h 4560459"/>
              <a:gd name="connsiteX2108" fmla="*/ 1120712 w 2748374"/>
              <a:gd name="connsiteY2108" fmla="*/ 217580 h 4560459"/>
              <a:gd name="connsiteX2109" fmla="*/ 1142167 w 2748374"/>
              <a:gd name="connsiteY2109" fmla="*/ 222628 h 4560459"/>
              <a:gd name="connsiteX2110" fmla="*/ 1168670 w 2748374"/>
              <a:gd name="connsiteY2110" fmla="*/ 225153 h 4560459"/>
              <a:gd name="connsiteX2111" fmla="*/ 1181291 w 2748374"/>
              <a:gd name="connsiteY2111" fmla="*/ 230201 h 4560459"/>
              <a:gd name="connsiteX2112" fmla="*/ 1193911 w 2748374"/>
              <a:gd name="connsiteY2112" fmla="*/ 235249 h 4560459"/>
              <a:gd name="connsiteX2113" fmla="*/ 1246918 w 2748374"/>
              <a:gd name="connsiteY2113" fmla="*/ 245345 h 4560459"/>
              <a:gd name="connsiteX2114" fmla="*/ 1292352 w 2748374"/>
              <a:gd name="connsiteY2114" fmla="*/ 268063 h 4560459"/>
              <a:gd name="connsiteX2115" fmla="*/ 1304973 w 2748374"/>
              <a:gd name="connsiteY2115" fmla="*/ 280683 h 4560459"/>
              <a:gd name="connsiteX2116" fmla="*/ 1317594 w 2748374"/>
              <a:gd name="connsiteY2116" fmla="*/ 300876 h 4560459"/>
              <a:gd name="connsiteX2117" fmla="*/ 1303711 w 2748374"/>
              <a:gd name="connsiteY2117" fmla="*/ 329904 h 4560459"/>
              <a:gd name="connsiteX2118" fmla="*/ 1279732 w 2748374"/>
              <a:gd name="connsiteY2118" fmla="*/ 343786 h 4560459"/>
              <a:gd name="connsiteX2119" fmla="*/ 1249442 w 2748374"/>
              <a:gd name="connsiteY2119" fmla="*/ 348835 h 4560459"/>
              <a:gd name="connsiteX2120" fmla="*/ 1231773 w 2748374"/>
              <a:gd name="connsiteY2120" fmla="*/ 358931 h 4560459"/>
              <a:gd name="connsiteX2121" fmla="*/ 1224201 w 2748374"/>
              <a:gd name="connsiteY2121" fmla="*/ 398055 h 4560459"/>
              <a:gd name="connsiteX2122" fmla="*/ 1191387 w 2748374"/>
              <a:gd name="connsiteY2122" fmla="*/ 414462 h 4560459"/>
              <a:gd name="connsiteX2123" fmla="*/ 1176242 w 2748374"/>
              <a:gd name="connsiteY2123" fmla="*/ 420772 h 4560459"/>
              <a:gd name="connsiteX2124" fmla="*/ 1158574 w 2748374"/>
              <a:gd name="connsiteY2124" fmla="*/ 429607 h 4560459"/>
              <a:gd name="connsiteX2125" fmla="*/ 1147215 w 2748374"/>
              <a:gd name="connsiteY2125" fmla="*/ 432131 h 4560459"/>
              <a:gd name="connsiteX2126" fmla="*/ 1130808 w 2748374"/>
              <a:gd name="connsiteY2126" fmla="*/ 437179 h 4560459"/>
              <a:gd name="connsiteX2127" fmla="*/ 1120712 w 2748374"/>
              <a:gd name="connsiteY2127" fmla="*/ 442227 h 4560459"/>
              <a:gd name="connsiteX2128" fmla="*/ 1109353 w 2748374"/>
              <a:gd name="connsiteY2128" fmla="*/ 448538 h 4560459"/>
              <a:gd name="connsiteX2129" fmla="*/ 1103043 w 2748374"/>
              <a:gd name="connsiteY2129" fmla="*/ 452324 h 4560459"/>
              <a:gd name="connsiteX2130" fmla="*/ 1087898 w 2748374"/>
              <a:gd name="connsiteY2130" fmla="*/ 452324 h 4560459"/>
              <a:gd name="connsiteX2131" fmla="*/ 1085374 w 2748374"/>
              <a:gd name="connsiteY2131" fmla="*/ 459896 h 4560459"/>
              <a:gd name="connsiteX2132" fmla="*/ 1080326 w 2748374"/>
              <a:gd name="connsiteY2132" fmla="*/ 459896 h 4560459"/>
              <a:gd name="connsiteX2133" fmla="*/ 1063919 w 2748374"/>
              <a:gd name="connsiteY2133" fmla="*/ 464944 h 4560459"/>
              <a:gd name="connsiteX2134" fmla="*/ 1055085 w 2748374"/>
              <a:gd name="connsiteY2134" fmla="*/ 472517 h 4560459"/>
              <a:gd name="connsiteX2135" fmla="*/ 1032367 w 2748374"/>
              <a:gd name="connsiteY2135" fmla="*/ 472517 h 4560459"/>
              <a:gd name="connsiteX2136" fmla="*/ 1024795 w 2748374"/>
              <a:gd name="connsiteY2136" fmla="*/ 475041 h 4560459"/>
              <a:gd name="connsiteX2137" fmla="*/ 1017223 w 2748374"/>
              <a:gd name="connsiteY2137" fmla="*/ 482613 h 4560459"/>
              <a:gd name="connsiteX2138" fmla="*/ 1024795 w 2748374"/>
              <a:gd name="connsiteY2138" fmla="*/ 510379 h 4560459"/>
              <a:gd name="connsiteX2139" fmla="*/ 1034891 w 2748374"/>
              <a:gd name="connsiteY2139" fmla="*/ 530572 h 4560459"/>
              <a:gd name="connsiteX2140" fmla="*/ 1075278 w 2748374"/>
              <a:gd name="connsiteY2140" fmla="*/ 530572 h 4560459"/>
              <a:gd name="connsiteX2141" fmla="*/ 1096733 w 2748374"/>
              <a:gd name="connsiteY2141" fmla="*/ 538144 h 4560459"/>
              <a:gd name="connsiteX2142" fmla="*/ 1123236 w 2748374"/>
              <a:gd name="connsiteY2142" fmla="*/ 530572 h 4560459"/>
              <a:gd name="connsiteX2143" fmla="*/ 1151001 w 2748374"/>
              <a:gd name="connsiteY2143" fmla="*/ 528048 h 4560459"/>
              <a:gd name="connsiteX2144" fmla="*/ 1156049 w 2748374"/>
              <a:gd name="connsiteY2144" fmla="*/ 528048 h 4560459"/>
              <a:gd name="connsiteX2145" fmla="*/ 1166146 w 2748374"/>
              <a:gd name="connsiteY2145" fmla="*/ 530572 h 4560459"/>
              <a:gd name="connsiteX2146" fmla="*/ 1168670 w 2748374"/>
              <a:gd name="connsiteY2146" fmla="*/ 530572 h 4560459"/>
              <a:gd name="connsiteX2147" fmla="*/ 1181291 w 2748374"/>
              <a:gd name="connsiteY2147" fmla="*/ 522999 h 4560459"/>
              <a:gd name="connsiteX2148" fmla="*/ 1186339 w 2748374"/>
              <a:gd name="connsiteY2148" fmla="*/ 522999 h 4560459"/>
              <a:gd name="connsiteX2149" fmla="*/ 1224201 w 2748374"/>
              <a:gd name="connsiteY2149" fmla="*/ 534358 h 4560459"/>
              <a:gd name="connsiteX2150" fmla="*/ 1257015 w 2748374"/>
              <a:gd name="connsiteY2150" fmla="*/ 553289 h 4560459"/>
              <a:gd name="connsiteX2151" fmla="*/ 1267111 w 2748374"/>
              <a:gd name="connsiteY2151" fmla="*/ 553289 h 4560459"/>
              <a:gd name="connsiteX2152" fmla="*/ 1316331 w 2748374"/>
              <a:gd name="connsiteY2152" fmla="*/ 579792 h 4560459"/>
              <a:gd name="connsiteX2153" fmla="*/ 1342835 w 2748374"/>
              <a:gd name="connsiteY2153" fmla="*/ 626488 h 4560459"/>
              <a:gd name="connsiteX2154" fmla="*/ 1337786 w 2748374"/>
              <a:gd name="connsiteY2154" fmla="*/ 646681 h 4560459"/>
              <a:gd name="connsiteX2155" fmla="*/ 1320118 w 2748374"/>
              <a:gd name="connsiteY2155" fmla="*/ 654254 h 4560459"/>
              <a:gd name="connsiteX2156" fmla="*/ 1317594 w 2748374"/>
              <a:gd name="connsiteY2156" fmla="*/ 654254 h 4560459"/>
              <a:gd name="connsiteX2157" fmla="*/ 1315069 w 2748374"/>
              <a:gd name="connsiteY2157" fmla="*/ 656778 h 4560459"/>
              <a:gd name="connsiteX2158" fmla="*/ 1312545 w 2748374"/>
              <a:gd name="connsiteY2158" fmla="*/ 659302 h 4560459"/>
              <a:gd name="connsiteX2159" fmla="*/ 1307497 w 2748374"/>
              <a:gd name="connsiteY2159" fmla="*/ 659302 h 4560459"/>
              <a:gd name="connsiteX2160" fmla="*/ 1267111 w 2748374"/>
              <a:gd name="connsiteY2160" fmla="*/ 655516 h 4560459"/>
              <a:gd name="connsiteX2161" fmla="*/ 1231773 w 2748374"/>
              <a:gd name="connsiteY2161" fmla="*/ 651730 h 4560459"/>
              <a:gd name="connsiteX2162" fmla="*/ 1180029 w 2748374"/>
              <a:gd name="connsiteY2162" fmla="*/ 654254 h 4560459"/>
              <a:gd name="connsiteX2163" fmla="*/ 1128284 w 2748374"/>
              <a:gd name="connsiteY2163" fmla="*/ 656778 h 4560459"/>
              <a:gd name="connsiteX2164" fmla="*/ 1109353 w 2748374"/>
              <a:gd name="connsiteY2164" fmla="*/ 665612 h 4560459"/>
              <a:gd name="connsiteX2165" fmla="*/ 1095470 w 2748374"/>
              <a:gd name="connsiteY2165" fmla="*/ 682019 h 4560459"/>
              <a:gd name="connsiteX2166" fmla="*/ 1089160 w 2748374"/>
              <a:gd name="connsiteY2166" fmla="*/ 684543 h 4560459"/>
              <a:gd name="connsiteX2167" fmla="*/ 1085374 w 2748374"/>
              <a:gd name="connsiteY2167" fmla="*/ 689591 h 4560459"/>
              <a:gd name="connsiteX2168" fmla="*/ 1085374 w 2748374"/>
              <a:gd name="connsiteY2168" fmla="*/ 704736 h 4560459"/>
              <a:gd name="connsiteX2169" fmla="*/ 1082850 w 2748374"/>
              <a:gd name="connsiteY2169" fmla="*/ 707260 h 4560459"/>
              <a:gd name="connsiteX2170" fmla="*/ 1082850 w 2748374"/>
              <a:gd name="connsiteY2170" fmla="*/ 709784 h 4560459"/>
              <a:gd name="connsiteX2171" fmla="*/ 1080326 w 2748374"/>
              <a:gd name="connsiteY2171" fmla="*/ 714833 h 4560459"/>
              <a:gd name="connsiteX2172" fmla="*/ 1075278 w 2748374"/>
              <a:gd name="connsiteY2172" fmla="*/ 752695 h 4560459"/>
              <a:gd name="connsiteX2173" fmla="*/ 1060133 w 2748374"/>
              <a:gd name="connsiteY2173" fmla="*/ 785508 h 4560459"/>
              <a:gd name="connsiteX2174" fmla="*/ 1065181 w 2748374"/>
              <a:gd name="connsiteY2174" fmla="*/ 813274 h 4560459"/>
              <a:gd name="connsiteX2175" fmla="*/ 1065181 w 2748374"/>
              <a:gd name="connsiteY2175" fmla="*/ 820846 h 4560459"/>
              <a:gd name="connsiteX2176" fmla="*/ 1062657 w 2748374"/>
              <a:gd name="connsiteY2176" fmla="*/ 825894 h 4560459"/>
              <a:gd name="connsiteX2177" fmla="*/ 1065181 w 2748374"/>
              <a:gd name="connsiteY2177" fmla="*/ 830942 h 4560459"/>
              <a:gd name="connsiteX2178" fmla="*/ 1065181 w 2748374"/>
              <a:gd name="connsiteY2178" fmla="*/ 833467 h 4560459"/>
              <a:gd name="connsiteX2179" fmla="*/ 1058871 w 2748374"/>
              <a:gd name="connsiteY2179" fmla="*/ 847349 h 4560459"/>
              <a:gd name="connsiteX2180" fmla="*/ 1052560 w 2748374"/>
              <a:gd name="connsiteY2180" fmla="*/ 868804 h 4560459"/>
              <a:gd name="connsiteX2181" fmla="*/ 1047512 w 2748374"/>
              <a:gd name="connsiteY2181" fmla="*/ 885211 h 4560459"/>
              <a:gd name="connsiteX2182" fmla="*/ 1044988 w 2748374"/>
              <a:gd name="connsiteY2182" fmla="*/ 901618 h 4560459"/>
              <a:gd name="connsiteX2183" fmla="*/ 1044988 w 2748374"/>
              <a:gd name="connsiteY2183" fmla="*/ 936956 h 4560459"/>
              <a:gd name="connsiteX2184" fmla="*/ 1042464 w 2748374"/>
              <a:gd name="connsiteY2184" fmla="*/ 939480 h 4560459"/>
              <a:gd name="connsiteX2185" fmla="*/ 1042464 w 2748374"/>
              <a:gd name="connsiteY2185" fmla="*/ 944528 h 4560459"/>
              <a:gd name="connsiteX2186" fmla="*/ 1039940 w 2748374"/>
              <a:gd name="connsiteY2186" fmla="*/ 952100 h 4560459"/>
              <a:gd name="connsiteX2187" fmla="*/ 1037416 w 2748374"/>
              <a:gd name="connsiteY2187" fmla="*/ 982390 h 4560459"/>
              <a:gd name="connsiteX2188" fmla="*/ 1036154 w 2748374"/>
              <a:gd name="connsiteY2188" fmla="*/ 1011417 h 4560459"/>
              <a:gd name="connsiteX2189" fmla="*/ 1029843 w 2748374"/>
              <a:gd name="connsiteY2189" fmla="*/ 1040445 h 4560459"/>
              <a:gd name="connsiteX2190" fmla="*/ 1027319 w 2748374"/>
              <a:gd name="connsiteY2190" fmla="*/ 1065686 h 4560459"/>
              <a:gd name="connsiteX2191" fmla="*/ 1031105 w 2748374"/>
              <a:gd name="connsiteY2191" fmla="*/ 1082093 h 4560459"/>
              <a:gd name="connsiteX2192" fmla="*/ 1034891 w 2748374"/>
              <a:gd name="connsiteY2192" fmla="*/ 1098500 h 4560459"/>
              <a:gd name="connsiteX2193" fmla="*/ 1031105 w 2748374"/>
              <a:gd name="connsiteY2193" fmla="*/ 1119955 h 4560459"/>
              <a:gd name="connsiteX2194" fmla="*/ 1027319 w 2748374"/>
              <a:gd name="connsiteY2194" fmla="*/ 1146458 h 4560459"/>
              <a:gd name="connsiteX2195" fmla="*/ 1032367 w 2748374"/>
              <a:gd name="connsiteY2195" fmla="*/ 1175485 h 4560459"/>
              <a:gd name="connsiteX2196" fmla="*/ 1039940 w 2748374"/>
              <a:gd name="connsiteY2196" fmla="*/ 1209561 h 4560459"/>
              <a:gd name="connsiteX2197" fmla="*/ 1042464 w 2748374"/>
              <a:gd name="connsiteY2197" fmla="*/ 1233540 h 4560459"/>
              <a:gd name="connsiteX2198" fmla="*/ 1060133 w 2748374"/>
              <a:gd name="connsiteY2198" fmla="*/ 1249947 h 4560459"/>
              <a:gd name="connsiteX2199" fmla="*/ 1116926 w 2748374"/>
              <a:gd name="connsiteY2199" fmla="*/ 1241113 h 4560459"/>
              <a:gd name="connsiteX2200" fmla="*/ 1176242 w 2748374"/>
              <a:gd name="connsiteY2200" fmla="*/ 1224706 h 4560459"/>
              <a:gd name="connsiteX2201" fmla="*/ 1225463 w 2748374"/>
              <a:gd name="connsiteY2201" fmla="*/ 1214609 h 4560459"/>
              <a:gd name="connsiteX2202" fmla="*/ 1259539 w 2748374"/>
              <a:gd name="connsiteY2202" fmla="*/ 1186844 h 4560459"/>
              <a:gd name="connsiteX2203" fmla="*/ 1278470 w 2748374"/>
              <a:gd name="connsiteY2203" fmla="*/ 1170437 h 4560459"/>
              <a:gd name="connsiteX2204" fmla="*/ 1294876 w 2748374"/>
              <a:gd name="connsiteY2204" fmla="*/ 1156555 h 4560459"/>
              <a:gd name="connsiteX2205" fmla="*/ 1310021 w 2748374"/>
              <a:gd name="connsiteY2205" fmla="*/ 1141410 h 4560459"/>
              <a:gd name="connsiteX2206" fmla="*/ 1332738 w 2748374"/>
              <a:gd name="connsiteY2206" fmla="*/ 1133837 h 4560459"/>
              <a:gd name="connsiteX2207" fmla="*/ 1365552 w 2748374"/>
              <a:gd name="connsiteY2207" fmla="*/ 1133837 h 4560459"/>
              <a:gd name="connsiteX2208" fmla="*/ 1393317 w 2748374"/>
              <a:gd name="connsiteY2208" fmla="*/ 1128789 h 4560459"/>
              <a:gd name="connsiteX2209" fmla="*/ 1423607 w 2748374"/>
              <a:gd name="connsiteY2209" fmla="*/ 1126265 h 4560459"/>
              <a:gd name="connsiteX2210" fmla="*/ 1460206 w 2748374"/>
              <a:gd name="connsiteY2210" fmla="*/ 1131313 h 4560459"/>
              <a:gd name="connsiteX2211" fmla="*/ 1496806 w 2748374"/>
              <a:gd name="connsiteY2211" fmla="*/ 1136362 h 4560459"/>
              <a:gd name="connsiteX2212" fmla="*/ 1592723 w 2748374"/>
              <a:gd name="connsiteY2212" fmla="*/ 1136362 h 4560459"/>
              <a:gd name="connsiteX2213" fmla="*/ 1600295 w 2748374"/>
              <a:gd name="connsiteY2213" fmla="*/ 1138886 h 4560459"/>
              <a:gd name="connsiteX2214" fmla="*/ 1624275 w 2748374"/>
              <a:gd name="connsiteY2214" fmla="*/ 1137624 h 4560459"/>
              <a:gd name="connsiteX2215" fmla="*/ 1648254 w 2748374"/>
              <a:gd name="connsiteY2215" fmla="*/ 1146458 h 4560459"/>
              <a:gd name="connsiteX2216" fmla="*/ 1674757 w 2748374"/>
              <a:gd name="connsiteY2216" fmla="*/ 1155293 h 4560459"/>
              <a:gd name="connsiteX2217" fmla="*/ 1706309 w 2748374"/>
              <a:gd name="connsiteY2217" fmla="*/ 1159079 h 4560459"/>
              <a:gd name="connsiteX2218" fmla="*/ 1729026 w 2748374"/>
              <a:gd name="connsiteY2218" fmla="*/ 1181796 h 4560459"/>
              <a:gd name="connsiteX2219" fmla="*/ 1741647 w 2748374"/>
              <a:gd name="connsiteY2219" fmla="*/ 1186844 h 4560459"/>
              <a:gd name="connsiteX2220" fmla="*/ 1756791 w 2748374"/>
              <a:gd name="connsiteY2220" fmla="*/ 1201989 h 4560459"/>
              <a:gd name="connsiteX2221" fmla="*/ 1784557 w 2748374"/>
              <a:gd name="connsiteY2221" fmla="*/ 1234802 h 4560459"/>
              <a:gd name="connsiteX2222" fmla="*/ 1797177 w 2748374"/>
              <a:gd name="connsiteY2222" fmla="*/ 1275188 h 4560459"/>
              <a:gd name="connsiteX2223" fmla="*/ 1782033 w 2748374"/>
              <a:gd name="connsiteY2223" fmla="*/ 1308002 h 4560459"/>
              <a:gd name="connsiteX2224" fmla="*/ 1754267 w 2748374"/>
              <a:gd name="connsiteY2224" fmla="*/ 1330719 h 4560459"/>
              <a:gd name="connsiteX2225" fmla="*/ 1746695 w 2748374"/>
              <a:gd name="connsiteY2225" fmla="*/ 1335767 h 4560459"/>
              <a:gd name="connsiteX2226" fmla="*/ 1739122 w 2748374"/>
              <a:gd name="connsiteY2226" fmla="*/ 1343340 h 4560459"/>
              <a:gd name="connsiteX2227" fmla="*/ 1732812 w 2748374"/>
              <a:gd name="connsiteY2227" fmla="*/ 1345864 h 4560459"/>
              <a:gd name="connsiteX2228" fmla="*/ 1731550 w 2748374"/>
              <a:gd name="connsiteY2228" fmla="*/ 1348388 h 4560459"/>
              <a:gd name="connsiteX2229" fmla="*/ 1723422 w 2748374"/>
              <a:gd name="connsiteY2229" fmla="*/ 1348388 h 4560459"/>
              <a:gd name="connsiteX2230" fmla="*/ 1726840 w 2748374"/>
              <a:gd name="connsiteY2230" fmla="*/ 1383370 h 4560459"/>
              <a:gd name="connsiteX2231" fmla="*/ 1715448 w 2748374"/>
              <a:gd name="connsiteY2231" fmla="*/ 1425433 h 4560459"/>
              <a:gd name="connsiteX2232" fmla="*/ 1690035 w 2748374"/>
              <a:gd name="connsiteY2232" fmla="*/ 1463990 h 4560459"/>
              <a:gd name="connsiteX2233" fmla="*/ 1681272 w 2748374"/>
              <a:gd name="connsiteY2233" fmla="*/ 1472753 h 4560459"/>
              <a:gd name="connsiteX2234" fmla="*/ 1669880 w 2748374"/>
              <a:gd name="connsiteY2234" fmla="*/ 1482392 h 4560459"/>
              <a:gd name="connsiteX2235" fmla="*/ 1654983 w 2748374"/>
              <a:gd name="connsiteY2235" fmla="*/ 1493784 h 4560459"/>
              <a:gd name="connsiteX2236" fmla="*/ 1647097 w 2748374"/>
              <a:gd name="connsiteY2236" fmla="*/ 1494660 h 4560459"/>
              <a:gd name="connsiteX2237" fmla="*/ 1640962 w 2748374"/>
              <a:gd name="connsiteY2237" fmla="*/ 1500795 h 4560459"/>
              <a:gd name="connsiteX2238" fmla="*/ 1639210 w 2748374"/>
              <a:gd name="connsiteY2238" fmla="*/ 1506052 h 4560459"/>
              <a:gd name="connsiteX2239" fmla="*/ 1626942 w 2748374"/>
              <a:gd name="connsiteY2239" fmla="*/ 1523578 h 4560459"/>
              <a:gd name="connsiteX2240" fmla="*/ 1616426 w 2748374"/>
              <a:gd name="connsiteY2240" fmla="*/ 1539352 h 4560459"/>
              <a:gd name="connsiteX2241" fmla="*/ 1609416 w 2748374"/>
              <a:gd name="connsiteY2241" fmla="*/ 1544610 h 4560459"/>
              <a:gd name="connsiteX2242" fmla="*/ 1602405 w 2748374"/>
              <a:gd name="connsiteY2242" fmla="*/ 1551620 h 4560459"/>
              <a:gd name="connsiteX2243" fmla="*/ 1600653 w 2748374"/>
              <a:gd name="connsiteY2243" fmla="*/ 1556878 h 4560459"/>
              <a:gd name="connsiteX2244" fmla="*/ 1589261 w 2748374"/>
              <a:gd name="connsiteY2244" fmla="*/ 1565641 h 4560459"/>
              <a:gd name="connsiteX2245" fmla="*/ 1583127 w 2748374"/>
              <a:gd name="connsiteY2245" fmla="*/ 1576156 h 4560459"/>
              <a:gd name="connsiteX2246" fmla="*/ 1523538 w 2748374"/>
              <a:gd name="connsiteY2246" fmla="*/ 1637497 h 4560459"/>
              <a:gd name="connsiteX2247" fmla="*/ 1516528 w 2748374"/>
              <a:gd name="connsiteY2247" fmla="*/ 1643631 h 4560459"/>
              <a:gd name="connsiteX2248" fmla="*/ 1514775 w 2748374"/>
              <a:gd name="connsiteY2248" fmla="*/ 1655023 h 4560459"/>
              <a:gd name="connsiteX2249" fmla="*/ 1495497 w 2748374"/>
              <a:gd name="connsiteY2249" fmla="*/ 1676055 h 4560459"/>
              <a:gd name="connsiteX2250" fmla="*/ 1479723 w 2748374"/>
              <a:gd name="connsiteY2250" fmla="*/ 1697086 h 4560459"/>
              <a:gd name="connsiteX2251" fmla="*/ 1462197 w 2748374"/>
              <a:gd name="connsiteY2251" fmla="*/ 1711983 h 4560459"/>
              <a:gd name="connsiteX2252" fmla="*/ 1446424 w 2748374"/>
              <a:gd name="connsiteY2252" fmla="*/ 1730385 h 4560459"/>
              <a:gd name="connsiteX2253" fmla="*/ 1437661 w 2748374"/>
              <a:gd name="connsiteY2253" fmla="*/ 1726880 h 4560459"/>
              <a:gd name="connsiteX2254" fmla="*/ 1428898 w 2748374"/>
              <a:gd name="connsiteY2254" fmla="*/ 1726880 h 4560459"/>
              <a:gd name="connsiteX2255" fmla="*/ 1421887 w 2748374"/>
              <a:gd name="connsiteY2255" fmla="*/ 1733890 h 4560459"/>
              <a:gd name="connsiteX2256" fmla="*/ 1423640 w 2748374"/>
              <a:gd name="connsiteY2256" fmla="*/ 1735643 h 4560459"/>
              <a:gd name="connsiteX2257" fmla="*/ 1432403 w 2748374"/>
              <a:gd name="connsiteY2257" fmla="*/ 1743530 h 4560459"/>
              <a:gd name="connsiteX2258" fmla="*/ 1427145 w 2748374"/>
              <a:gd name="connsiteY2258" fmla="*/ 1753169 h 4560459"/>
              <a:gd name="connsiteX2259" fmla="*/ 1418382 w 2748374"/>
              <a:gd name="connsiteY2259" fmla="*/ 1758427 h 4560459"/>
              <a:gd name="connsiteX2260" fmla="*/ 1411372 w 2748374"/>
              <a:gd name="connsiteY2260" fmla="*/ 1765437 h 4560459"/>
              <a:gd name="connsiteX2261" fmla="*/ 1405238 w 2748374"/>
              <a:gd name="connsiteY2261" fmla="*/ 1768066 h 4560459"/>
              <a:gd name="connsiteX2262" fmla="*/ 1402609 w 2748374"/>
              <a:gd name="connsiteY2262" fmla="*/ 1775953 h 4560459"/>
              <a:gd name="connsiteX2263" fmla="*/ 1400856 w 2748374"/>
              <a:gd name="connsiteY2263" fmla="*/ 1782963 h 4560459"/>
              <a:gd name="connsiteX2264" fmla="*/ 1400856 w 2748374"/>
              <a:gd name="connsiteY2264" fmla="*/ 1789974 h 4560459"/>
              <a:gd name="connsiteX2265" fmla="*/ 1407867 w 2748374"/>
              <a:gd name="connsiteY2265" fmla="*/ 1789974 h 4560459"/>
              <a:gd name="connsiteX2266" fmla="*/ 1407867 w 2748374"/>
              <a:gd name="connsiteY2266" fmla="*/ 1791726 h 4560459"/>
              <a:gd name="connsiteX2267" fmla="*/ 1404361 w 2748374"/>
              <a:gd name="connsiteY2267" fmla="*/ 1795231 h 4560459"/>
              <a:gd name="connsiteX2268" fmla="*/ 1408743 w 2748374"/>
              <a:gd name="connsiteY2268" fmla="*/ 1800489 h 4560459"/>
              <a:gd name="connsiteX2269" fmla="*/ 1426269 w 2748374"/>
              <a:gd name="connsiteY2269" fmla="*/ 1796984 h 4560459"/>
              <a:gd name="connsiteX2270" fmla="*/ 1452558 w 2748374"/>
              <a:gd name="connsiteY2270" fmla="*/ 1787345 h 4560459"/>
              <a:gd name="connsiteX2271" fmla="*/ 1480600 w 2748374"/>
              <a:gd name="connsiteY2271" fmla="*/ 1775953 h 4560459"/>
              <a:gd name="connsiteX2272" fmla="*/ 1495497 w 2748374"/>
              <a:gd name="connsiteY2272" fmla="*/ 1765437 h 4560459"/>
              <a:gd name="connsiteX2273" fmla="*/ 1504260 w 2748374"/>
              <a:gd name="connsiteY2273" fmla="*/ 1758427 h 4560459"/>
              <a:gd name="connsiteX2274" fmla="*/ 1508641 w 2748374"/>
              <a:gd name="connsiteY2274" fmla="*/ 1754922 h 4560459"/>
              <a:gd name="connsiteX2275" fmla="*/ 1513023 w 2748374"/>
              <a:gd name="connsiteY2275" fmla="*/ 1753169 h 4560459"/>
              <a:gd name="connsiteX2276" fmla="*/ 1514775 w 2748374"/>
              <a:gd name="connsiteY2276" fmla="*/ 1751416 h 4560459"/>
              <a:gd name="connsiteX2277" fmla="*/ 1518280 w 2748374"/>
              <a:gd name="connsiteY2277" fmla="*/ 1751416 h 4560459"/>
              <a:gd name="connsiteX2278" fmla="*/ 1531425 w 2748374"/>
              <a:gd name="connsiteY2278" fmla="*/ 1740025 h 4560459"/>
              <a:gd name="connsiteX2279" fmla="*/ 1544569 w 2748374"/>
              <a:gd name="connsiteY2279" fmla="*/ 1732138 h 4560459"/>
              <a:gd name="connsiteX2280" fmla="*/ 1548075 w 2748374"/>
              <a:gd name="connsiteY2280" fmla="*/ 1732138 h 4560459"/>
              <a:gd name="connsiteX2281" fmla="*/ 1537559 w 2748374"/>
              <a:gd name="connsiteY2281" fmla="*/ 1745282 h 4560459"/>
              <a:gd name="connsiteX2282" fmla="*/ 1525291 w 2748374"/>
              <a:gd name="connsiteY2282" fmla="*/ 1754922 h 4560459"/>
              <a:gd name="connsiteX2283" fmla="*/ 1518280 w 2748374"/>
              <a:gd name="connsiteY2283" fmla="*/ 1760179 h 4560459"/>
              <a:gd name="connsiteX2284" fmla="*/ 1513899 w 2748374"/>
              <a:gd name="connsiteY2284" fmla="*/ 1763685 h 4560459"/>
              <a:gd name="connsiteX2285" fmla="*/ 1513023 w 2748374"/>
              <a:gd name="connsiteY2285" fmla="*/ 1768942 h 4560459"/>
              <a:gd name="connsiteX2286" fmla="*/ 1511270 w 2748374"/>
              <a:gd name="connsiteY2286" fmla="*/ 1770695 h 4560459"/>
              <a:gd name="connsiteX2287" fmla="*/ 1496373 w 2748374"/>
              <a:gd name="connsiteY2287" fmla="*/ 1785592 h 4560459"/>
              <a:gd name="connsiteX2288" fmla="*/ 1477971 w 2748374"/>
              <a:gd name="connsiteY2288" fmla="*/ 1795231 h 4560459"/>
              <a:gd name="connsiteX2289" fmla="*/ 1474465 w 2748374"/>
              <a:gd name="connsiteY2289" fmla="*/ 1798737 h 4560459"/>
              <a:gd name="connsiteX2290" fmla="*/ 1472713 w 2748374"/>
              <a:gd name="connsiteY2290" fmla="*/ 1803994 h 4560459"/>
              <a:gd name="connsiteX2291" fmla="*/ 1449929 w 2748374"/>
              <a:gd name="connsiteY2291" fmla="*/ 1812757 h 4560459"/>
              <a:gd name="connsiteX2292" fmla="*/ 1430650 w 2748374"/>
              <a:gd name="connsiteY2292" fmla="*/ 1821520 h 4560459"/>
              <a:gd name="connsiteX2293" fmla="*/ 1428898 w 2748374"/>
              <a:gd name="connsiteY2293" fmla="*/ 1826778 h 4560459"/>
              <a:gd name="connsiteX2294" fmla="*/ 1427145 w 2748374"/>
              <a:gd name="connsiteY2294" fmla="*/ 1830283 h 4560459"/>
              <a:gd name="connsiteX2295" fmla="*/ 1414001 w 2748374"/>
              <a:gd name="connsiteY2295" fmla="*/ 1835541 h 4560459"/>
              <a:gd name="connsiteX2296" fmla="*/ 1402609 w 2748374"/>
              <a:gd name="connsiteY2296" fmla="*/ 1842552 h 4560459"/>
              <a:gd name="connsiteX2297" fmla="*/ 1407867 w 2748374"/>
              <a:gd name="connsiteY2297" fmla="*/ 1846057 h 4560459"/>
              <a:gd name="connsiteX2298" fmla="*/ 1417506 w 2748374"/>
              <a:gd name="connsiteY2298" fmla="*/ 1841675 h 4560459"/>
              <a:gd name="connsiteX2299" fmla="*/ 1428898 w 2748374"/>
              <a:gd name="connsiteY2299" fmla="*/ 1835541 h 4560459"/>
              <a:gd name="connsiteX2300" fmla="*/ 1434156 w 2748374"/>
              <a:gd name="connsiteY2300" fmla="*/ 1835541 h 4560459"/>
              <a:gd name="connsiteX2301" fmla="*/ 1437661 w 2748374"/>
              <a:gd name="connsiteY2301" fmla="*/ 1833789 h 4560459"/>
              <a:gd name="connsiteX2302" fmla="*/ 1441166 w 2748374"/>
              <a:gd name="connsiteY2302" fmla="*/ 1832036 h 4560459"/>
              <a:gd name="connsiteX2303" fmla="*/ 1448176 w 2748374"/>
              <a:gd name="connsiteY2303" fmla="*/ 1828531 h 4560459"/>
              <a:gd name="connsiteX2304" fmla="*/ 1486734 w 2748374"/>
              <a:gd name="connsiteY2304" fmla="*/ 1798737 h 4560459"/>
              <a:gd name="connsiteX2305" fmla="*/ 1528796 w 2748374"/>
              <a:gd name="connsiteY2305" fmla="*/ 1781211 h 4560459"/>
              <a:gd name="connsiteX2306" fmla="*/ 1532301 w 2748374"/>
              <a:gd name="connsiteY2306" fmla="*/ 1783840 h 4560459"/>
              <a:gd name="connsiteX2307" fmla="*/ 1537559 w 2748374"/>
              <a:gd name="connsiteY2307" fmla="*/ 1788221 h 4560459"/>
              <a:gd name="connsiteX2308" fmla="*/ 1551580 w 2748374"/>
              <a:gd name="connsiteY2308" fmla="*/ 1788221 h 4560459"/>
              <a:gd name="connsiteX2309" fmla="*/ 1563848 w 2748374"/>
              <a:gd name="connsiteY2309" fmla="*/ 1784716 h 4560459"/>
              <a:gd name="connsiteX2310" fmla="*/ 1570858 w 2748374"/>
              <a:gd name="connsiteY2310" fmla="*/ 1778582 h 4560459"/>
              <a:gd name="connsiteX2311" fmla="*/ 1583127 w 2748374"/>
              <a:gd name="connsiteY2311" fmla="*/ 1774200 h 4560459"/>
              <a:gd name="connsiteX2312" fmla="*/ 1584879 w 2748374"/>
              <a:gd name="connsiteY2312" fmla="*/ 1775953 h 4560459"/>
              <a:gd name="connsiteX2313" fmla="*/ 1570858 w 2748374"/>
              <a:gd name="connsiteY2313" fmla="*/ 1789974 h 4560459"/>
              <a:gd name="connsiteX2314" fmla="*/ 1556838 w 2748374"/>
              <a:gd name="connsiteY2314" fmla="*/ 1802242 h 4560459"/>
              <a:gd name="connsiteX2315" fmla="*/ 1518280 w 2748374"/>
              <a:gd name="connsiteY2315" fmla="*/ 1840799 h 4560459"/>
              <a:gd name="connsiteX2316" fmla="*/ 1500754 w 2748374"/>
              <a:gd name="connsiteY2316" fmla="*/ 1853067 h 4560459"/>
              <a:gd name="connsiteX2317" fmla="*/ 1484981 w 2748374"/>
              <a:gd name="connsiteY2317" fmla="*/ 1867088 h 4560459"/>
              <a:gd name="connsiteX2318" fmla="*/ 1478847 w 2748374"/>
              <a:gd name="connsiteY2318" fmla="*/ 1877604 h 4560459"/>
              <a:gd name="connsiteX2319" fmla="*/ 1469208 w 2748374"/>
              <a:gd name="connsiteY2319" fmla="*/ 1886367 h 4560459"/>
              <a:gd name="connsiteX2320" fmla="*/ 1448176 w 2748374"/>
              <a:gd name="connsiteY2320" fmla="*/ 1907398 h 4560459"/>
              <a:gd name="connsiteX2321" fmla="*/ 1437661 w 2748374"/>
              <a:gd name="connsiteY2321" fmla="*/ 1913532 h 4560459"/>
              <a:gd name="connsiteX2322" fmla="*/ 1424516 w 2748374"/>
              <a:gd name="connsiteY2322" fmla="*/ 1920542 h 4560459"/>
              <a:gd name="connsiteX2323" fmla="*/ 1402609 w 2748374"/>
              <a:gd name="connsiteY2323" fmla="*/ 1935439 h 4560459"/>
              <a:gd name="connsiteX2324" fmla="*/ 1385083 w 2748374"/>
              <a:gd name="connsiteY2324" fmla="*/ 1954718 h 4560459"/>
              <a:gd name="connsiteX2325" fmla="*/ 1369309 w 2748374"/>
              <a:gd name="connsiteY2325" fmla="*/ 1961728 h 4560459"/>
              <a:gd name="connsiteX2326" fmla="*/ 1351784 w 2748374"/>
              <a:gd name="connsiteY2326" fmla="*/ 1968739 h 4560459"/>
              <a:gd name="connsiteX2327" fmla="*/ 1346526 w 2748374"/>
              <a:gd name="connsiteY2327" fmla="*/ 1970491 h 4560459"/>
              <a:gd name="connsiteX2328" fmla="*/ 1343021 w 2748374"/>
              <a:gd name="connsiteY2328" fmla="*/ 1970491 h 4560459"/>
              <a:gd name="connsiteX2329" fmla="*/ 1336886 w 2748374"/>
              <a:gd name="connsiteY2329" fmla="*/ 1973997 h 4560459"/>
              <a:gd name="connsiteX2330" fmla="*/ 1332505 w 2748374"/>
              <a:gd name="connsiteY2330" fmla="*/ 1984512 h 4560459"/>
              <a:gd name="connsiteX2331" fmla="*/ 1330752 w 2748374"/>
              <a:gd name="connsiteY2331" fmla="*/ 1984512 h 4560459"/>
              <a:gd name="connsiteX2332" fmla="*/ 1327247 w 2748374"/>
              <a:gd name="connsiteY2332" fmla="*/ 1986265 h 4560459"/>
              <a:gd name="connsiteX2333" fmla="*/ 1322866 w 2748374"/>
              <a:gd name="connsiteY2333" fmla="*/ 1988017 h 4560459"/>
              <a:gd name="connsiteX2334" fmla="*/ 1321989 w 2748374"/>
              <a:gd name="connsiteY2334" fmla="*/ 1989770 h 4560459"/>
              <a:gd name="connsiteX2335" fmla="*/ 1321989 w 2748374"/>
              <a:gd name="connsiteY2335" fmla="*/ 1993275 h 4560459"/>
              <a:gd name="connsiteX2336" fmla="*/ 1307092 w 2748374"/>
              <a:gd name="connsiteY2336" fmla="*/ 2004667 h 4560459"/>
              <a:gd name="connsiteX2337" fmla="*/ 1285185 w 2748374"/>
              <a:gd name="connsiteY2337" fmla="*/ 2009049 h 4560459"/>
              <a:gd name="connsiteX2338" fmla="*/ 1269411 w 2748374"/>
              <a:gd name="connsiteY2338" fmla="*/ 2003791 h 4560459"/>
              <a:gd name="connsiteX2339" fmla="*/ 1247504 w 2748374"/>
              <a:gd name="connsiteY2339" fmla="*/ 1973997 h 4560459"/>
              <a:gd name="connsiteX2340" fmla="*/ 1241370 w 2748374"/>
              <a:gd name="connsiteY2340" fmla="*/ 1938945 h 4560459"/>
              <a:gd name="connsiteX2341" fmla="*/ 1236112 w 2748374"/>
              <a:gd name="connsiteY2341" fmla="*/ 1923171 h 4560459"/>
              <a:gd name="connsiteX2342" fmla="*/ 1230854 w 2748374"/>
              <a:gd name="connsiteY2342" fmla="*/ 1905645 h 4560459"/>
              <a:gd name="connsiteX2343" fmla="*/ 1236112 w 2748374"/>
              <a:gd name="connsiteY2343" fmla="*/ 1888119 h 4560459"/>
              <a:gd name="connsiteX2344" fmla="*/ 1241370 w 2748374"/>
              <a:gd name="connsiteY2344" fmla="*/ 1870593 h 4560459"/>
              <a:gd name="connsiteX2345" fmla="*/ 1241370 w 2748374"/>
              <a:gd name="connsiteY2345" fmla="*/ 1868841 h 4560459"/>
              <a:gd name="connsiteX2346" fmla="*/ 1239617 w 2748374"/>
              <a:gd name="connsiteY2346" fmla="*/ 1867088 h 4560459"/>
              <a:gd name="connsiteX2347" fmla="*/ 1239617 w 2748374"/>
              <a:gd name="connsiteY2347" fmla="*/ 1853067 h 4560459"/>
              <a:gd name="connsiteX2348" fmla="*/ 1243122 w 2748374"/>
              <a:gd name="connsiteY2348" fmla="*/ 1840799 h 4560459"/>
              <a:gd name="connsiteX2349" fmla="*/ 1250133 w 2748374"/>
              <a:gd name="connsiteY2349" fmla="*/ 1806623 h 4560459"/>
              <a:gd name="connsiteX2350" fmla="*/ 1262401 w 2748374"/>
              <a:gd name="connsiteY2350" fmla="*/ 1772448 h 4560459"/>
              <a:gd name="connsiteX2351" fmla="*/ 1285185 w 2748374"/>
              <a:gd name="connsiteY2351" fmla="*/ 1754922 h 4560459"/>
              <a:gd name="connsiteX2352" fmla="*/ 1307969 w 2748374"/>
              <a:gd name="connsiteY2352" fmla="*/ 1739148 h 4560459"/>
              <a:gd name="connsiteX2353" fmla="*/ 1321989 w 2748374"/>
              <a:gd name="connsiteY2353" fmla="*/ 1719870 h 4560459"/>
              <a:gd name="connsiteX2354" fmla="*/ 1334258 w 2748374"/>
              <a:gd name="connsiteY2354" fmla="*/ 1700591 h 4560459"/>
              <a:gd name="connsiteX2355" fmla="*/ 1350031 w 2748374"/>
              <a:gd name="connsiteY2355" fmla="*/ 1683065 h 4560459"/>
              <a:gd name="connsiteX2356" fmla="*/ 1362299 w 2748374"/>
              <a:gd name="connsiteY2356" fmla="*/ 1665539 h 4560459"/>
              <a:gd name="connsiteX2357" fmla="*/ 1371062 w 2748374"/>
              <a:gd name="connsiteY2357" fmla="*/ 1653271 h 4560459"/>
              <a:gd name="connsiteX2358" fmla="*/ 1378072 w 2748374"/>
              <a:gd name="connsiteY2358" fmla="*/ 1639250 h 4560459"/>
              <a:gd name="connsiteX2359" fmla="*/ 1391217 w 2748374"/>
              <a:gd name="connsiteY2359" fmla="*/ 1625229 h 4560459"/>
              <a:gd name="connsiteX2360" fmla="*/ 1402609 w 2748374"/>
              <a:gd name="connsiteY2360" fmla="*/ 1607703 h 4560459"/>
              <a:gd name="connsiteX2361" fmla="*/ 1404361 w 2748374"/>
              <a:gd name="connsiteY2361" fmla="*/ 1600693 h 4560459"/>
              <a:gd name="connsiteX2362" fmla="*/ 1414877 w 2748374"/>
              <a:gd name="connsiteY2362" fmla="*/ 1598064 h 4560459"/>
              <a:gd name="connsiteX2363" fmla="*/ 1420135 w 2748374"/>
              <a:gd name="connsiteY2363" fmla="*/ 1590177 h 4560459"/>
              <a:gd name="connsiteX2364" fmla="*/ 1418382 w 2748374"/>
              <a:gd name="connsiteY2364" fmla="*/ 1586672 h 4560459"/>
              <a:gd name="connsiteX2365" fmla="*/ 1416630 w 2748374"/>
              <a:gd name="connsiteY2365" fmla="*/ 1584919 h 4560459"/>
              <a:gd name="connsiteX2366" fmla="*/ 1416630 w 2748374"/>
              <a:gd name="connsiteY2366" fmla="*/ 1583167 h 4560459"/>
              <a:gd name="connsiteX2367" fmla="*/ 1423640 w 2748374"/>
              <a:gd name="connsiteY2367" fmla="*/ 1567393 h 4560459"/>
              <a:gd name="connsiteX2368" fmla="*/ 1435908 w 2748374"/>
              <a:gd name="connsiteY2368" fmla="*/ 1556002 h 4560459"/>
              <a:gd name="connsiteX2369" fmla="*/ 1441166 w 2748374"/>
              <a:gd name="connsiteY2369" fmla="*/ 1542857 h 4560459"/>
              <a:gd name="connsiteX2370" fmla="*/ 1448176 w 2748374"/>
              <a:gd name="connsiteY2370" fmla="*/ 1534094 h 4560459"/>
              <a:gd name="connsiteX2371" fmla="*/ 1453434 w 2748374"/>
              <a:gd name="connsiteY2371" fmla="*/ 1527084 h 4560459"/>
              <a:gd name="connsiteX2372" fmla="*/ 1455187 w 2748374"/>
              <a:gd name="connsiteY2372" fmla="*/ 1525331 h 4560459"/>
              <a:gd name="connsiteX2373" fmla="*/ 1455187 w 2748374"/>
              <a:gd name="connsiteY2373" fmla="*/ 1523578 h 4560459"/>
              <a:gd name="connsiteX2374" fmla="*/ 1455187 w 2748374"/>
              <a:gd name="connsiteY2374" fmla="*/ 1518321 h 4560459"/>
              <a:gd name="connsiteX2375" fmla="*/ 1458692 w 2748374"/>
              <a:gd name="connsiteY2375" fmla="*/ 1513063 h 4560459"/>
              <a:gd name="connsiteX2376" fmla="*/ 1460445 w 2748374"/>
              <a:gd name="connsiteY2376" fmla="*/ 1511310 h 4560459"/>
              <a:gd name="connsiteX2377" fmla="*/ 1470960 w 2748374"/>
              <a:gd name="connsiteY2377" fmla="*/ 1499042 h 4560459"/>
              <a:gd name="connsiteX2378" fmla="*/ 1477971 w 2748374"/>
              <a:gd name="connsiteY2378" fmla="*/ 1483269 h 4560459"/>
              <a:gd name="connsiteX2379" fmla="*/ 1489363 w 2748374"/>
              <a:gd name="connsiteY2379" fmla="*/ 1463114 h 4560459"/>
              <a:gd name="connsiteX2380" fmla="*/ 1504260 w 2748374"/>
              <a:gd name="connsiteY2380" fmla="*/ 1448217 h 4560459"/>
              <a:gd name="connsiteX2381" fmla="*/ 1509517 w 2748374"/>
              <a:gd name="connsiteY2381" fmla="*/ 1440330 h 4560459"/>
              <a:gd name="connsiteX2382" fmla="*/ 1518280 w 2748374"/>
              <a:gd name="connsiteY2382" fmla="*/ 1434196 h 4560459"/>
              <a:gd name="connsiteX2383" fmla="*/ 1516528 w 2748374"/>
              <a:gd name="connsiteY2383" fmla="*/ 1425433 h 4560459"/>
              <a:gd name="connsiteX2384" fmla="*/ 1524415 w 2748374"/>
              <a:gd name="connsiteY2384" fmla="*/ 1406154 h 4560459"/>
              <a:gd name="connsiteX2385" fmla="*/ 1537559 w 2748374"/>
              <a:gd name="connsiteY2385" fmla="*/ 1386876 h 4560459"/>
              <a:gd name="connsiteX2386" fmla="*/ 1548075 w 2748374"/>
              <a:gd name="connsiteY2386" fmla="*/ 1358834 h 4560459"/>
              <a:gd name="connsiteX2387" fmla="*/ 1551580 w 2748374"/>
              <a:gd name="connsiteY2387" fmla="*/ 1332545 h 4560459"/>
              <a:gd name="connsiteX2388" fmla="*/ 1551580 w 2748374"/>
              <a:gd name="connsiteY2388" fmla="*/ 1322029 h 4560459"/>
              <a:gd name="connsiteX2389" fmla="*/ 1548951 w 2748374"/>
              <a:gd name="connsiteY2389" fmla="*/ 1312390 h 4560459"/>
              <a:gd name="connsiteX2390" fmla="*/ 1540188 w 2748374"/>
              <a:gd name="connsiteY2390" fmla="*/ 1301874 h 4560459"/>
              <a:gd name="connsiteX2391" fmla="*/ 1535375 w 2748374"/>
              <a:gd name="connsiteY2391" fmla="*/ 1292936 h 4560459"/>
              <a:gd name="connsiteX2392" fmla="*/ 1523310 w 2748374"/>
              <a:gd name="connsiteY2392" fmla="*/ 1291595 h 4560459"/>
              <a:gd name="connsiteX2393" fmla="*/ 1501855 w 2748374"/>
              <a:gd name="connsiteY2393" fmla="*/ 1290333 h 4560459"/>
              <a:gd name="connsiteX2394" fmla="*/ 1471565 w 2748374"/>
              <a:gd name="connsiteY2394" fmla="*/ 1290333 h 4560459"/>
              <a:gd name="connsiteX2395" fmla="*/ 1445062 w 2748374"/>
              <a:gd name="connsiteY2395" fmla="*/ 1291595 h 4560459"/>
              <a:gd name="connsiteX2396" fmla="*/ 1433703 w 2748374"/>
              <a:gd name="connsiteY2396" fmla="*/ 1295381 h 4560459"/>
              <a:gd name="connsiteX2397" fmla="*/ 1426131 w 2748374"/>
              <a:gd name="connsiteY2397" fmla="*/ 1297905 h 4560459"/>
              <a:gd name="connsiteX2398" fmla="*/ 1400890 w 2748374"/>
              <a:gd name="connsiteY2398" fmla="*/ 1297905 h 4560459"/>
              <a:gd name="connsiteX2399" fmla="*/ 1375648 w 2748374"/>
              <a:gd name="connsiteY2399" fmla="*/ 1300430 h 4560459"/>
              <a:gd name="connsiteX2400" fmla="*/ 1368076 w 2748374"/>
              <a:gd name="connsiteY2400" fmla="*/ 1300430 h 4560459"/>
              <a:gd name="connsiteX2401" fmla="*/ 1357979 w 2748374"/>
              <a:gd name="connsiteY2401" fmla="*/ 1305478 h 4560459"/>
              <a:gd name="connsiteX2402" fmla="*/ 1352931 w 2748374"/>
              <a:gd name="connsiteY2402" fmla="*/ 1302954 h 4560459"/>
              <a:gd name="connsiteX2403" fmla="*/ 1345359 w 2748374"/>
              <a:gd name="connsiteY2403" fmla="*/ 1302954 h 4560459"/>
              <a:gd name="connsiteX2404" fmla="*/ 1330214 w 2748374"/>
              <a:gd name="connsiteY2404" fmla="*/ 1308002 h 4560459"/>
              <a:gd name="connsiteX2405" fmla="*/ 1315069 w 2748374"/>
              <a:gd name="connsiteY2405" fmla="*/ 1318099 h 4560459"/>
              <a:gd name="connsiteX2406" fmla="*/ 1310021 w 2748374"/>
              <a:gd name="connsiteY2406" fmla="*/ 1318099 h 4560459"/>
              <a:gd name="connsiteX2407" fmla="*/ 1307497 w 2748374"/>
              <a:gd name="connsiteY2407" fmla="*/ 1315574 h 4560459"/>
              <a:gd name="connsiteX2408" fmla="*/ 1297400 w 2748374"/>
              <a:gd name="connsiteY2408" fmla="*/ 1315574 h 4560459"/>
              <a:gd name="connsiteX2409" fmla="*/ 1289828 w 2748374"/>
              <a:gd name="connsiteY2409" fmla="*/ 1320623 h 4560459"/>
              <a:gd name="connsiteX2410" fmla="*/ 1270897 w 2748374"/>
              <a:gd name="connsiteY2410" fmla="*/ 1323147 h 4560459"/>
              <a:gd name="connsiteX2411" fmla="*/ 1257015 w 2748374"/>
              <a:gd name="connsiteY2411" fmla="*/ 1328195 h 4560459"/>
              <a:gd name="connsiteX2412" fmla="*/ 1206532 w 2748374"/>
              <a:gd name="connsiteY2412" fmla="*/ 1333243 h 4560459"/>
              <a:gd name="connsiteX2413" fmla="*/ 1198960 w 2748374"/>
              <a:gd name="connsiteY2413" fmla="*/ 1340816 h 4560459"/>
              <a:gd name="connsiteX2414" fmla="*/ 1191387 w 2748374"/>
              <a:gd name="connsiteY2414" fmla="*/ 1345864 h 4560459"/>
              <a:gd name="connsiteX2415" fmla="*/ 1169932 w 2748374"/>
              <a:gd name="connsiteY2415" fmla="*/ 1350912 h 4560459"/>
              <a:gd name="connsiteX2416" fmla="*/ 1151001 w 2748374"/>
              <a:gd name="connsiteY2416" fmla="*/ 1353436 h 4560459"/>
              <a:gd name="connsiteX2417" fmla="*/ 1138381 w 2748374"/>
              <a:gd name="connsiteY2417" fmla="*/ 1355960 h 4560459"/>
              <a:gd name="connsiteX2418" fmla="*/ 1128284 w 2748374"/>
              <a:gd name="connsiteY2418" fmla="*/ 1358484 h 4560459"/>
              <a:gd name="connsiteX2419" fmla="*/ 1114401 w 2748374"/>
              <a:gd name="connsiteY2419" fmla="*/ 1362271 h 4560459"/>
              <a:gd name="connsiteX2420" fmla="*/ 1104305 w 2748374"/>
              <a:gd name="connsiteY2420" fmla="*/ 1367319 h 4560459"/>
              <a:gd name="connsiteX2421" fmla="*/ 1094208 w 2748374"/>
              <a:gd name="connsiteY2421" fmla="*/ 1372367 h 4560459"/>
              <a:gd name="connsiteX2422" fmla="*/ 1080326 w 2748374"/>
              <a:gd name="connsiteY2422" fmla="*/ 1376153 h 4560459"/>
              <a:gd name="connsiteX2423" fmla="*/ 1068967 w 2748374"/>
              <a:gd name="connsiteY2423" fmla="*/ 1382464 h 4560459"/>
              <a:gd name="connsiteX2424" fmla="*/ 1062657 w 2748374"/>
              <a:gd name="connsiteY2424" fmla="*/ 1391298 h 4560459"/>
              <a:gd name="connsiteX2425" fmla="*/ 1057609 w 2748374"/>
              <a:gd name="connsiteY2425" fmla="*/ 1441781 h 4560459"/>
              <a:gd name="connsiteX2426" fmla="*/ 1052560 w 2748374"/>
              <a:gd name="connsiteY2426" fmla="*/ 1472070 h 4560459"/>
              <a:gd name="connsiteX2427" fmla="*/ 1052560 w 2748374"/>
              <a:gd name="connsiteY2427" fmla="*/ 1487215 h 4560459"/>
              <a:gd name="connsiteX2428" fmla="*/ 1055085 w 2748374"/>
              <a:gd name="connsiteY2428" fmla="*/ 1494787 h 4560459"/>
              <a:gd name="connsiteX2429" fmla="*/ 1055085 w 2748374"/>
              <a:gd name="connsiteY2429" fmla="*/ 1514980 h 4560459"/>
              <a:gd name="connsiteX2430" fmla="*/ 1052560 w 2748374"/>
              <a:gd name="connsiteY2430" fmla="*/ 1525077 h 4560459"/>
              <a:gd name="connsiteX2431" fmla="*/ 1052560 w 2748374"/>
              <a:gd name="connsiteY2431" fmla="*/ 1575559 h 4560459"/>
              <a:gd name="connsiteX2432" fmla="*/ 1060133 w 2748374"/>
              <a:gd name="connsiteY2432" fmla="*/ 1600801 h 4560459"/>
              <a:gd name="connsiteX2433" fmla="*/ 1065181 w 2748374"/>
              <a:gd name="connsiteY2433" fmla="*/ 1628566 h 4560459"/>
              <a:gd name="connsiteX2434" fmla="*/ 1062657 w 2748374"/>
              <a:gd name="connsiteY2434" fmla="*/ 1641187 h 4560459"/>
              <a:gd name="connsiteX2435" fmla="*/ 1060133 w 2748374"/>
              <a:gd name="connsiteY2435" fmla="*/ 1661380 h 4560459"/>
              <a:gd name="connsiteX2436" fmla="*/ 1062657 w 2748374"/>
              <a:gd name="connsiteY2436" fmla="*/ 1666428 h 4560459"/>
              <a:gd name="connsiteX2437" fmla="*/ 1062657 w 2748374"/>
              <a:gd name="connsiteY2437" fmla="*/ 1711862 h 4560459"/>
              <a:gd name="connsiteX2438" fmla="*/ 1066443 w 2748374"/>
              <a:gd name="connsiteY2438" fmla="*/ 1723221 h 4560459"/>
              <a:gd name="connsiteX2439" fmla="*/ 1070229 w 2748374"/>
              <a:gd name="connsiteY2439" fmla="*/ 1737103 h 4560459"/>
              <a:gd name="connsiteX2440" fmla="*/ 1062657 w 2748374"/>
              <a:gd name="connsiteY2440" fmla="*/ 1767393 h 4560459"/>
              <a:gd name="connsiteX2441" fmla="*/ 1060133 w 2748374"/>
              <a:gd name="connsiteY2441" fmla="*/ 1780013 h 4560459"/>
              <a:gd name="connsiteX2442" fmla="*/ 1057609 w 2748374"/>
              <a:gd name="connsiteY2442" fmla="*/ 1795158 h 4560459"/>
              <a:gd name="connsiteX2443" fmla="*/ 1055085 w 2748374"/>
              <a:gd name="connsiteY2443" fmla="*/ 1800206 h 4560459"/>
              <a:gd name="connsiteX2444" fmla="*/ 1052560 w 2748374"/>
              <a:gd name="connsiteY2444" fmla="*/ 1807779 h 4560459"/>
              <a:gd name="connsiteX2445" fmla="*/ 1052560 w 2748374"/>
              <a:gd name="connsiteY2445" fmla="*/ 1812827 h 4560459"/>
              <a:gd name="connsiteX2446" fmla="*/ 1055085 w 2748374"/>
              <a:gd name="connsiteY2446" fmla="*/ 1817875 h 4560459"/>
              <a:gd name="connsiteX2447" fmla="*/ 1055085 w 2748374"/>
              <a:gd name="connsiteY2447" fmla="*/ 1870882 h 4560459"/>
              <a:gd name="connsiteX2448" fmla="*/ 1051298 w 2748374"/>
              <a:gd name="connsiteY2448" fmla="*/ 1878454 h 4560459"/>
              <a:gd name="connsiteX2449" fmla="*/ 1047512 w 2748374"/>
              <a:gd name="connsiteY2449" fmla="*/ 1896123 h 4560459"/>
              <a:gd name="connsiteX2450" fmla="*/ 1044988 w 2748374"/>
              <a:gd name="connsiteY2450" fmla="*/ 1928937 h 4560459"/>
              <a:gd name="connsiteX2451" fmla="*/ 1044988 w 2748374"/>
              <a:gd name="connsiteY2451" fmla="*/ 1966799 h 4560459"/>
              <a:gd name="connsiteX2452" fmla="*/ 1039940 w 2748374"/>
              <a:gd name="connsiteY2452" fmla="*/ 2007185 h 4560459"/>
              <a:gd name="connsiteX2453" fmla="*/ 1042464 w 2748374"/>
              <a:gd name="connsiteY2453" fmla="*/ 2017281 h 4560459"/>
              <a:gd name="connsiteX2454" fmla="*/ 1044988 w 2748374"/>
              <a:gd name="connsiteY2454" fmla="*/ 2029902 h 4560459"/>
              <a:gd name="connsiteX2455" fmla="*/ 1042464 w 2748374"/>
              <a:gd name="connsiteY2455" fmla="*/ 2058929 h 4560459"/>
              <a:gd name="connsiteX2456" fmla="*/ 1036154 w 2748374"/>
              <a:gd name="connsiteY2456" fmla="*/ 2101839 h 4560459"/>
              <a:gd name="connsiteX2457" fmla="*/ 1027319 w 2748374"/>
              <a:gd name="connsiteY2457" fmla="*/ 2140963 h 4560459"/>
              <a:gd name="connsiteX2458" fmla="*/ 1012174 w 2748374"/>
              <a:gd name="connsiteY2458" fmla="*/ 2166205 h 4560459"/>
              <a:gd name="connsiteX2459" fmla="*/ 1007126 w 2748374"/>
              <a:gd name="connsiteY2459" fmla="*/ 2135915 h 4560459"/>
              <a:gd name="connsiteX2460" fmla="*/ 999554 w 2748374"/>
              <a:gd name="connsiteY2460" fmla="*/ 2135915 h 4560459"/>
              <a:gd name="connsiteX2461" fmla="*/ 997030 w 2748374"/>
              <a:gd name="connsiteY2461" fmla="*/ 2140963 h 4560459"/>
              <a:gd name="connsiteX2462" fmla="*/ 991981 w 2748374"/>
              <a:gd name="connsiteY2462" fmla="*/ 2148536 h 4560459"/>
              <a:gd name="connsiteX2463" fmla="*/ 989457 w 2748374"/>
              <a:gd name="connsiteY2463" fmla="*/ 2151060 h 4560459"/>
              <a:gd name="connsiteX2464" fmla="*/ 986933 w 2748374"/>
              <a:gd name="connsiteY2464" fmla="*/ 2156108 h 4560459"/>
              <a:gd name="connsiteX2465" fmla="*/ 986933 w 2748374"/>
              <a:gd name="connsiteY2465" fmla="*/ 2161156 h 4560459"/>
              <a:gd name="connsiteX2466" fmla="*/ 980623 w 2748374"/>
              <a:gd name="connsiteY2466" fmla="*/ 2187660 h 4560459"/>
              <a:gd name="connsiteX2467" fmla="*/ 954120 w 2748374"/>
              <a:gd name="connsiteY2467" fmla="*/ 2204066 h 4560459"/>
              <a:gd name="connsiteX2468" fmla="*/ 941499 w 2748374"/>
              <a:gd name="connsiteY2468" fmla="*/ 2201542 h 4560459"/>
              <a:gd name="connsiteX2469" fmla="*/ 927616 w 2748374"/>
              <a:gd name="connsiteY2469" fmla="*/ 2191446 h 4560459"/>
              <a:gd name="connsiteX2470" fmla="*/ 921306 w 2748374"/>
              <a:gd name="connsiteY2470" fmla="*/ 2173777 h 4560459"/>
              <a:gd name="connsiteX2471" fmla="*/ 916258 w 2748374"/>
              <a:gd name="connsiteY2471" fmla="*/ 2138439 h 4560459"/>
              <a:gd name="connsiteX2472" fmla="*/ 916258 w 2748374"/>
              <a:gd name="connsiteY2472" fmla="*/ 2080384 h 4560459"/>
              <a:gd name="connsiteX2473" fmla="*/ 916258 w 2748374"/>
              <a:gd name="connsiteY2473" fmla="*/ 2050095 h 4560459"/>
              <a:gd name="connsiteX2474" fmla="*/ 918782 w 2748374"/>
              <a:gd name="connsiteY2474" fmla="*/ 2019806 h 4560459"/>
              <a:gd name="connsiteX2475" fmla="*/ 918782 w 2748374"/>
              <a:gd name="connsiteY2475" fmla="*/ 1992040 h 4560459"/>
              <a:gd name="connsiteX2476" fmla="*/ 916258 w 2748374"/>
              <a:gd name="connsiteY2476" fmla="*/ 1986992 h 4560459"/>
              <a:gd name="connsiteX2477" fmla="*/ 916258 w 2748374"/>
              <a:gd name="connsiteY2477" fmla="*/ 1981943 h 4560459"/>
              <a:gd name="connsiteX2478" fmla="*/ 918782 w 2748374"/>
              <a:gd name="connsiteY2478" fmla="*/ 1979419 h 4560459"/>
              <a:gd name="connsiteX2479" fmla="*/ 918782 w 2748374"/>
              <a:gd name="connsiteY2479" fmla="*/ 1969323 h 4560459"/>
              <a:gd name="connsiteX2480" fmla="*/ 921306 w 2748374"/>
              <a:gd name="connsiteY2480" fmla="*/ 1964275 h 4560459"/>
              <a:gd name="connsiteX2481" fmla="*/ 925092 w 2748374"/>
              <a:gd name="connsiteY2481" fmla="*/ 1933985 h 4560459"/>
              <a:gd name="connsiteX2482" fmla="*/ 926354 w 2748374"/>
              <a:gd name="connsiteY2482" fmla="*/ 1906220 h 4560459"/>
              <a:gd name="connsiteX2483" fmla="*/ 926354 w 2748374"/>
              <a:gd name="connsiteY2483" fmla="*/ 1886027 h 4560459"/>
              <a:gd name="connsiteX2484" fmla="*/ 923830 w 2748374"/>
              <a:gd name="connsiteY2484" fmla="*/ 1875930 h 4560459"/>
              <a:gd name="connsiteX2485" fmla="*/ 923830 w 2748374"/>
              <a:gd name="connsiteY2485" fmla="*/ 1853213 h 4560459"/>
              <a:gd name="connsiteX2486" fmla="*/ 926354 w 2748374"/>
              <a:gd name="connsiteY2486" fmla="*/ 1850689 h 4560459"/>
              <a:gd name="connsiteX2487" fmla="*/ 926354 w 2748374"/>
              <a:gd name="connsiteY2487" fmla="*/ 1848165 h 4560459"/>
              <a:gd name="connsiteX2488" fmla="*/ 921306 w 2748374"/>
              <a:gd name="connsiteY2488" fmla="*/ 1806517 h 4560459"/>
              <a:gd name="connsiteX2489" fmla="*/ 916258 w 2748374"/>
              <a:gd name="connsiteY2489" fmla="*/ 1769917 h 4560459"/>
              <a:gd name="connsiteX2490" fmla="*/ 916258 w 2748374"/>
              <a:gd name="connsiteY2490" fmla="*/ 1759821 h 4560459"/>
              <a:gd name="connsiteX2491" fmla="*/ 918782 w 2748374"/>
              <a:gd name="connsiteY2491" fmla="*/ 1757296 h 4560459"/>
              <a:gd name="connsiteX2492" fmla="*/ 918782 w 2748374"/>
              <a:gd name="connsiteY2492" fmla="*/ 1734579 h 4560459"/>
              <a:gd name="connsiteX2493" fmla="*/ 913733 w 2748374"/>
              <a:gd name="connsiteY2493" fmla="*/ 1714386 h 4560459"/>
              <a:gd name="connsiteX2494" fmla="*/ 913733 w 2748374"/>
              <a:gd name="connsiteY2494" fmla="*/ 1674000 h 4560459"/>
              <a:gd name="connsiteX2495" fmla="*/ 916258 w 2748374"/>
              <a:gd name="connsiteY2495" fmla="*/ 1666428 h 4560459"/>
              <a:gd name="connsiteX2496" fmla="*/ 918782 w 2748374"/>
              <a:gd name="connsiteY2496" fmla="*/ 1663904 h 4560459"/>
              <a:gd name="connsiteX2497" fmla="*/ 918782 w 2748374"/>
              <a:gd name="connsiteY2497" fmla="*/ 1661380 h 4560459"/>
              <a:gd name="connsiteX2498" fmla="*/ 916258 w 2748374"/>
              <a:gd name="connsiteY2498" fmla="*/ 1653807 h 4560459"/>
              <a:gd name="connsiteX2499" fmla="*/ 913733 w 2748374"/>
              <a:gd name="connsiteY2499" fmla="*/ 1648759 h 4560459"/>
              <a:gd name="connsiteX2500" fmla="*/ 913733 w 2748374"/>
              <a:gd name="connsiteY2500" fmla="*/ 1636138 h 4560459"/>
              <a:gd name="connsiteX2501" fmla="*/ 916258 w 2748374"/>
              <a:gd name="connsiteY2501" fmla="*/ 1626042 h 4560459"/>
              <a:gd name="connsiteX2502" fmla="*/ 906161 w 2748374"/>
              <a:gd name="connsiteY2502" fmla="*/ 1590704 h 4560459"/>
              <a:gd name="connsiteX2503" fmla="*/ 896065 w 2748374"/>
              <a:gd name="connsiteY2503" fmla="*/ 1555366 h 4560459"/>
              <a:gd name="connsiteX2504" fmla="*/ 893541 w 2748374"/>
              <a:gd name="connsiteY2504" fmla="*/ 1509932 h 4560459"/>
              <a:gd name="connsiteX2505" fmla="*/ 880920 w 2748374"/>
              <a:gd name="connsiteY2505" fmla="*/ 1464498 h 4560459"/>
              <a:gd name="connsiteX2506" fmla="*/ 878396 w 2748374"/>
              <a:gd name="connsiteY2506" fmla="*/ 1464498 h 4560459"/>
              <a:gd name="connsiteX2507" fmla="*/ 850630 w 2748374"/>
              <a:gd name="connsiteY2507" fmla="*/ 1479643 h 4560459"/>
              <a:gd name="connsiteX2508" fmla="*/ 820341 w 2748374"/>
              <a:gd name="connsiteY2508" fmla="*/ 1487215 h 4560459"/>
              <a:gd name="connsiteX2509" fmla="*/ 785003 w 2748374"/>
              <a:gd name="connsiteY2509" fmla="*/ 1514980 h 4560459"/>
              <a:gd name="connsiteX2510" fmla="*/ 737045 w 2748374"/>
              <a:gd name="connsiteY2510" fmla="*/ 1530125 h 4560459"/>
              <a:gd name="connsiteX2511" fmla="*/ 686562 w 2748374"/>
              <a:gd name="connsiteY2511" fmla="*/ 1557890 h 4560459"/>
              <a:gd name="connsiteX2512" fmla="*/ 671417 w 2748374"/>
              <a:gd name="connsiteY2512" fmla="*/ 1567987 h 4560459"/>
              <a:gd name="connsiteX2513" fmla="*/ 653749 w 2748374"/>
              <a:gd name="connsiteY2513" fmla="*/ 1573035 h 4560459"/>
              <a:gd name="connsiteX2514" fmla="*/ 638604 w 2748374"/>
              <a:gd name="connsiteY2514" fmla="*/ 1585656 h 4560459"/>
              <a:gd name="connsiteX2515" fmla="*/ 615887 w 2748374"/>
              <a:gd name="connsiteY2515" fmla="*/ 1593228 h 4560459"/>
              <a:gd name="connsiteX2516" fmla="*/ 590645 w 2748374"/>
              <a:gd name="connsiteY2516" fmla="*/ 1597014 h 4560459"/>
              <a:gd name="connsiteX2517" fmla="*/ 560356 w 2748374"/>
              <a:gd name="connsiteY2517" fmla="*/ 1608373 h 4560459"/>
              <a:gd name="connsiteX2518" fmla="*/ 530066 w 2748374"/>
              <a:gd name="connsiteY2518" fmla="*/ 1623518 h 4560459"/>
              <a:gd name="connsiteX2519" fmla="*/ 514922 w 2748374"/>
              <a:gd name="connsiteY2519" fmla="*/ 1626042 h 4560459"/>
              <a:gd name="connsiteX2520" fmla="*/ 507349 w 2748374"/>
              <a:gd name="connsiteY2520" fmla="*/ 1628566 h 4560459"/>
              <a:gd name="connsiteX2521" fmla="*/ 492205 w 2748374"/>
              <a:gd name="connsiteY2521" fmla="*/ 1641187 h 4560459"/>
              <a:gd name="connsiteX2522" fmla="*/ 479584 w 2748374"/>
              <a:gd name="connsiteY2522" fmla="*/ 1641187 h 4560459"/>
              <a:gd name="connsiteX2523" fmla="*/ 446770 w 2748374"/>
              <a:gd name="connsiteY2523" fmla="*/ 1651283 h 4560459"/>
              <a:gd name="connsiteX2524" fmla="*/ 408908 w 2748374"/>
              <a:gd name="connsiteY2524" fmla="*/ 1660118 h 4560459"/>
              <a:gd name="connsiteX2525" fmla="*/ 369784 w 2748374"/>
              <a:gd name="connsiteY2525" fmla="*/ 1663904 h 4560459"/>
              <a:gd name="connsiteX2526" fmla="*/ 333185 w 2748374"/>
              <a:gd name="connsiteY2526" fmla="*/ 1668952 h 4560459"/>
              <a:gd name="connsiteX2527" fmla="*/ 254937 w 2748374"/>
              <a:gd name="connsiteY2527" fmla="*/ 1668952 h 4560459"/>
              <a:gd name="connsiteX2528" fmla="*/ 229696 w 2748374"/>
              <a:gd name="connsiteY2528" fmla="*/ 1681573 h 4560459"/>
              <a:gd name="connsiteX2529" fmla="*/ 201930 w 2748374"/>
              <a:gd name="connsiteY2529" fmla="*/ 1679049 h 4560459"/>
              <a:gd name="connsiteX2530" fmla="*/ 177951 w 2748374"/>
              <a:gd name="connsiteY2530" fmla="*/ 1682835 h 4560459"/>
              <a:gd name="connsiteX2531" fmla="*/ 153972 w 2748374"/>
              <a:gd name="connsiteY2531" fmla="*/ 1686621 h 4560459"/>
              <a:gd name="connsiteX2532" fmla="*/ 141351 w 2748374"/>
              <a:gd name="connsiteY2532" fmla="*/ 1684097 h 4560459"/>
              <a:gd name="connsiteX2533" fmla="*/ 131255 w 2748374"/>
              <a:gd name="connsiteY2533" fmla="*/ 1684097 h 4560459"/>
              <a:gd name="connsiteX2534" fmla="*/ 104751 w 2748374"/>
              <a:gd name="connsiteY2534" fmla="*/ 1681573 h 4560459"/>
              <a:gd name="connsiteX2535" fmla="*/ 75724 w 2748374"/>
              <a:gd name="connsiteY2535" fmla="*/ 1679049 h 4560459"/>
              <a:gd name="connsiteX2536" fmla="*/ 58055 w 2748374"/>
              <a:gd name="connsiteY2536" fmla="*/ 1662642 h 4560459"/>
              <a:gd name="connsiteX2537" fmla="*/ 47959 w 2748374"/>
              <a:gd name="connsiteY2537" fmla="*/ 1641187 h 4560459"/>
              <a:gd name="connsiteX2538" fmla="*/ 42910 w 2748374"/>
              <a:gd name="connsiteY2538" fmla="*/ 1638662 h 4560459"/>
              <a:gd name="connsiteX2539" fmla="*/ 34076 w 2748374"/>
              <a:gd name="connsiteY2539" fmla="*/ 1637400 h 4560459"/>
              <a:gd name="connsiteX2540" fmla="*/ 27766 w 2748374"/>
              <a:gd name="connsiteY2540" fmla="*/ 1633614 h 4560459"/>
              <a:gd name="connsiteX2541" fmla="*/ 7573 w 2748374"/>
              <a:gd name="connsiteY2541" fmla="*/ 1603325 h 4560459"/>
              <a:gd name="connsiteX2542" fmla="*/ 7573 w 2748374"/>
              <a:gd name="connsiteY2542" fmla="*/ 1600801 h 4560459"/>
              <a:gd name="connsiteX2543" fmla="*/ 7573 w 2748374"/>
              <a:gd name="connsiteY2543" fmla="*/ 1593228 h 4560459"/>
              <a:gd name="connsiteX2544" fmla="*/ 3786 w 2748374"/>
              <a:gd name="connsiteY2544" fmla="*/ 1580608 h 4560459"/>
              <a:gd name="connsiteX2545" fmla="*/ 0 w 2748374"/>
              <a:gd name="connsiteY2545" fmla="*/ 1570511 h 4560459"/>
              <a:gd name="connsiteX2546" fmla="*/ 2524 w 2748374"/>
              <a:gd name="connsiteY2546" fmla="*/ 1562939 h 4560459"/>
              <a:gd name="connsiteX2547" fmla="*/ 2524 w 2748374"/>
              <a:gd name="connsiteY2547" fmla="*/ 1537697 h 4560459"/>
              <a:gd name="connsiteX2548" fmla="*/ 17669 w 2748374"/>
              <a:gd name="connsiteY2548" fmla="*/ 1511194 h 4560459"/>
              <a:gd name="connsiteX2549" fmla="*/ 35338 w 2748374"/>
              <a:gd name="connsiteY2549" fmla="*/ 1489739 h 4560459"/>
              <a:gd name="connsiteX2550" fmla="*/ 35338 w 2748374"/>
              <a:gd name="connsiteY2550" fmla="*/ 1479643 h 4560459"/>
              <a:gd name="connsiteX2551" fmla="*/ 40386 w 2748374"/>
              <a:gd name="connsiteY2551" fmla="*/ 1469546 h 4560459"/>
              <a:gd name="connsiteX2552" fmla="*/ 42910 w 2748374"/>
              <a:gd name="connsiteY2552" fmla="*/ 1467022 h 4560459"/>
              <a:gd name="connsiteX2553" fmla="*/ 58055 w 2748374"/>
              <a:gd name="connsiteY2553" fmla="*/ 1453139 h 4560459"/>
              <a:gd name="connsiteX2554" fmla="*/ 70676 w 2748374"/>
              <a:gd name="connsiteY2554" fmla="*/ 1439257 h 4560459"/>
              <a:gd name="connsiteX2555" fmla="*/ 88345 w 2748374"/>
              <a:gd name="connsiteY2555" fmla="*/ 1434208 h 4560459"/>
              <a:gd name="connsiteX2556" fmla="*/ 100965 w 2748374"/>
              <a:gd name="connsiteY2556" fmla="*/ 1431684 h 4560459"/>
              <a:gd name="connsiteX2557" fmla="*/ 113586 w 2748374"/>
              <a:gd name="connsiteY2557" fmla="*/ 1419064 h 4560459"/>
              <a:gd name="connsiteX2558" fmla="*/ 126206 w 2748374"/>
              <a:gd name="connsiteY2558" fmla="*/ 1414015 h 4560459"/>
              <a:gd name="connsiteX2559" fmla="*/ 162806 w 2748374"/>
              <a:gd name="connsiteY2559" fmla="*/ 1401395 h 4560459"/>
              <a:gd name="connsiteX2560" fmla="*/ 201930 w 2748374"/>
              <a:gd name="connsiteY2560" fmla="*/ 1383726 h 4560459"/>
              <a:gd name="connsiteX2561" fmla="*/ 257461 w 2748374"/>
              <a:gd name="connsiteY2561" fmla="*/ 1347126 h 4560459"/>
              <a:gd name="connsiteX2562" fmla="*/ 315516 w 2748374"/>
              <a:gd name="connsiteY2562" fmla="*/ 1305478 h 4560459"/>
              <a:gd name="connsiteX2563" fmla="*/ 350854 w 2748374"/>
              <a:gd name="connsiteY2563" fmla="*/ 1278975 h 4560459"/>
              <a:gd name="connsiteX2564" fmla="*/ 391240 w 2748374"/>
              <a:gd name="connsiteY2564" fmla="*/ 1249947 h 4560459"/>
              <a:gd name="connsiteX2565" fmla="*/ 406384 w 2748374"/>
              <a:gd name="connsiteY2565" fmla="*/ 1239851 h 4560459"/>
              <a:gd name="connsiteX2566" fmla="*/ 435412 w 2748374"/>
              <a:gd name="connsiteY2566" fmla="*/ 1225968 h 4560459"/>
              <a:gd name="connsiteX2567" fmla="*/ 459391 w 2748374"/>
              <a:gd name="connsiteY2567" fmla="*/ 1210823 h 4560459"/>
              <a:gd name="connsiteX2568" fmla="*/ 472012 w 2748374"/>
              <a:gd name="connsiteY2568" fmla="*/ 1196941 h 4560459"/>
              <a:gd name="connsiteX2569" fmla="*/ 449294 w 2748374"/>
              <a:gd name="connsiteY2569" fmla="*/ 1196941 h 4560459"/>
              <a:gd name="connsiteX2570" fmla="*/ 426577 w 2748374"/>
              <a:gd name="connsiteY2570" fmla="*/ 1189368 h 4560459"/>
              <a:gd name="connsiteX2571" fmla="*/ 368522 w 2748374"/>
              <a:gd name="connsiteY2571" fmla="*/ 1174224 h 4560459"/>
              <a:gd name="connsiteX2572" fmla="*/ 318040 w 2748374"/>
              <a:gd name="connsiteY2572" fmla="*/ 1138886 h 4560459"/>
              <a:gd name="connsiteX2573" fmla="*/ 315516 w 2748374"/>
              <a:gd name="connsiteY2573" fmla="*/ 1136362 h 4560459"/>
              <a:gd name="connsiteX2574" fmla="*/ 312992 w 2748374"/>
              <a:gd name="connsiteY2574" fmla="*/ 1133837 h 4560459"/>
              <a:gd name="connsiteX2575" fmla="*/ 312992 w 2748374"/>
              <a:gd name="connsiteY2575" fmla="*/ 1131313 h 4560459"/>
              <a:gd name="connsiteX2576" fmla="*/ 297847 w 2748374"/>
              <a:gd name="connsiteY2576" fmla="*/ 1118693 h 4560459"/>
              <a:gd name="connsiteX2577" fmla="*/ 289012 w 2748374"/>
              <a:gd name="connsiteY2577" fmla="*/ 1101024 h 4560459"/>
              <a:gd name="connsiteX2578" fmla="*/ 305419 w 2748374"/>
              <a:gd name="connsiteY2578" fmla="*/ 1083355 h 4560459"/>
              <a:gd name="connsiteX2579" fmla="*/ 360950 w 2748374"/>
              <a:gd name="connsiteY2579" fmla="*/ 1080831 h 4560459"/>
              <a:gd name="connsiteX2580" fmla="*/ 416481 w 2748374"/>
              <a:gd name="connsiteY2580" fmla="*/ 1078307 h 4560459"/>
              <a:gd name="connsiteX2581" fmla="*/ 459391 w 2748374"/>
              <a:gd name="connsiteY2581" fmla="*/ 1073258 h 4560459"/>
              <a:gd name="connsiteX2582" fmla="*/ 507349 w 2748374"/>
              <a:gd name="connsiteY2582" fmla="*/ 1068210 h 4560459"/>
              <a:gd name="connsiteX2583" fmla="*/ 547735 w 2748374"/>
              <a:gd name="connsiteY2583" fmla="*/ 1050541 h 4560459"/>
              <a:gd name="connsiteX2584" fmla="*/ 593170 w 2748374"/>
              <a:gd name="connsiteY2584" fmla="*/ 1045493 h 4560459"/>
              <a:gd name="connsiteX2585" fmla="*/ 600742 w 2748374"/>
              <a:gd name="connsiteY2585" fmla="*/ 1040445 h 4560459"/>
              <a:gd name="connsiteX2586" fmla="*/ 620935 w 2748374"/>
              <a:gd name="connsiteY2586" fmla="*/ 1022776 h 4560459"/>
              <a:gd name="connsiteX2587" fmla="*/ 641128 w 2748374"/>
              <a:gd name="connsiteY2587" fmla="*/ 1010155 h 4560459"/>
              <a:gd name="connsiteX2588" fmla="*/ 656273 w 2748374"/>
              <a:gd name="connsiteY2588" fmla="*/ 989962 h 4560459"/>
              <a:gd name="connsiteX2589" fmla="*/ 687824 w 2748374"/>
              <a:gd name="connsiteY2589" fmla="*/ 967245 h 4560459"/>
              <a:gd name="connsiteX2590" fmla="*/ 724424 w 2748374"/>
              <a:gd name="connsiteY2590" fmla="*/ 962197 h 4560459"/>
              <a:gd name="connsiteX2591" fmla="*/ 739569 w 2748374"/>
              <a:gd name="connsiteY2591" fmla="*/ 962197 h 4560459"/>
              <a:gd name="connsiteX2592" fmla="*/ 752189 w 2748374"/>
              <a:gd name="connsiteY2592" fmla="*/ 964721 h 4560459"/>
              <a:gd name="connsiteX2593" fmla="*/ 779955 w 2748374"/>
              <a:gd name="connsiteY2593" fmla="*/ 969769 h 4560459"/>
              <a:gd name="connsiteX2594" fmla="*/ 807720 w 2748374"/>
              <a:gd name="connsiteY2594" fmla="*/ 973556 h 4560459"/>
              <a:gd name="connsiteX2595" fmla="*/ 822865 w 2748374"/>
              <a:gd name="connsiteY2595" fmla="*/ 974818 h 4560459"/>
              <a:gd name="connsiteX2596" fmla="*/ 850630 w 2748374"/>
              <a:gd name="connsiteY2596" fmla="*/ 974818 h 4560459"/>
              <a:gd name="connsiteX2597" fmla="*/ 858203 w 2748374"/>
              <a:gd name="connsiteY2597" fmla="*/ 979866 h 4560459"/>
              <a:gd name="connsiteX2598" fmla="*/ 863251 w 2748374"/>
              <a:gd name="connsiteY2598" fmla="*/ 982390 h 4560459"/>
              <a:gd name="connsiteX2599" fmla="*/ 873348 w 2748374"/>
              <a:gd name="connsiteY2599" fmla="*/ 982390 h 4560459"/>
              <a:gd name="connsiteX2600" fmla="*/ 878396 w 2748374"/>
              <a:gd name="connsiteY2600" fmla="*/ 979866 h 4560459"/>
              <a:gd name="connsiteX2601" fmla="*/ 885968 w 2748374"/>
              <a:gd name="connsiteY2601" fmla="*/ 972293 h 4560459"/>
              <a:gd name="connsiteX2602" fmla="*/ 880920 w 2748374"/>
              <a:gd name="connsiteY2602" fmla="*/ 959673 h 4560459"/>
              <a:gd name="connsiteX2603" fmla="*/ 880920 w 2748374"/>
              <a:gd name="connsiteY2603" fmla="*/ 957149 h 4560459"/>
              <a:gd name="connsiteX2604" fmla="*/ 885968 w 2748374"/>
              <a:gd name="connsiteY2604" fmla="*/ 936956 h 4560459"/>
              <a:gd name="connsiteX2605" fmla="*/ 891016 w 2748374"/>
              <a:gd name="connsiteY2605" fmla="*/ 916763 h 4560459"/>
              <a:gd name="connsiteX2606" fmla="*/ 888492 w 2748374"/>
              <a:gd name="connsiteY2606" fmla="*/ 906666 h 4560459"/>
              <a:gd name="connsiteX2607" fmla="*/ 888492 w 2748374"/>
              <a:gd name="connsiteY2607" fmla="*/ 899094 h 4560459"/>
              <a:gd name="connsiteX2608" fmla="*/ 885968 w 2748374"/>
              <a:gd name="connsiteY2608" fmla="*/ 888997 h 4560459"/>
              <a:gd name="connsiteX2609" fmla="*/ 892278 w 2748374"/>
              <a:gd name="connsiteY2609" fmla="*/ 872591 h 4560459"/>
              <a:gd name="connsiteX2610" fmla="*/ 898589 w 2748374"/>
              <a:gd name="connsiteY2610" fmla="*/ 851135 h 4560459"/>
              <a:gd name="connsiteX2611" fmla="*/ 898589 w 2748374"/>
              <a:gd name="connsiteY2611" fmla="*/ 843563 h 4560459"/>
              <a:gd name="connsiteX2612" fmla="*/ 896065 w 2748374"/>
              <a:gd name="connsiteY2612" fmla="*/ 841039 h 4560459"/>
              <a:gd name="connsiteX2613" fmla="*/ 896065 w 2748374"/>
              <a:gd name="connsiteY2613" fmla="*/ 828418 h 4560459"/>
              <a:gd name="connsiteX2614" fmla="*/ 898589 w 2748374"/>
              <a:gd name="connsiteY2614" fmla="*/ 823370 h 4560459"/>
              <a:gd name="connsiteX2615" fmla="*/ 901113 w 2748374"/>
              <a:gd name="connsiteY2615" fmla="*/ 820846 h 4560459"/>
              <a:gd name="connsiteX2616" fmla="*/ 901113 w 2748374"/>
              <a:gd name="connsiteY2616" fmla="*/ 815798 h 4560459"/>
              <a:gd name="connsiteX2617" fmla="*/ 898589 w 2748374"/>
              <a:gd name="connsiteY2617" fmla="*/ 808225 h 4560459"/>
              <a:gd name="connsiteX2618" fmla="*/ 901113 w 2748374"/>
              <a:gd name="connsiteY2618" fmla="*/ 795605 h 4560459"/>
              <a:gd name="connsiteX2619" fmla="*/ 903637 w 2748374"/>
              <a:gd name="connsiteY2619" fmla="*/ 777936 h 4560459"/>
              <a:gd name="connsiteX2620" fmla="*/ 898589 w 2748374"/>
              <a:gd name="connsiteY2620" fmla="*/ 772888 h 4560459"/>
              <a:gd name="connsiteX2621" fmla="*/ 851892 w 2748374"/>
              <a:gd name="connsiteY2621" fmla="*/ 793080 h 4560459"/>
              <a:gd name="connsiteX2622" fmla="*/ 807720 w 2748374"/>
              <a:gd name="connsiteY2622" fmla="*/ 823370 h 4560459"/>
              <a:gd name="connsiteX2623" fmla="*/ 747141 w 2748374"/>
              <a:gd name="connsiteY2623" fmla="*/ 848611 h 4560459"/>
              <a:gd name="connsiteX2624" fmla="*/ 684038 w 2748374"/>
              <a:gd name="connsiteY2624" fmla="*/ 876377 h 4560459"/>
              <a:gd name="connsiteX2625" fmla="*/ 671417 w 2748374"/>
              <a:gd name="connsiteY2625" fmla="*/ 878901 h 4560459"/>
              <a:gd name="connsiteX2626" fmla="*/ 656273 w 2748374"/>
              <a:gd name="connsiteY2626" fmla="*/ 881425 h 4560459"/>
              <a:gd name="connsiteX2627" fmla="*/ 608314 w 2748374"/>
              <a:gd name="connsiteY2627" fmla="*/ 899094 h 4560459"/>
              <a:gd name="connsiteX2628" fmla="*/ 562880 w 2748374"/>
              <a:gd name="connsiteY2628" fmla="*/ 914238 h 4560459"/>
              <a:gd name="connsiteX2629" fmla="*/ 560356 w 2748374"/>
              <a:gd name="connsiteY2629" fmla="*/ 914238 h 4560459"/>
              <a:gd name="connsiteX2630" fmla="*/ 557832 w 2748374"/>
              <a:gd name="connsiteY2630" fmla="*/ 916763 h 4560459"/>
              <a:gd name="connsiteX2631" fmla="*/ 531328 w 2748374"/>
              <a:gd name="connsiteY2631" fmla="*/ 923073 h 4560459"/>
              <a:gd name="connsiteX2632" fmla="*/ 509873 w 2748374"/>
              <a:gd name="connsiteY2632" fmla="*/ 929383 h 4560459"/>
              <a:gd name="connsiteX2633" fmla="*/ 458129 w 2748374"/>
              <a:gd name="connsiteY2633" fmla="*/ 947052 h 4560459"/>
              <a:gd name="connsiteX2634" fmla="*/ 406384 w 2748374"/>
              <a:gd name="connsiteY2634" fmla="*/ 962197 h 4560459"/>
              <a:gd name="connsiteX2635" fmla="*/ 371046 w 2748374"/>
              <a:gd name="connsiteY2635" fmla="*/ 957149 h 4560459"/>
              <a:gd name="connsiteX2636" fmla="*/ 323088 w 2748374"/>
              <a:gd name="connsiteY2636" fmla="*/ 952100 h 4560459"/>
              <a:gd name="connsiteX2637" fmla="*/ 280178 w 2748374"/>
              <a:gd name="connsiteY2637" fmla="*/ 944528 h 4560459"/>
              <a:gd name="connsiteX2638" fmla="*/ 265033 w 2748374"/>
              <a:gd name="connsiteY2638" fmla="*/ 939480 h 4560459"/>
              <a:gd name="connsiteX2639" fmla="*/ 257461 w 2748374"/>
              <a:gd name="connsiteY2639" fmla="*/ 931907 h 4560459"/>
              <a:gd name="connsiteX2640" fmla="*/ 234744 w 2748374"/>
              <a:gd name="connsiteY2640" fmla="*/ 924335 h 4560459"/>
              <a:gd name="connsiteX2641" fmla="*/ 214551 w 2748374"/>
              <a:gd name="connsiteY2641" fmla="*/ 911714 h 4560459"/>
              <a:gd name="connsiteX2642" fmla="*/ 206978 w 2748374"/>
              <a:gd name="connsiteY2642" fmla="*/ 901618 h 4560459"/>
              <a:gd name="connsiteX2643" fmla="*/ 194358 w 2748374"/>
              <a:gd name="connsiteY2643" fmla="*/ 886473 h 4560459"/>
              <a:gd name="connsiteX2644" fmla="*/ 160282 w 2748374"/>
              <a:gd name="connsiteY2644" fmla="*/ 858708 h 4560459"/>
              <a:gd name="connsiteX2645" fmla="*/ 143875 w 2748374"/>
              <a:gd name="connsiteY2645" fmla="*/ 823370 h 4560459"/>
              <a:gd name="connsiteX2646" fmla="*/ 143875 w 2748374"/>
              <a:gd name="connsiteY2646" fmla="*/ 818322 h 4560459"/>
              <a:gd name="connsiteX2647" fmla="*/ 148924 w 2748374"/>
              <a:gd name="connsiteY2647" fmla="*/ 808225 h 4560459"/>
              <a:gd name="connsiteX2648" fmla="*/ 156496 w 2748374"/>
              <a:gd name="connsiteY2648" fmla="*/ 793080 h 4560459"/>
              <a:gd name="connsiteX2649" fmla="*/ 164068 w 2748374"/>
              <a:gd name="connsiteY2649" fmla="*/ 788032 h 4560459"/>
              <a:gd name="connsiteX2650" fmla="*/ 169117 w 2748374"/>
              <a:gd name="connsiteY2650" fmla="*/ 785508 h 4560459"/>
              <a:gd name="connsiteX2651" fmla="*/ 184261 w 2748374"/>
              <a:gd name="connsiteY2651" fmla="*/ 777936 h 4560459"/>
              <a:gd name="connsiteX2652" fmla="*/ 219599 w 2748374"/>
              <a:gd name="connsiteY2652" fmla="*/ 777936 h 4560459"/>
              <a:gd name="connsiteX2653" fmla="*/ 239792 w 2748374"/>
              <a:gd name="connsiteY2653" fmla="*/ 793080 h 4560459"/>
              <a:gd name="connsiteX2654" fmla="*/ 262509 w 2748374"/>
              <a:gd name="connsiteY2654" fmla="*/ 813274 h 4560459"/>
              <a:gd name="connsiteX2655" fmla="*/ 265033 w 2748374"/>
              <a:gd name="connsiteY2655" fmla="*/ 815798 h 4560459"/>
              <a:gd name="connsiteX2656" fmla="*/ 295323 w 2748374"/>
              <a:gd name="connsiteY2656" fmla="*/ 815798 h 4560459"/>
              <a:gd name="connsiteX2657" fmla="*/ 319302 w 2748374"/>
              <a:gd name="connsiteY2657" fmla="*/ 819584 h 4560459"/>
              <a:gd name="connsiteX2658" fmla="*/ 343281 w 2748374"/>
              <a:gd name="connsiteY2658" fmla="*/ 823370 h 4560459"/>
              <a:gd name="connsiteX2659" fmla="*/ 363474 w 2748374"/>
              <a:gd name="connsiteY2659" fmla="*/ 823370 h 4560459"/>
              <a:gd name="connsiteX2660" fmla="*/ 386191 w 2748374"/>
              <a:gd name="connsiteY2660" fmla="*/ 820846 h 4560459"/>
              <a:gd name="connsiteX2661" fmla="*/ 393764 w 2748374"/>
              <a:gd name="connsiteY2661" fmla="*/ 818322 h 4560459"/>
              <a:gd name="connsiteX2662" fmla="*/ 403860 w 2748374"/>
              <a:gd name="connsiteY2662" fmla="*/ 815798 h 4560459"/>
              <a:gd name="connsiteX2663" fmla="*/ 406384 w 2748374"/>
              <a:gd name="connsiteY2663" fmla="*/ 813274 h 4560459"/>
              <a:gd name="connsiteX2664" fmla="*/ 424053 w 2748374"/>
              <a:gd name="connsiteY2664" fmla="*/ 813274 h 4560459"/>
              <a:gd name="connsiteX2665" fmla="*/ 435412 w 2748374"/>
              <a:gd name="connsiteY2665" fmla="*/ 805701 h 4560459"/>
              <a:gd name="connsiteX2666" fmla="*/ 449294 w 2748374"/>
              <a:gd name="connsiteY2666" fmla="*/ 800653 h 4560459"/>
              <a:gd name="connsiteX2667" fmla="*/ 493467 w 2748374"/>
              <a:gd name="connsiteY2667" fmla="*/ 793080 h 4560459"/>
              <a:gd name="connsiteX2668" fmla="*/ 535115 w 2748374"/>
              <a:gd name="connsiteY2668" fmla="*/ 777936 h 4560459"/>
              <a:gd name="connsiteX2669" fmla="*/ 580549 w 2748374"/>
              <a:gd name="connsiteY2669" fmla="*/ 760267 h 4560459"/>
              <a:gd name="connsiteX2670" fmla="*/ 623459 w 2748374"/>
              <a:gd name="connsiteY2670" fmla="*/ 747646 h 4560459"/>
              <a:gd name="connsiteX2671" fmla="*/ 663845 w 2748374"/>
              <a:gd name="connsiteY2671" fmla="*/ 726191 h 4560459"/>
              <a:gd name="connsiteX2672" fmla="*/ 706755 w 2748374"/>
              <a:gd name="connsiteY2672" fmla="*/ 704736 h 4560459"/>
              <a:gd name="connsiteX2673" fmla="*/ 719376 w 2748374"/>
              <a:gd name="connsiteY2673" fmla="*/ 697164 h 4560459"/>
              <a:gd name="connsiteX2674" fmla="*/ 729472 w 2748374"/>
              <a:gd name="connsiteY2674" fmla="*/ 697164 h 4560459"/>
              <a:gd name="connsiteX2675" fmla="*/ 734521 w 2748374"/>
              <a:gd name="connsiteY2675" fmla="*/ 692116 h 4560459"/>
              <a:gd name="connsiteX2676" fmla="*/ 739569 w 2748374"/>
              <a:gd name="connsiteY2676" fmla="*/ 685805 h 4560459"/>
              <a:gd name="connsiteX2677" fmla="*/ 754714 w 2748374"/>
              <a:gd name="connsiteY2677" fmla="*/ 684543 h 4560459"/>
              <a:gd name="connsiteX2678" fmla="*/ 764810 w 2748374"/>
              <a:gd name="connsiteY2678" fmla="*/ 684543 h 4560459"/>
              <a:gd name="connsiteX2679" fmla="*/ 774907 w 2748374"/>
              <a:gd name="connsiteY2679" fmla="*/ 676971 h 4560459"/>
              <a:gd name="connsiteX2680" fmla="*/ 783741 w 2748374"/>
              <a:gd name="connsiteY2680" fmla="*/ 666874 h 4560459"/>
              <a:gd name="connsiteX2681" fmla="*/ 796362 w 2748374"/>
              <a:gd name="connsiteY2681" fmla="*/ 663088 h 4560459"/>
              <a:gd name="connsiteX2682" fmla="*/ 807720 w 2748374"/>
              <a:gd name="connsiteY2682" fmla="*/ 659302 h 4560459"/>
              <a:gd name="connsiteX2683" fmla="*/ 825389 w 2748374"/>
              <a:gd name="connsiteY2683" fmla="*/ 646681 h 4560459"/>
              <a:gd name="connsiteX2684" fmla="*/ 848106 w 2748374"/>
              <a:gd name="connsiteY2684" fmla="*/ 634061 h 4560459"/>
              <a:gd name="connsiteX2685" fmla="*/ 878396 w 2748374"/>
              <a:gd name="connsiteY2685" fmla="*/ 623964 h 4560459"/>
              <a:gd name="connsiteX2686" fmla="*/ 893541 w 2748374"/>
              <a:gd name="connsiteY2686" fmla="*/ 596199 h 4560459"/>
              <a:gd name="connsiteX2687" fmla="*/ 893541 w 2748374"/>
              <a:gd name="connsiteY2687" fmla="*/ 581054 h 4560459"/>
              <a:gd name="connsiteX2688" fmla="*/ 888492 w 2748374"/>
              <a:gd name="connsiteY2688" fmla="*/ 573482 h 4560459"/>
              <a:gd name="connsiteX2689" fmla="*/ 885968 w 2748374"/>
              <a:gd name="connsiteY2689" fmla="*/ 568433 h 4560459"/>
              <a:gd name="connsiteX2690" fmla="*/ 885968 w 2748374"/>
              <a:gd name="connsiteY2690" fmla="*/ 548241 h 4560459"/>
              <a:gd name="connsiteX2691" fmla="*/ 874610 w 2748374"/>
              <a:gd name="connsiteY2691" fmla="*/ 517951 h 4560459"/>
              <a:gd name="connsiteX2692" fmla="*/ 863251 w 2748374"/>
              <a:gd name="connsiteY2692" fmla="*/ 490186 h 4560459"/>
              <a:gd name="connsiteX2693" fmla="*/ 832961 w 2748374"/>
              <a:gd name="connsiteY2693" fmla="*/ 482613 h 4560459"/>
              <a:gd name="connsiteX2694" fmla="*/ 817817 w 2748374"/>
              <a:gd name="connsiteY2694" fmla="*/ 482613 h 4560459"/>
              <a:gd name="connsiteX2695" fmla="*/ 810244 w 2748374"/>
              <a:gd name="connsiteY2695" fmla="*/ 487662 h 4560459"/>
              <a:gd name="connsiteX2696" fmla="*/ 782479 w 2748374"/>
              <a:gd name="connsiteY2696" fmla="*/ 487662 h 4560459"/>
              <a:gd name="connsiteX2697" fmla="*/ 757238 w 2748374"/>
              <a:gd name="connsiteY2697" fmla="*/ 495234 h 4560459"/>
              <a:gd name="connsiteX2698" fmla="*/ 754714 w 2748374"/>
              <a:gd name="connsiteY2698" fmla="*/ 497758 h 4560459"/>
              <a:gd name="connsiteX2699" fmla="*/ 752189 w 2748374"/>
              <a:gd name="connsiteY2699" fmla="*/ 500282 h 4560459"/>
              <a:gd name="connsiteX2700" fmla="*/ 721900 w 2748374"/>
              <a:gd name="connsiteY2700" fmla="*/ 500282 h 4560459"/>
              <a:gd name="connsiteX2701" fmla="*/ 708017 w 2748374"/>
              <a:gd name="connsiteY2701" fmla="*/ 515427 h 4560459"/>
              <a:gd name="connsiteX2702" fmla="*/ 691610 w 2748374"/>
              <a:gd name="connsiteY2702" fmla="*/ 517951 h 4560459"/>
              <a:gd name="connsiteX2703" fmla="*/ 671417 w 2748374"/>
              <a:gd name="connsiteY2703" fmla="*/ 531834 h 4560459"/>
              <a:gd name="connsiteX2704" fmla="*/ 658797 w 2748374"/>
              <a:gd name="connsiteY2704" fmla="*/ 550765 h 4560459"/>
              <a:gd name="connsiteX2705" fmla="*/ 643652 w 2748374"/>
              <a:gd name="connsiteY2705" fmla="*/ 555813 h 4560459"/>
              <a:gd name="connsiteX2706" fmla="*/ 625983 w 2748374"/>
              <a:gd name="connsiteY2706" fmla="*/ 565909 h 4560459"/>
              <a:gd name="connsiteX2707" fmla="*/ 618411 w 2748374"/>
              <a:gd name="connsiteY2707" fmla="*/ 573482 h 4560459"/>
              <a:gd name="connsiteX2708" fmla="*/ 604528 w 2748374"/>
              <a:gd name="connsiteY2708" fmla="*/ 586102 h 4560459"/>
              <a:gd name="connsiteX2709" fmla="*/ 575501 w 2748374"/>
              <a:gd name="connsiteY2709" fmla="*/ 594937 h 4560459"/>
              <a:gd name="connsiteX2710" fmla="*/ 540163 w 2748374"/>
              <a:gd name="connsiteY2710" fmla="*/ 598723 h 4560459"/>
              <a:gd name="connsiteX2711" fmla="*/ 501039 w 2748374"/>
              <a:gd name="connsiteY2711" fmla="*/ 573482 h 4560459"/>
              <a:gd name="connsiteX2712" fmla="*/ 484632 w 2748374"/>
              <a:gd name="connsiteY2712" fmla="*/ 525523 h 4560459"/>
              <a:gd name="connsiteX2713" fmla="*/ 479584 w 2748374"/>
              <a:gd name="connsiteY2713" fmla="*/ 517951 h 4560459"/>
              <a:gd name="connsiteX2714" fmla="*/ 477060 w 2748374"/>
              <a:gd name="connsiteY2714" fmla="*/ 502806 h 4560459"/>
              <a:gd name="connsiteX2715" fmla="*/ 477060 w 2748374"/>
              <a:gd name="connsiteY2715" fmla="*/ 490186 h 4560459"/>
              <a:gd name="connsiteX2716" fmla="*/ 469487 w 2748374"/>
              <a:gd name="connsiteY2716" fmla="*/ 475041 h 4560459"/>
              <a:gd name="connsiteX2717" fmla="*/ 456867 w 2748374"/>
              <a:gd name="connsiteY2717" fmla="*/ 434655 h 4560459"/>
              <a:gd name="connsiteX2718" fmla="*/ 454343 w 2748374"/>
              <a:gd name="connsiteY2718" fmla="*/ 396793 h 4560459"/>
              <a:gd name="connsiteX2719" fmla="*/ 454343 w 2748374"/>
              <a:gd name="connsiteY2719" fmla="*/ 389221 h 4560459"/>
              <a:gd name="connsiteX2720" fmla="*/ 455605 w 2748374"/>
              <a:gd name="connsiteY2720" fmla="*/ 382910 h 4560459"/>
              <a:gd name="connsiteX2721" fmla="*/ 461915 w 2748374"/>
              <a:gd name="connsiteY2721" fmla="*/ 376600 h 4560459"/>
              <a:gd name="connsiteX2722" fmla="*/ 461915 w 2748374"/>
              <a:gd name="connsiteY2722" fmla="*/ 346311 h 4560459"/>
              <a:gd name="connsiteX2723" fmla="*/ 480846 w 2748374"/>
              <a:gd name="connsiteY2723" fmla="*/ 305924 h 4560459"/>
              <a:gd name="connsiteX2724" fmla="*/ 512398 w 2748374"/>
              <a:gd name="connsiteY2724" fmla="*/ 285732 h 4560459"/>
              <a:gd name="connsiteX2725" fmla="*/ 519970 w 2748374"/>
              <a:gd name="connsiteY2725" fmla="*/ 265538 h 4560459"/>
              <a:gd name="connsiteX2726" fmla="*/ 537639 w 2748374"/>
              <a:gd name="connsiteY2726" fmla="*/ 252918 h 4560459"/>
              <a:gd name="connsiteX2727" fmla="*/ 557832 w 2748374"/>
              <a:gd name="connsiteY2727" fmla="*/ 235249 h 4560459"/>
              <a:gd name="connsiteX2728" fmla="*/ 566666 w 2748374"/>
              <a:gd name="connsiteY2728" fmla="*/ 216318 h 4560459"/>
              <a:gd name="connsiteX2729" fmla="*/ 575501 w 2748374"/>
              <a:gd name="connsiteY2729" fmla="*/ 198649 h 4560459"/>
              <a:gd name="connsiteX2730" fmla="*/ 583073 w 2748374"/>
              <a:gd name="connsiteY2730" fmla="*/ 192339 h 4560459"/>
              <a:gd name="connsiteX2731" fmla="*/ 588121 w 2748374"/>
              <a:gd name="connsiteY2731" fmla="*/ 179718 h 4560459"/>
              <a:gd name="connsiteX2732" fmla="*/ 590645 w 2748374"/>
              <a:gd name="connsiteY2732" fmla="*/ 174670 h 4560459"/>
              <a:gd name="connsiteX2733" fmla="*/ 595694 w 2748374"/>
              <a:gd name="connsiteY2733" fmla="*/ 135546 h 4560459"/>
              <a:gd name="connsiteX2734" fmla="*/ 600742 w 2748374"/>
              <a:gd name="connsiteY2734" fmla="*/ 103994 h 4560459"/>
              <a:gd name="connsiteX2735" fmla="*/ 596956 w 2748374"/>
              <a:gd name="connsiteY2735" fmla="*/ 85064 h 4560459"/>
              <a:gd name="connsiteX2736" fmla="*/ 593170 w 2748374"/>
              <a:gd name="connsiteY2736" fmla="*/ 66133 h 4560459"/>
              <a:gd name="connsiteX2737" fmla="*/ 608314 w 2748374"/>
              <a:gd name="connsiteY2737" fmla="*/ 25747 h 4560459"/>
              <a:gd name="connsiteX2738" fmla="*/ 641128 w 2748374"/>
              <a:gd name="connsiteY2738" fmla="*/ 505 h 4560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Lst>
            <a:rect l="l" t="t" r="r" b="b"/>
            <a:pathLst>
              <a:path w="2748374" h="4560459">
                <a:moveTo>
                  <a:pt x="2166511" y="4260764"/>
                </a:moveTo>
                <a:lnTo>
                  <a:pt x="2170016" y="4260764"/>
                </a:lnTo>
                <a:cubicBezTo>
                  <a:pt x="2170016" y="4267774"/>
                  <a:pt x="2166511" y="4271280"/>
                  <a:pt x="2159500" y="4271280"/>
                </a:cubicBezTo>
                <a:lnTo>
                  <a:pt x="2138469" y="4271280"/>
                </a:lnTo>
                <a:lnTo>
                  <a:pt x="2138469" y="4267774"/>
                </a:lnTo>
                <a:cubicBezTo>
                  <a:pt x="2140806" y="4267774"/>
                  <a:pt x="2144603" y="4266898"/>
                  <a:pt x="2149861" y="4265145"/>
                </a:cubicBezTo>
                <a:cubicBezTo>
                  <a:pt x="2155119" y="4263393"/>
                  <a:pt x="2159208" y="4262517"/>
                  <a:pt x="2162129" y="4262517"/>
                </a:cubicBezTo>
                <a:cubicBezTo>
                  <a:pt x="2165050" y="4262517"/>
                  <a:pt x="2166511" y="4261932"/>
                  <a:pt x="2166511" y="4260764"/>
                </a:cubicBezTo>
                <a:close/>
                <a:moveTo>
                  <a:pt x="2264656" y="3712200"/>
                </a:moveTo>
                <a:cubicBezTo>
                  <a:pt x="2259983" y="3712200"/>
                  <a:pt x="2255309" y="3713369"/>
                  <a:pt x="2250636" y="3715705"/>
                </a:cubicBezTo>
                <a:lnTo>
                  <a:pt x="2243625" y="3719211"/>
                </a:lnTo>
                <a:cubicBezTo>
                  <a:pt x="2240120" y="3719211"/>
                  <a:pt x="2235739" y="3719211"/>
                  <a:pt x="2230481" y="3719211"/>
                </a:cubicBezTo>
                <a:cubicBezTo>
                  <a:pt x="2225223" y="3719211"/>
                  <a:pt x="2220841" y="3720379"/>
                  <a:pt x="2217336" y="3722716"/>
                </a:cubicBezTo>
                <a:cubicBezTo>
                  <a:pt x="2215000" y="3722716"/>
                  <a:pt x="2212078" y="3724468"/>
                  <a:pt x="2208573" y="3727974"/>
                </a:cubicBezTo>
                <a:cubicBezTo>
                  <a:pt x="2206236" y="3729142"/>
                  <a:pt x="2205068" y="3732063"/>
                  <a:pt x="2205068" y="3736737"/>
                </a:cubicBezTo>
                <a:cubicBezTo>
                  <a:pt x="2199226" y="3736737"/>
                  <a:pt x="2193384" y="3737321"/>
                  <a:pt x="2187542" y="3738489"/>
                </a:cubicBezTo>
                <a:cubicBezTo>
                  <a:pt x="2181700" y="3739658"/>
                  <a:pt x="2176442" y="3741994"/>
                  <a:pt x="2171769" y="3745500"/>
                </a:cubicBezTo>
                <a:cubicBezTo>
                  <a:pt x="2168263" y="3756015"/>
                  <a:pt x="2162714" y="3769160"/>
                  <a:pt x="2155119" y="3784933"/>
                </a:cubicBezTo>
                <a:cubicBezTo>
                  <a:pt x="2147524" y="3800707"/>
                  <a:pt x="2143727" y="3813851"/>
                  <a:pt x="2143727" y="3824367"/>
                </a:cubicBezTo>
                <a:lnTo>
                  <a:pt x="2143727" y="3826119"/>
                </a:lnTo>
                <a:lnTo>
                  <a:pt x="2148985" y="3833130"/>
                </a:lnTo>
                <a:cubicBezTo>
                  <a:pt x="2150153" y="3835466"/>
                  <a:pt x="2150737" y="3838387"/>
                  <a:pt x="2150737" y="3841893"/>
                </a:cubicBezTo>
                <a:cubicBezTo>
                  <a:pt x="2150737" y="3845398"/>
                  <a:pt x="2153074" y="3848319"/>
                  <a:pt x="2157748" y="3850656"/>
                </a:cubicBezTo>
                <a:cubicBezTo>
                  <a:pt x="2157748" y="3851824"/>
                  <a:pt x="2159500" y="3852408"/>
                  <a:pt x="2163006" y="3852408"/>
                </a:cubicBezTo>
                <a:lnTo>
                  <a:pt x="2168263" y="3852408"/>
                </a:lnTo>
                <a:cubicBezTo>
                  <a:pt x="2172937" y="3852408"/>
                  <a:pt x="2177026" y="3854161"/>
                  <a:pt x="2180532" y="3857666"/>
                </a:cubicBezTo>
                <a:cubicBezTo>
                  <a:pt x="2181700" y="3861171"/>
                  <a:pt x="2184037" y="3864092"/>
                  <a:pt x="2187542" y="3866429"/>
                </a:cubicBezTo>
                <a:cubicBezTo>
                  <a:pt x="2193384" y="3871103"/>
                  <a:pt x="2199226" y="3874608"/>
                  <a:pt x="2205068" y="3876945"/>
                </a:cubicBezTo>
                <a:cubicBezTo>
                  <a:pt x="2210910" y="3879281"/>
                  <a:pt x="2217336" y="3882202"/>
                  <a:pt x="2224347" y="3885708"/>
                </a:cubicBezTo>
                <a:cubicBezTo>
                  <a:pt x="2225515" y="3886876"/>
                  <a:pt x="2228144" y="3889213"/>
                  <a:pt x="2232233" y="3892718"/>
                </a:cubicBezTo>
                <a:cubicBezTo>
                  <a:pt x="2236323" y="3896223"/>
                  <a:pt x="2239828" y="3897976"/>
                  <a:pt x="2242749" y="3897976"/>
                </a:cubicBezTo>
                <a:cubicBezTo>
                  <a:pt x="2245670" y="3897976"/>
                  <a:pt x="2248299" y="3890965"/>
                  <a:pt x="2250636" y="3876945"/>
                </a:cubicBezTo>
                <a:cubicBezTo>
                  <a:pt x="2255309" y="3862924"/>
                  <a:pt x="2258814" y="3848319"/>
                  <a:pt x="2261151" y="3833130"/>
                </a:cubicBezTo>
                <a:cubicBezTo>
                  <a:pt x="2263488" y="3815604"/>
                  <a:pt x="2265533" y="3799246"/>
                  <a:pt x="2267285" y="3784057"/>
                </a:cubicBezTo>
                <a:cubicBezTo>
                  <a:pt x="2269038" y="3768868"/>
                  <a:pt x="2269914" y="3759813"/>
                  <a:pt x="2269914" y="3756892"/>
                </a:cubicBezTo>
                <a:cubicBezTo>
                  <a:pt x="2269914" y="3753970"/>
                  <a:pt x="2269330" y="3750173"/>
                  <a:pt x="2268162" y="3745500"/>
                </a:cubicBezTo>
                <a:cubicBezTo>
                  <a:pt x="2266993" y="3743163"/>
                  <a:pt x="2266409" y="3740242"/>
                  <a:pt x="2266409" y="3736737"/>
                </a:cubicBezTo>
                <a:lnTo>
                  <a:pt x="2266409" y="3726221"/>
                </a:lnTo>
                <a:cubicBezTo>
                  <a:pt x="2267577" y="3723884"/>
                  <a:pt x="2268162" y="3720671"/>
                  <a:pt x="2268162" y="3716582"/>
                </a:cubicBezTo>
                <a:cubicBezTo>
                  <a:pt x="2268162" y="3712492"/>
                  <a:pt x="2266993" y="3711032"/>
                  <a:pt x="2264656" y="3712200"/>
                </a:cubicBezTo>
                <a:close/>
                <a:moveTo>
                  <a:pt x="2236615" y="3202194"/>
                </a:moveTo>
                <a:cubicBezTo>
                  <a:pt x="2240120" y="3202194"/>
                  <a:pt x="2242457" y="3203946"/>
                  <a:pt x="2243625" y="3207451"/>
                </a:cubicBezTo>
                <a:cubicBezTo>
                  <a:pt x="2244794" y="3210957"/>
                  <a:pt x="2245378" y="3214754"/>
                  <a:pt x="2245378" y="3218843"/>
                </a:cubicBezTo>
                <a:cubicBezTo>
                  <a:pt x="2245378" y="3222933"/>
                  <a:pt x="2244794" y="3227022"/>
                  <a:pt x="2243625" y="3231112"/>
                </a:cubicBezTo>
                <a:cubicBezTo>
                  <a:pt x="2242457" y="3235201"/>
                  <a:pt x="2241873" y="3239582"/>
                  <a:pt x="2241873" y="3244256"/>
                </a:cubicBezTo>
                <a:lnTo>
                  <a:pt x="2241873" y="3249514"/>
                </a:lnTo>
                <a:cubicBezTo>
                  <a:pt x="2243041" y="3250682"/>
                  <a:pt x="2243625" y="3253019"/>
                  <a:pt x="2243625" y="3256524"/>
                </a:cubicBezTo>
                <a:cubicBezTo>
                  <a:pt x="2243625" y="3257693"/>
                  <a:pt x="2242457" y="3259737"/>
                  <a:pt x="2240120" y="3262658"/>
                </a:cubicBezTo>
                <a:cubicBezTo>
                  <a:pt x="2237783" y="3265579"/>
                  <a:pt x="2236615" y="3269377"/>
                  <a:pt x="2236615" y="3274050"/>
                </a:cubicBezTo>
                <a:lnTo>
                  <a:pt x="2236615" y="3277555"/>
                </a:lnTo>
                <a:cubicBezTo>
                  <a:pt x="2237783" y="3277555"/>
                  <a:pt x="2238367" y="3279600"/>
                  <a:pt x="2238367" y="3283690"/>
                </a:cubicBezTo>
                <a:cubicBezTo>
                  <a:pt x="2238367" y="3287779"/>
                  <a:pt x="2234570" y="3293621"/>
                  <a:pt x="2226976" y="3301216"/>
                </a:cubicBezTo>
                <a:cubicBezTo>
                  <a:pt x="2219381" y="3308810"/>
                  <a:pt x="2210618" y="3316697"/>
                  <a:pt x="2200687" y="3324876"/>
                </a:cubicBezTo>
                <a:cubicBezTo>
                  <a:pt x="2190755" y="3333054"/>
                  <a:pt x="2181992" y="3340941"/>
                  <a:pt x="2174398" y="3348536"/>
                </a:cubicBezTo>
                <a:cubicBezTo>
                  <a:pt x="2166803" y="3356130"/>
                  <a:pt x="2161253" y="3360512"/>
                  <a:pt x="2157748" y="3361680"/>
                </a:cubicBezTo>
                <a:cubicBezTo>
                  <a:pt x="2143727" y="3364017"/>
                  <a:pt x="2132335" y="3365185"/>
                  <a:pt x="2123572" y="3365185"/>
                </a:cubicBezTo>
                <a:cubicBezTo>
                  <a:pt x="2114809" y="3365185"/>
                  <a:pt x="2107507" y="3363433"/>
                  <a:pt x="2101665" y="3359928"/>
                </a:cubicBezTo>
                <a:cubicBezTo>
                  <a:pt x="2092317" y="3356422"/>
                  <a:pt x="2086183" y="3354378"/>
                  <a:pt x="2083262" y="3353794"/>
                </a:cubicBezTo>
                <a:cubicBezTo>
                  <a:pt x="2080341" y="3353209"/>
                  <a:pt x="2077712" y="3351749"/>
                  <a:pt x="2075376" y="3349412"/>
                </a:cubicBezTo>
                <a:cubicBezTo>
                  <a:pt x="2071870" y="3344738"/>
                  <a:pt x="2069534" y="3342402"/>
                  <a:pt x="2068365" y="3342402"/>
                </a:cubicBezTo>
                <a:cubicBezTo>
                  <a:pt x="2067197" y="3342402"/>
                  <a:pt x="2063400" y="3342402"/>
                  <a:pt x="2056973" y="3342402"/>
                </a:cubicBezTo>
                <a:cubicBezTo>
                  <a:pt x="2050547" y="3342402"/>
                  <a:pt x="2047334" y="3341817"/>
                  <a:pt x="2047334" y="3340649"/>
                </a:cubicBezTo>
                <a:lnTo>
                  <a:pt x="2049087" y="3338896"/>
                </a:lnTo>
                <a:lnTo>
                  <a:pt x="2050839" y="3337144"/>
                </a:lnTo>
                <a:lnTo>
                  <a:pt x="2052592" y="3335391"/>
                </a:lnTo>
                <a:lnTo>
                  <a:pt x="2063108" y="3330133"/>
                </a:lnTo>
                <a:cubicBezTo>
                  <a:pt x="2066613" y="3325460"/>
                  <a:pt x="2069534" y="3323123"/>
                  <a:pt x="2071870" y="3323123"/>
                </a:cubicBezTo>
                <a:cubicBezTo>
                  <a:pt x="2074207" y="3320786"/>
                  <a:pt x="2077420" y="3317573"/>
                  <a:pt x="2081510" y="3313484"/>
                </a:cubicBezTo>
                <a:cubicBezTo>
                  <a:pt x="2085599" y="3309394"/>
                  <a:pt x="2089396" y="3306181"/>
                  <a:pt x="2092902" y="3303844"/>
                </a:cubicBezTo>
                <a:cubicBezTo>
                  <a:pt x="2094070" y="3302676"/>
                  <a:pt x="2096991" y="3300923"/>
                  <a:pt x="2101665" y="3298587"/>
                </a:cubicBezTo>
                <a:lnTo>
                  <a:pt x="2106922" y="3293329"/>
                </a:lnTo>
                <a:cubicBezTo>
                  <a:pt x="2110428" y="3288655"/>
                  <a:pt x="2115685" y="3285150"/>
                  <a:pt x="2122696" y="3282813"/>
                </a:cubicBezTo>
                <a:cubicBezTo>
                  <a:pt x="2127369" y="3279308"/>
                  <a:pt x="2133211" y="3276971"/>
                  <a:pt x="2140222" y="3275803"/>
                </a:cubicBezTo>
                <a:cubicBezTo>
                  <a:pt x="2143727" y="3272298"/>
                  <a:pt x="2146356" y="3268792"/>
                  <a:pt x="2148109" y="3265287"/>
                </a:cubicBezTo>
                <a:cubicBezTo>
                  <a:pt x="2149861" y="3261782"/>
                  <a:pt x="2153074" y="3258861"/>
                  <a:pt x="2157748" y="3256524"/>
                </a:cubicBezTo>
                <a:lnTo>
                  <a:pt x="2168263" y="3247761"/>
                </a:lnTo>
                <a:cubicBezTo>
                  <a:pt x="2172937" y="3246593"/>
                  <a:pt x="2177026" y="3244840"/>
                  <a:pt x="2180532" y="3242503"/>
                </a:cubicBezTo>
                <a:lnTo>
                  <a:pt x="2191047" y="3230235"/>
                </a:lnTo>
                <a:cubicBezTo>
                  <a:pt x="2195721" y="3226730"/>
                  <a:pt x="2200394" y="3223225"/>
                  <a:pt x="2205068" y="3219720"/>
                </a:cubicBezTo>
                <a:lnTo>
                  <a:pt x="2206821" y="3219720"/>
                </a:lnTo>
                <a:lnTo>
                  <a:pt x="2208573" y="3217967"/>
                </a:lnTo>
                <a:cubicBezTo>
                  <a:pt x="2213247" y="3215630"/>
                  <a:pt x="2217044" y="3212417"/>
                  <a:pt x="2219965" y="3208328"/>
                </a:cubicBezTo>
                <a:cubicBezTo>
                  <a:pt x="2222886" y="3204238"/>
                  <a:pt x="2228436" y="3202194"/>
                  <a:pt x="2236615" y="3202194"/>
                </a:cubicBezTo>
                <a:close/>
                <a:moveTo>
                  <a:pt x="658283" y="2816065"/>
                </a:moveTo>
                <a:lnTo>
                  <a:pt x="667046" y="2816065"/>
                </a:lnTo>
                <a:cubicBezTo>
                  <a:pt x="677561" y="2816065"/>
                  <a:pt x="687492" y="2821615"/>
                  <a:pt x="696840" y="2832715"/>
                </a:cubicBezTo>
                <a:cubicBezTo>
                  <a:pt x="706187" y="2843815"/>
                  <a:pt x="713781" y="2852285"/>
                  <a:pt x="719624" y="2858127"/>
                </a:cubicBezTo>
                <a:cubicBezTo>
                  <a:pt x="731307" y="2867475"/>
                  <a:pt x="740947" y="2878867"/>
                  <a:pt x="748541" y="2892303"/>
                </a:cubicBezTo>
                <a:cubicBezTo>
                  <a:pt x="756136" y="2905740"/>
                  <a:pt x="763439" y="2920637"/>
                  <a:pt x="770449" y="2936994"/>
                </a:cubicBezTo>
                <a:cubicBezTo>
                  <a:pt x="772786" y="2941668"/>
                  <a:pt x="774246" y="2948971"/>
                  <a:pt x="774830" y="2958902"/>
                </a:cubicBezTo>
                <a:cubicBezTo>
                  <a:pt x="775415" y="2968833"/>
                  <a:pt x="777167" y="2976720"/>
                  <a:pt x="780088" y="2982562"/>
                </a:cubicBezTo>
                <a:cubicBezTo>
                  <a:pt x="783009" y="2988404"/>
                  <a:pt x="786806" y="3000672"/>
                  <a:pt x="791480" y="3019367"/>
                </a:cubicBezTo>
                <a:cubicBezTo>
                  <a:pt x="793817" y="3036893"/>
                  <a:pt x="794985" y="3048577"/>
                  <a:pt x="794985" y="3054419"/>
                </a:cubicBezTo>
                <a:lnTo>
                  <a:pt x="794985" y="3150812"/>
                </a:lnTo>
                <a:cubicBezTo>
                  <a:pt x="794985" y="3166001"/>
                  <a:pt x="793817" y="3182358"/>
                  <a:pt x="791480" y="3199884"/>
                </a:cubicBezTo>
                <a:cubicBezTo>
                  <a:pt x="789143" y="3208063"/>
                  <a:pt x="786806" y="3217410"/>
                  <a:pt x="784470" y="3227926"/>
                </a:cubicBezTo>
                <a:cubicBezTo>
                  <a:pt x="780964" y="3236105"/>
                  <a:pt x="780380" y="3245452"/>
                  <a:pt x="782717" y="3255968"/>
                </a:cubicBezTo>
                <a:lnTo>
                  <a:pt x="765191" y="3362876"/>
                </a:lnTo>
                <a:cubicBezTo>
                  <a:pt x="766359" y="3378065"/>
                  <a:pt x="765483" y="3394423"/>
                  <a:pt x="762562" y="3411949"/>
                </a:cubicBezTo>
                <a:cubicBezTo>
                  <a:pt x="759641" y="3429475"/>
                  <a:pt x="758181" y="3447001"/>
                  <a:pt x="758181" y="3464527"/>
                </a:cubicBezTo>
                <a:lnTo>
                  <a:pt x="758181" y="3480300"/>
                </a:lnTo>
                <a:cubicBezTo>
                  <a:pt x="758181" y="3483806"/>
                  <a:pt x="759349" y="3489648"/>
                  <a:pt x="761686" y="3497826"/>
                </a:cubicBezTo>
                <a:lnTo>
                  <a:pt x="809006" y="3497826"/>
                </a:lnTo>
                <a:cubicBezTo>
                  <a:pt x="824195" y="3497826"/>
                  <a:pt x="839969" y="3496658"/>
                  <a:pt x="856326" y="3494321"/>
                </a:cubicBezTo>
                <a:cubicBezTo>
                  <a:pt x="871515" y="3489648"/>
                  <a:pt x="887873" y="3487895"/>
                  <a:pt x="905399" y="3489063"/>
                </a:cubicBezTo>
                <a:lnTo>
                  <a:pt x="914162" y="3489063"/>
                </a:lnTo>
                <a:cubicBezTo>
                  <a:pt x="915331" y="3489063"/>
                  <a:pt x="920880" y="3489648"/>
                  <a:pt x="930812" y="3490816"/>
                </a:cubicBezTo>
                <a:cubicBezTo>
                  <a:pt x="940743" y="3491984"/>
                  <a:pt x="947461" y="3493153"/>
                  <a:pt x="950967" y="3494321"/>
                </a:cubicBezTo>
                <a:cubicBezTo>
                  <a:pt x="982514" y="3493153"/>
                  <a:pt x="1013476" y="3489648"/>
                  <a:pt x="1043854" y="3483806"/>
                </a:cubicBezTo>
                <a:cubicBezTo>
                  <a:pt x="1074233" y="3477964"/>
                  <a:pt x="1106364" y="3475043"/>
                  <a:pt x="1140248" y="3475043"/>
                </a:cubicBezTo>
                <a:cubicBezTo>
                  <a:pt x="1141416" y="3475043"/>
                  <a:pt x="1147842" y="3476211"/>
                  <a:pt x="1159526" y="3478548"/>
                </a:cubicBezTo>
                <a:cubicBezTo>
                  <a:pt x="1168873" y="3482053"/>
                  <a:pt x="1179681" y="3485850"/>
                  <a:pt x="1191949" y="3489940"/>
                </a:cubicBezTo>
                <a:cubicBezTo>
                  <a:pt x="1204217" y="3494029"/>
                  <a:pt x="1215902" y="3497826"/>
                  <a:pt x="1227001" y="3501332"/>
                </a:cubicBezTo>
                <a:cubicBezTo>
                  <a:pt x="1238101" y="3504837"/>
                  <a:pt x="1245696" y="3508050"/>
                  <a:pt x="1249785" y="3510971"/>
                </a:cubicBezTo>
                <a:cubicBezTo>
                  <a:pt x="1253874" y="3513892"/>
                  <a:pt x="1262930" y="3518273"/>
                  <a:pt x="1276951" y="3524115"/>
                </a:cubicBezTo>
                <a:cubicBezTo>
                  <a:pt x="1290971" y="3529957"/>
                  <a:pt x="1299734" y="3534631"/>
                  <a:pt x="1303239" y="3538136"/>
                </a:cubicBezTo>
                <a:cubicBezTo>
                  <a:pt x="1311418" y="3547483"/>
                  <a:pt x="1319305" y="3555370"/>
                  <a:pt x="1326899" y="3561796"/>
                </a:cubicBezTo>
                <a:lnTo>
                  <a:pt x="1334078" y="3582228"/>
                </a:lnTo>
                <a:lnTo>
                  <a:pt x="1342789" y="3577250"/>
                </a:lnTo>
                <a:cubicBezTo>
                  <a:pt x="1352136" y="3577250"/>
                  <a:pt x="1359147" y="3582800"/>
                  <a:pt x="1363820" y="3593900"/>
                </a:cubicBezTo>
                <a:cubicBezTo>
                  <a:pt x="1368494" y="3605000"/>
                  <a:pt x="1374336" y="3611718"/>
                  <a:pt x="1381346" y="3614055"/>
                </a:cubicBezTo>
                <a:cubicBezTo>
                  <a:pt x="1388357" y="3618728"/>
                  <a:pt x="1395367" y="3621649"/>
                  <a:pt x="1402377" y="3622818"/>
                </a:cubicBezTo>
                <a:cubicBezTo>
                  <a:pt x="1411724" y="3623986"/>
                  <a:pt x="1420780" y="3624570"/>
                  <a:pt x="1429543" y="3624570"/>
                </a:cubicBezTo>
                <a:cubicBezTo>
                  <a:pt x="1438306" y="3624570"/>
                  <a:pt x="1446776" y="3623402"/>
                  <a:pt x="1454955" y="3621065"/>
                </a:cubicBezTo>
                <a:cubicBezTo>
                  <a:pt x="1463134" y="3616391"/>
                  <a:pt x="1471313" y="3613470"/>
                  <a:pt x="1479492" y="3612302"/>
                </a:cubicBezTo>
                <a:cubicBezTo>
                  <a:pt x="1486502" y="3608797"/>
                  <a:pt x="1493805" y="3606460"/>
                  <a:pt x="1501399" y="3605292"/>
                </a:cubicBezTo>
                <a:cubicBezTo>
                  <a:pt x="1508994" y="3604123"/>
                  <a:pt x="1517465" y="3601202"/>
                  <a:pt x="1526812" y="3596529"/>
                </a:cubicBezTo>
                <a:lnTo>
                  <a:pt x="1528564" y="3594776"/>
                </a:lnTo>
                <a:lnTo>
                  <a:pt x="1530317" y="3593023"/>
                </a:lnTo>
                <a:lnTo>
                  <a:pt x="1532070" y="3593023"/>
                </a:lnTo>
                <a:cubicBezTo>
                  <a:pt x="1534406" y="3590687"/>
                  <a:pt x="1539664" y="3587766"/>
                  <a:pt x="1547843" y="3584261"/>
                </a:cubicBezTo>
                <a:cubicBezTo>
                  <a:pt x="1556022" y="3580755"/>
                  <a:pt x="1561864" y="3578418"/>
                  <a:pt x="1565369" y="3577250"/>
                </a:cubicBezTo>
                <a:cubicBezTo>
                  <a:pt x="1574716" y="3571408"/>
                  <a:pt x="1584063" y="3566442"/>
                  <a:pt x="1593411" y="3562353"/>
                </a:cubicBezTo>
                <a:cubicBezTo>
                  <a:pt x="1602758" y="3558263"/>
                  <a:pt x="1613273" y="3553298"/>
                  <a:pt x="1624957" y="3547456"/>
                </a:cubicBezTo>
                <a:cubicBezTo>
                  <a:pt x="1630799" y="3542782"/>
                  <a:pt x="1636641" y="3538109"/>
                  <a:pt x="1642483" y="3533435"/>
                </a:cubicBezTo>
                <a:lnTo>
                  <a:pt x="1661762" y="3522919"/>
                </a:lnTo>
                <a:lnTo>
                  <a:pt x="1667020" y="3519414"/>
                </a:lnTo>
                <a:cubicBezTo>
                  <a:pt x="1669357" y="3517077"/>
                  <a:pt x="1674322" y="3514156"/>
                  <a:pt x="1681917" y="3510651"/>
                </a:cubicBezTo>
                <a:cubicBezTo>
                  <a:pt x="1689512" y="3507146"/>
                  <a:pt x="1695061" y="3503641"/>
                  <a:pt x="1698567" y="3500136"/>
                </a:cubicBezTo>
                <a:cubicBezTo>
                  <a:pt x="1700903" y="3498967"/>
                  <a:pt x="1702072" y="3496630"/>
                  <a:pt x="1702072" y="3493125"/>
                </a:cubicBezTo>
                <a:cubicBezTo>
                  <a:pt x="1702072" y="3481441"/>
                  <a:pt x="1700027" y="3470634"/>
                  <a:pt x="1695938" y="3460702"/>
                </a:cubicBezTo>
                <a:cubicBezTo>
                  <a:pt x="1691848" y="3450771"/>
                  <a:pt x="1689804" y="3441131"/>
                  <a:pt x="1689804" y="3431784"/>
                </a:cubicBezTo>
                <a:lnTo>
                  <a:pt x="1689804" y="3430032"/>
                </a:lnTo>
                <a:cubicBezTo>
                  <a:pt x="1690972" y="3430032"/>
                  <a:pt x="1691556" y="3428863"/>
                  <a:pt x="1691556" y="3426526"/>
                </a:cubicBezTo>
                <a:cubicBezTo>
                  <a:pt x="1688051" y="3416011"/>
                  <a:pt x="1686298" y="3408416"/>
                  <a:pt x="1686298" y="3403743"/>
                </a:cubicBezTo>
                <a:cubicBezTo>
                  <a:pt x="1685130" y="3401406"/>
                  <a:pt x="1678120" y="3400237"/>
                  <a:pt x="1665267" y="3400237"/>
                </a:cubicBezTo>
                <a:cubicBezTo>
                  <a:pt x="1658257" y="3400237"/>
                  <a:pt x="1652415" y="3401406"/>
                  <a:pt x="1647741" y="3403743"/>
                </a:cubicBezTo>
                <a:cubicBezTo>
                  <a:pt x="1643068" y="3408416"/>
                  <a:pt x="1637226" y="3410753"/>
                  <a:pt x="1630215" y="3410753"/>
                </a:cubicBezTo>
                <a:cubicBezTo>
                  <a:pt x="1625542" y="3410753"/>
                  <a:pt x="1623205" y="3409585"/>
                  <a:pt x="1623205" y="3407248"/>
                </a:cubicBezTo>
                <a:cubicBezTo>
                  <a:pt x="1623205" y="3402574"/>
                  <a:pt x="1621452" y="3400822"/>
                  <a:pt x="1617947" y="3401990"/>
                </a:cubicBezTo>
                <a:lnTo>
                  <a:pt x="1610937" y="3401990"/>
                </a:lnTo>
                <a:lnTo>
                  <a:pt x="1605679" y="3403743"/>
                </a:lnTo>
                <a:cubicBezTo>
                  <a:pt x="1598668" y="3401406"/>
                  <a:pt x="1590490" y="3398193"/>
                  <a:pt x="1581142" y="3394103"/>
                </a:cubicBezTo>
                <a:cubicBezTo>
                  <a:pt x="1571795" y="3390014"/>
                  <a:pt x="1565369" y="3385632"/>
                  <a:pt x="1561864" y="3380959"/>
                </a:cubicBezTo>
                <a:cubicBezTo>
                  <a:pt x="1557190" y="3380959"/>
                  <a:pt x="1554269" y="3380667"/>
                  <a:pt x="1553101" y="3380083"/>
                </a:cubicBezTo>
                <a:cubicBezTo>
                  <a:pt x="1551932" y="3379498"/>
                  <a:pt x="1549888" y="3377746"/>
                  <a:pt x="1546967" y="3374825"/>
                </a:cubicBezTo>
                <a:cubicBezTo>
                  <a:pt x="1544046" y="3371904"/>
                  <a:pt x="1540833" y="3370443"/>
                  <a:pt x="1537327" y="3370443"/>
                </a:cubicBezTo>
                <a:cubicBezTo>
                  <a:pt x="1530317" y="3363433"/>
                  <a:pt x="1526520" y="3356130"/>
                  <a:pt x="1525936" y="3348536"/>
                </a:cubicBezTo>
                <a:cubicBezTo>
                  <a:pt x="1525351" y="3340941"/>
                  <a:pt x="1521554" y="3335391"/>
                  <a:pt x="1514544" y="3331886"/>
                </a:cubicBezTo>
                <a:cubicBezTo>
                  <a:pt x="1513375" y="3327212"/>
                  <a:pt x="1511623" y="3322539"/>
                  <a:pt x="1509286" y="3317865"/>
                </a:cubicBezTo>
                <a:cubicBezTo>
                  <a:pt x="1506949" y="3310855"/>
                  <a:pt x="1505781" y="3306181"/>
                  <a:pt x="1505781" y="3303844"/>
                </a:cubicBezTo>
                <a:lnTo>
                  <a:pt x="1504028" y="3300339"/>
                </a:lnTo>
                <a:lnTo>
                  <a:pt x="1504028" y="3296834"/>
                </a:lnTo>
                <a:cubicBezTo>
                  <a:pt x="1504028" y="3293329"/>
                  <a:pt x="1505196" y="3291576"/>
                  <a:pt x="1507533" y="3291576"/>
                </a:cubicBezTo>
                <a:lnTo>
                  <a:pt x="1518049" y="3291576"/>
                </a:lnTo>
                <a:cubicBezTo>
                  <a:pt x="1519217" y="3292745"/>
                  <a:pt x="1520970" y="3293329"/>
                  <a:pt x="1523307" y="3293329"/>
                </a:cubicBezTo>
                <a:cubicBezTo>
                  <a:pt x="1523307" y="3294497"/>
                  <a:pt x="1524767" y="3295374"/>
                  <a:pt x="1527688" y="3295958"/>
                </a:cubicBezTo>
                <a:cubicBezTo>
                  <a:pt x="1530609" y="3296542"/>
                  <a:pt x="1536451" y="3297126"/>
                  <a:pt x="1545214" y="3297710"/>
                </a:cubicBezTo>
                <a:cubicBezTo>
                  <a:pt x="1553977" y="3298294"/>
                  <a:pt x="1561280" y="3298587"/>
                  <a:pt x="1567122" y="3298587"/>
                </a:cubicBezTo>
                <a:cubicBezTo>
                  <a:pt x="1568290" y="3298587"/>
                  <a:pt x="1570919" y="3298002"/>
                  <a:pt x="1575008" y="3296834"/>
                </a:cubicBezTo>
                <a:cubicBezTo>
                  <a:pt x="1579098" y="3295666"/>
                  <a:pt x="1582311" y="3295081"/>
                  <a:pt x="1584648" y="3295081"/>
                </a:cubicBezTo>
                <a:lnTo>
                  <a:pt x="1586400" y="3295081"/>
                </a:lnTo>
                <a:cubicBezTo>
                  <a:pt x="1586400" y="3296250"/>
                  <a:pt x="1587569" y="3296834"/>
                  <a:pt x="1589905" y="3296834"/>
                </a:cubicBezTo>
                <a:lnTo>
                  <a:pt x="1593411" y="3296834"/>
                </a:lnTo>
                <a:lnTo>
                  <a:pt x="1595163" y="3295081"/>
                </a:lnTo>
                <a:lnTo>
                  <a:pt x="1607431" y="3295081"/>
                </a:lnTo>
                <a:lnTo>
                  <a:pt x="1610937" y="3291576"/>
                </a:lnTo>
                <a:cubicBezTo>
                  <a:pt x="1612105" y="3286903"/>
                  <a:pt x="1614442" y="3285150"/>
                  <a:pt x="1617947" y="3286319"/>
                </a:cubicBezTo>
                <a:lnTo>
                  <a:pt x="1623205" y="3286319"/>
                </a:lnTo>
                <a:cubicBezTo>
                  <a:pt x="1623205" y="3287487"/>
                  <a:pt x="1624665" y="3288071"/>
                  <a:pt x="1627586" y="3288071"/>
                </a:cubicBezTo>
                <a:cubicBezTo>
                  <a:pt x="1630507" y="3288071"/>
                  <a:pt x="1634013" y="3287195"/>
                  <a:pt x="1638102" y="3285442"/>
                </a:cubicBezTo>
                <a:cubicBezTo>
                  <a:pt x="1642191" y="3283690"/>
                  <a:pt x="1645404" y="3282813"/>
                  <a:pt x="1647741" y="3282813"/>
                </a:cubicBezTo>
                <a:cubicBezTo>
                  <a:pt x="1653583" y="3279308"/>
                  <a:pt x="1658841" y="3278724"/>
                  <a:pt x="1663515" y="3281061"/>
                </a:cubicBezTo>
                <a:cubicBezTo>
                  <a:pt x="1665851" y="3281061"/>
                  <a:pt x="1671109" y="3281061"/>
                  <a:pt x="1679288" y="3281061"/>
                </a:cubicBezTo>
                <a:cubicBezTo>
                  <a:pt x="1682793" y="3281061"/>
                  <a:pt x="1685422" y="3278140"/>
                  <a:pt x="1687175" y="3272298"/>
                </a:cubicBezTo>
                <a:cubicBezTo>
                  <a:pt x="1688927" y="3266456"/>
                  <a:pt x="1691264" y="3263535"/>
                  <a:pt x="1694185" y="3263535"/>
                </a:cubicBezTo>
                <a:cubicBezTo>
                  <a:pt x="1697106" y="3263535"/>
                  <a:pt x="1699151" y="3264119"/>
                  <a:pt x="1700319" y="3265287"/>
                </a:cubicBezTo>
                <a:lnTo>
                  <a:pt x="1702072" y="3265287"/>
                </a:lnTo>
                <a:cubicBezTo>
                  <a:pt x="1704409" y="3265287"/>
                  <a:pt x="1707330" y="3262366"/>
                  <a:pt x="1710835" y="3256524"/>
                </a:cubicBezTo>
                <a:cubicBezTo>
                  <a:pt x="1715508" y="3248345"/>
                  <a:pt x="1717845" y="3243672"/>
                  <a:pt x="1717845" y="3242503"/>
                </a:cubicBezTo>
                <a:cubicBezTo>
                  <a:pt x="1717845" y="3238998"/>
                  <a:pt x="1717261" y="3237246"/>
                  <a:pt x="1716093" y="3237246"/>
                </a:cubicBezTo>
                <a:lnTo>
                  <a:pt x="1716093" y="3233740"/>
                </a:lnTo>
                <a:cubicBezTo>
                  <a:pt x="1716093" y="3229067"/>
                  <a:pt x="1717845" y="3226438"/>
                  <a:pt x="1721350" y="3225854"/>
                </a:cubicBezTo>
                <a:cubicBezTo>
                  <a:pt x="1724856" y="3225270"/>
                  <a:pt x="1726608" y="3223225"/>
                  <a:pt x="1726608" y="3219720"/>
                </a:cubicBezTo>
                <a:cubicBezTo>
                  <a:pt x="1726608" y="3211541"/>
                  <a:pt x="1725440" y="3207451"/>
                  <a:pt x="1723103" y="3207451"/>
                </a:cubicBezTo>
                <a:cubicBezTo>
                  <a:pt x="1720766" y="3207451"/>
                  <a:pt x="1719598" y="3206867"/>
                  <a:pt x="1719598" y="3205699"/>
                </a:cubicBezTo>
                <a:cubicBezTo>
                  <a:pt x="1719598" y="3201025"/>
                  <a:pt x="1720474" y="3197520"/>
                  <a:pt x="1722227" y="3195183"/>
                </a:cubicBezTo>
                <a:cubicBezTo>
                  <a:pt x="1723979" y="3192846"/>
                  <a:pt x="1726608" y="3189925"/>
                  <a:pt x="1730113" y="3186420"/>
                </a:cubicBezTo>
                <a:cubicBezTo>
                  <a:pt x="1726608" y="3175905"/>
                  <a:pt x="1726900" y="3168310"/>
                  <a:pt x="1730990" y="3163636"/>
                </a:cubicBezTo>
                <a:cubicBezTo>
                  <a:pt x="1735079" y="3158963"/>
                  <a:pt x="1738292" y="3151952"/>
                  <a:pt x="1740629" y="3142605"/>
                </a:cubicBezTo>
                <a:lnTo>
                  <a:pt x="1740629" y="3130337"/>
                </a:lnTo>
                <a:cubicBezTo>
                  <a:pt x="1740629" y="3125663"/>
                  <a:pt x="1741798" y="3122158"/>
                  <a:pt x="1744134" y="3119821"/>
                </a:cubicBezTo>
                <a:cubicBezTo>
                  <a:pt x="1746471" y="3117485"/>
                  <a:pt x="1747640" y="3114564"/>
                  <a:pt x="1747640" y="3111058"/>
                </a:cubicBezTo>
                <a:cubicBezTo>
                  <a:pt x="1747640" y="3109890"/>
                  <a:pt x="1748224" y="3104048"/>
                  <a:pt x="1749392" y="3093532"/>
                </a:cubicBezTo>
                <a:lnTo>
                  <a:pt x="1754650" y="3065491"/>
                </a:lnTo>
                <a:cubicBezTo>
                  <a:pt x="1754650" y="3053807"/>
                  <a:pt x="1755818" y="3043875"/>
                  <a:pt x="1758155" y="3035697"/>
                </a:cubicBezTo>
                <a:cubicBezTo>
                  <a:pt x="1758155" y="3028686"/>
                  <a:pt x="1759323" y="3024597"/>
                  <a:pt x="1761660" y="3023428"/>
                </a:cubicBezTo>
                <a:cubicBezTo>
                  <a:pt x="1763997" y="3014081"/>
                  <a:pt x="1765166" y="3004150"/>
                  <a:pt x="1765166" y="2993634"/>
                </a:cubicBezTo>
                <a:cubicBezTo>
                  <a:pt x="1765166" y="2983119"/>
                  <a:pt x="1765166" y="2973187"/>
                  <a:pt x="1765166" y="2963840"/>
                </a:cubicBezTo>
                <a:cubicBezTo>
                  <a:pt x="1767502" y="2959166"/>
                  <a:pt x="1768671" y="2955661"/>
                  <a:pt x="1768671" y="2953324"/>
                </a:cubicBezTo>
                <a:cubicBezTo>
                  <a:pt x="1768671" y="2946314"/>
                  <a:pt x="1767794" y="2939596"/>
                  <a:pt x="1766042" y="2933170"/>
                </a:cubicBezTo>
                <a:cubicBezTo>
                  <a:pt x="1764289" y="2926743"/>
                  <a:pt x="1763413" y="2920609"/>
                  <a:pt x="1763413" y="2914767"/>
                </a:cubicBezTo>
                <a:cubicBezTo>
                  <a:pt x="1763413" y="2911262"/>
                  <a:pt x="1763997" y="2908925"/>
                  <a:pt x="1765166" y="2907757"/>
                </a:cubicBezTo>
                <a:cubicBezTo>
                  <a:pt x="1762829" y="2899578"/>
                  <a:pt x="1761660" y="2892568"/>
                  <a:pt x="1761660" y="2886726"/>
                </a:cubicBezTo>
                <a:cubicBezTo>
                  <a:pt x="1761660" y="2870368"/>
                  <a:pt x="1767794" y="2860729"/>
                  <a:pt x="1780063" y="2857808"/>
                </a:cubicBezTo>
                <a:cubicBezTo>
                  <a:pt x="1792331" y="2854887"/>
                  <a:pt x="1804307" y="2853426"/>
                  <a:pt x="1815991" y="2853426"/>
                </a:cubicBezTo>
                <a:cubicBezTo>
                  <a:pt x="1819496" y="2853426"/>
                  <a:pt x="1823293" y="2852842"/>
                  <a:pt x="1827383" y="2851674"/>
                </a:cubicBezTo>
                <a:cubicBezTo>
                  <a:pt x="1831472" y="2850505"/>
                  <a:pt x="1834977" y="2849921"/>
                  <a:pt x="1837898" y="2849921"/>
                </a:cubicBezTo>
                <a:cubicBezTo>
                  <a:pt x="1840819" y="2849921"/>
                  <a:pt x="1843740" y="2850797"/>
                  <a:pt x="1846661" y="2852550"/>
                </a:cubicBezTo>
                <a:cubicBezTo>
                  <a:pt x="1849582" y="2854303"/>
                  <a:pt x="1852211" y="2855179"/>
                  <a:pt x="1854548" y="2855179"/>
                </a:cubicBezTo>
                <a:cubicBezTo>
                  <a:pt x="1856885" y="2855179"/>
                  <a:pt x="1858637" y="2854595"/>
                  <a:pt x="1859806" y="2853426"/>
                </a:cubicBezTo>
                <a:cubicBezTo>
                  <a:pt x="1860974" y="2852258"/>
                  <a:pt x="1863895" y="2851674"/>
                  <a:pt x="1868569" y="2851674"/>
                </a:cubicBezTo>
                <a:cubicBezTo>
                  <a:pt x="1875579" y="2851674"/>
                  <a:pt x="1879085" y="2853134"/>
                  <a:pt x="1879085" y="2856055"/>
                </a:cubicBezTo>
                <a:cubicBezTo>
                  <a:pt x="1879085" y="2858976"/>
                  <a:pt x="1882005" y="2861605"/>
                  <a:pt x="1887847" y="2863942"/>
                </a:cubicBezTo>
                <a:cubicBezTo>
                  <a:pt x="1887847" y="2865110"/>
                  <a:pt x="1889016" y="2866279"/>
                  <a:pt x="1891353" y="2867447"/>
                </a:cubicBezTo>
                <a:lnTo>
                  <a:pt x="1896610" y="2867447"/>
                </a:lnTo>
                <a:cubicBezTo>
                  <a:pt x="1901284" y="2870952"/>
                  <a:pt x="1906542" y="2877378"/>
                  <a:pt x="1912384" y="2886726"/>
                </a:cubicBezTo>
                <a:cubicBezTo>
                  <a:pt x="1914721" y="2889062"/>
                  <a:pt x="1917934" y="2894320"/>
                  <a:pt x="1922023" y="2902499"/>
                </a:cubicBezTo>
                <a:cubicBezTo>
                  <a:pt x="1926113" y="2910678"/>
                  <a:pt x="1929326" y="2916520"/>
                  <a:pt x="1931662" y="2920025"/>
                </a:cubicBezTo>
                <a:cubicBezTo>
                  <a:pt x="1931662" y="2927035"/>
                  <a:pt x="1932247" y="2933462"/>
                  <a:pt x="1933415" y="2939304"/>
                </a:cubicBezTo>
                <a:cubicBezTo>
                  <a:pt x="1934583" y="2947482"/>
                  <a:pt x="1935168" y="2954493"/>
                  <a:pt x="1935168" y="2960335"/>
                </a:cubicBezTo>
                <a:cubicBezTo>
                  <a:pt x="1935168" y="2968514"/>
                  <a:pt x="1933999" y="2976692"/>
                  <a:pt x="1931662" y="2984871"/>
                </a:cubicBezTo>
                <a:cubicBezTo>
                  <a:pt x="1928157" y="2989545"/>
                  <a:pt x="1926405" y="2997724"/>
                  <a:pt x="1926405" y="3009408"/>
                </a:cubicBezTo>
                <a:cubicBezTo>
                  <a:pt x="1922899" y="3010576"/>
                  <a:pt x="1922899" y="3012913"/>
                  <a:pt x="1926405" y="3016418"/>
                </a:cubicBezTo>
                <a:cubicBezTo>
                  <a:pt x="1927573" y="3018755"/>
                  <a:pt x="1926405" y="3021092"/>
                  <a:pt x="1922899" y="3023428"/>
                </a:cubicBezTo>
                <a:cubicBezTo>
                  <a:pt x="1921731" y="3025765"/>
                  <a:pt x="1918518" y="3028394"/>
                  <a:pt x="1913260" y="3031315"/>
                </a:cubicBezTo>
                <a:cubicBezTo>
                  <a:pt x="1908002" y="3034236"/>
                  <a:pt x="1905081" y="3039494"/>
                  <a:pt x="1904497" y="3047089"/>
                </a:cubicBezTo>
                <a:cubicBezTo>
                  <a:pt x="1903913" y="3054683"/>
                  <a:pt x="1900700" y="3059649"/>
                  <a:pt x="1894858" y="3061986"/>
                </a:cubicBezTo>
                <a:cubicBezTo>
                  <a:pt x="1892521" y="3061986"/>
                  <a:pt x="1891353" y="3064907"/>
                  <a:pt x="1891353" y="3070749"/>
                </a:cubicBezTo>
                <a:lnTo>
                  <a:pt x="1891353" y="3081264"/>
                </a:lnTo>
                <a:cubicBezTo>
                  <a:pt x="1887847" y="3087106"/>
                  <a:pt x="1885219" y="3090027"/>
                  <a:pt x="1883466" y="3090027"/>
                </a:cubicBezTo>
                <a:cubicBezTo>
                  <a:pt x="1881713" y="3090027"/>
                  <a:pt x="1879669" y="3093532"/>
                  <a:pt x="1877332" y="3100543"/>
                </a:cubicBezTo>
                <a:cubicBezTo>
                  <a:pt x="1876164" y="3100543"/>
                  <a:pt x="1875579" y="3101711"/>
                  <a:pt x="1875579" y="3104048"/>
                </a:cubicBezTo>
                <a:lnTo>
                  <a:pt x="1875579" y="3109306"/>
                </a:lnTo>
                <a:cubicBezTo>
                  <a:pt x="1875579" y="3111643"/>
                  <a:pt x="1874995" y="3113395"/>
                  <a:pt x="1873827" y="3114564"/>
                </a:cubicBezTo>
                <a:lnTo>
                  <a:pt x="1870321" y="3119821"/>
                </a:lnTo>
                <a:lnTo>
                  <a:pt x="1872074" y="3123327"/>
                </a:lnTo>
                <a:lnTo>
                  <a:pt x="1872074" y="3125079"/>
                </a:lnTo>
                <a:cubicBezTo>
                  <a:pt x="1872074" y="3128584"/>
                  <a:pt x="1871490" y="3132382"/>
                  <a:pt x="1870321" y="3136471"/>
                </a:cubicBezTo>
                <a:cubicBezTo>
                  <a:pt x="1869153" y="3140560"/>
                  <a:pt x="1868569" y="3144358"/>
                  <a:pt x="1868569" y="3147863"/>
                </a:cubicBezTo>
                <a:cubicBezTo>
                  <a:pt x="1875579" y="3147863"/>
                  <a:pt x="1881713" y="3144650"/>
                  <a:pt x="1886971" y="3138224"/>
                </a:cubicBezTo>
                <a:cubicBezTo>
                  <a:pt x="1892229" y="3131798"/>
                  <a:pt x="1898947" y="3128000"/>
                  <a:pt x="1907126" y="3126832"/>
                </a:cubicBezTo>
                <a:lnTo>
                  <a:pt x="1912384" y="3126832"/>
                </a:lnTo>
                <a:lnTo>
                  <a:pt x="1917642" y="3125079"/>
                </a:lnTo>
                <a:cubicBezTo>
                  <a:pt x="1919979" y="3123911"/>
                  <a:pt x="1921731" y="3122158"/>
                  <a:pt x="1922899" y="3119821"/>
                </a:cubicBezTo>
                <a:cubicBezTo>
                  <a:pt x="1926405" y="3115148"/>
                  <a:pt x="1929326" y="3113103"/>
                  <a:pt x="1931662" y="3113687"/>
                </a:cubicBezTo>
                <a:cubicBezTo>
                  <a:pt x="1933999" y="3114272"/>
                  <a:pt x="1935168" y="3115440"/>
                  <a:pt x="1935168" y="3117193"/>
                </a:cubicBezTo>
                <a:cubicBezTo>
                  <a:pt x="1935168" y="3118945"/>
                  <a:pt x="1936920" y="3119821"/>
                  <a:pt x="1940425" y="3119821"/>
                </a:cubicBezTo>
                <a:lnTo>
                  <a:pt x="1942178" y="3119821"/>
                </a:lnTo>
                <a:lnTo>
                  <a:pt x="1947436" y="3118069"/>
                </a:lnTo>
                <a:cubicBezTo>
                  <a:pt x="1952109" y="3112227"/>
                  <a:pt x="1955907" y="3109014"/>
                  <a:pt x="1958828" y="3108430"/>
                </a:cubicBezTo>
                <a:cubicBezTo>
                  <a:pt x="1961749" y="3107845"/>
                  <a:pt x="1967299" y="3107553"/>
                  <a:pt x="1975477" y="3107553"/>
                </a:cubicBezTo>
                <a:lnTo>
                  <a:pt x="1980735" y="3107553"/>
                </a:lnTo>
                <a:cubicBezTo>
                  <a:pt x="1985409" y="3108722"/>
                  <a:pt x="1988330" y="3109306"/>
                  <a:pt x="1989498" y="3109306"/>
                </a:cubicBezTo>
                <a:cubicBezTo>
                  <a:pt x="1993003" y="3112811"/>
                  <a:pt x="1996801" y="3114272"/>
                  <a:pt x="2000890" y="3113687"/>
                </a:cubicBezTo>
                <a:cubicBezTo>
                  <a:pt x="2004980" y="3113103"/>
                  <a:pt x="2008777" y="3115148"/>
                  <a:pt x="2012282" y="3119821"/>
                </a:cubicBezTo>
                <a:cubicBezTo>
                  <a:pt x="2027471" y="3129169"/>
                  <a:pt x="2037695" y="3137347"/>
                  <a:pt x="2042953" y="3144358"/>
                </a:cubicBezTo>
                <a:cubicBezTo>
                  <a:pt x="2048210" y="3151368"/>
                  <a:pt x="2050839" y="3164805"/>
                  <a:pt x="2050839" y="3184668"/>
                </a:cubicBezTo>
                <a:lnTo>
                  <a:pt x="2050839" y="3196936"/>
                </a:lnTo>
                <a:cubicBezTo>
                  <a:pt x="2047334" y="3201609"/>
                  <a:pt x="2042953" y="3205407"/>
                  <a:pt x="2037695" y="3208328"/>
                </a:cubicBezTo>
                <a:cubicBezTo>
                  <a:pt x="2032437" y="3211249"/>
                  <a:pt x="2026303" y="3214462"/>
                  <a:pt x="2019293" y="3217967"/>
                </a:cubicBezTo>
                <a:cubicBezTo>
                  <a:pt x="2008777" y="3224977"/>
                  <a:pt x="1999138" y="3234033"/>
                  <a:pt x="1990375" y="3245132"/>
                </a:cubicBezTo>
                <a:cubicBezTo>
                  <a:pt x="1981612" y="3256232"/>
                  <a:pt x="1970220" y="3262950"/>
                  <a:pt x="1956199" y="3265287"/>
                </a:cubicBezTo>
                <a:lnTo>
                  <a:pt x="1936920" y="3281061"/>
                </a:lnTo>
                <a:cubicBezTo>
                  <a:pt x="1932247" y="3278724"/>
                  <a:pt x="1928742" y="3279308"/>
                  <a:pt x="1926405" y="3282813"/>
                </a:cubicBezTo>
                <a:cubicBezTo>
                  <a:pt x="1921731" y="3286319"/>
                  <a:pt x="1918810" y="3289240"/>
                  <a:pt x="1917642" y="3291576"/>
                </a:cubicBezTo>
                <a:lnTo>
                  <a:pt x="1903621" y="3291576"/>
                </a:lnTo>
                <a:cubicBezTo>
                  <a:pt x="1895442" y="3293913"/>
                  <a:pt x="1889892" y="3297710"/>
                  <a:pt x="1886971" y="3302968"/>
                </a:cubicBezTo>
                <a:cubicBezTo>
                  <a:pt x="1884050" y="3308226"/>
                  <a:pt x="1880253" y="3313776"/>
                  <a:pt x="1875579" y="3319618"/>
                </a:cubicBezTo>
                <a:lnTo>
                  <a:pt x="1873827" y="3319618"/>
                </a:lnTo>
                <a:cubicBezTo>
                  <a:pt x="1872658" y="3319618"/>
                  <a:pt x="1872074" y="3320202"/>
                  <a:pt x="1872074" y="3321370"/>
                </a:cubicBezTo>
                <a:lnTo>
                  <a:pt x="1865064" y="3324876"/>
                </a:lnTo>
                <a:cubicBezTo>
                  <a:pt x="1863895" y="3324876"/>
                  <a:pt x="1861558" y="3324876"/>
                  <a:pt x="1858053" y="3324876"/>
                </a:cubicBezTo>
                <a:lnTo>
                  <a:pt x="1852795" y="3324876"/>
                </a:lnTo>
                <a:cubicBezTo>
                  <a:pt x="1849290" y="3326044"/>
                  <a:pt x="1846369" y="3328673"/>
                  <a:pt x="1844033" y="3332762"/>
                </a:cubicBezTo>
                <a:cubicBezTo>
                  <a:pt x="1841696" y="3336852"/>
                  <a:pt x="1840527" y="3340065"/>
                  <a:pt x="1840527" y="3342402"/>
                </a:cubicBezTo>
                <a:cubicBezTo>
                  <a:pt x="1839359" y="3342402"/>
                  <a:pt x="1837022" y="3344738"/>
                  <a:pt x="1833517" y="3349412"/>
                </a:cubicBezTo>
                <a:cubicBezTo>
                  <a:pt x="1830012" y="3351749"/>
                  <a:pt x="1827967" y="3353501"/>
                  <a:pt x="1827383" y="3354670"/>
                </a:cubicBezTo>
                <a:cubicBezTo>
                  <a:pt x="1826799" y="3355838"/>
                  <a:pt x="1825922" y="3358175"/>
                  <a:pt x="1824754" y="3361680"/>
                </a:cubicBezTo>
                <a:lnTo>
                  <a:pt x="1824754" y="3370443"/>
                </a:lnTo>
                <a:lnTo>
                  <a:pt x="1815991" y="3379206"/>
                </a:lnTo>
                <a:lnTo>
                  <a:pt x="1814238" y="3380959"/>
                </a:lnTo>
                <a:lnTo>
                  <a:pt x="1814238" y="3384464"/>
                </a:lnTo>
                <a:cubicBezTo>
                  <a:pt x="1813070" y="3385632"/>
                  <a:pt x="1812486" y="3387385"/>
                  <a:pt x="1812486" y="3389722"/>
                </a:cubicBezTo>
                <a:lnTo>
                  <a:pt x="1810733" y="3393227"/>
                </a:lnTo>
                <a:lnTo>
                  <a:pt x="1810733" y="3416011"/>
                </a:lnTo>
                <a:cubicBezTo>
                  <a:pt x="1808396" y="3416011"/>
                  <a:pt x="1807228" y="3416595"/>
                  <a:pt x="1807228" y="3417763"/>
                </a:cubicBezTo>
                <a:lnTo>
                  <a:pt x="1807228" y="3430032"/>
                </a:lnTo>
                <a:cubicBezTo>
                  <a:pt x="1808396" y="3433537"/>
                  <a:pt x="1810733" y="3435289"/>
                  <a:pt x="1814238" y="3435289"/>
                </a:cubicBezTo>
                <a:lnTo>
                  <a:pt x="1821249" y="3435289"/>
                </a:lnTo>
                <a:cubicBezTo>
                  <a:pt x="1823585" y="3435289"/>
                  <a:pt x="1825338" y="3434705"/>
                  <a:pt x="1826506" y="3433537"/>
                </a:cubicBezTo>
                <a:cubicBezTo>
                  <a:pt x="1830012" y="3432368"/>
                  <a:pt x="1837606" y="3430032"/>
                  <a:pt x="1849290" y="3426526"/>
                </a:cubicBezTo>
                <a:cubicBezTo>
                  <a:pt x="1859806" y="3420684"/>
                  <a:pt x="1866232" y="3417763"/>
                  <a:pt x="1868569" y="3417763"/>
                </a:cubicBezTo>
                <a:cubicBezTo>
                  <a:pt x="1870906" y="3415427"/>
                  <a:pt x="1874411" y="3414258"/>
                  <a:pt x="1879085" y="3414258"/>
                </a:cubicBezTo>
                <a:cubicBezTo>
                  <a:pt x="1883758" y="3411921"/>
                  <a:pt x="1887263" y="3410753"/>
                  <a:pt x="1889600" y="3410753"/>
                </a:cubicBezTo>
                <a:cubicBezTo>
                  <a:pt x="1889600" y="3409585"/>
                  <a:pt x="1895734" y="3404911"/>
                  <a:pt x="1908002" y="3396732"/>
                </a:cubicBezTo>
                <a:cubicBezTo>
                  <a:pt x="1920271" y="3388553"/>
                  <a:pt x="1927573" y="3383296"/>
                  <a:pt x="1929910" y="3380959"/>
                </a:cubicBezTo>
                <a:lnTo>
                  <a:pt x="1929910" y="3373948"/>
                </a:lnTo>
                <a:cubicBezTo>
                  <a:pt x="1929910" y="3371612"/>
                  <a:pt x="1932831" y="3370443"/>
                  <a:pt x="1938673" y="3370443"/>
                </a:cubicBezTo>
                <a:lnTo>
                  <a:pt x="1952694" y="3370443"/>
                </a:lnTo>
                <a:lnTo>
                  <a:pt x="1956199" y="3372196"/>
                </a:lnTo>
                <a:lnTo>
                  <a:pt x="1957951" y="3373948"/>
                </a:lnTo>
                <a:lnTo>
                  <a:pt x="1973725" y="3373948"/>
                </a:lnTo>
                <a:lnTo>
                  <a:pt x="1975477" y="3375701"/>
                </a:lnTo>
                <a:cubicBezTo>
                  <a:pt x="1976646" y="3375701"/>
                  <a:pt x="1979275" y="3373656"/>
                  <a:pt x="1983364" y="3369567"/>
                </a:cubicBezTo>
                <a:cubicBezTo>
                  <a:pt x="1987454" y="3365478"/>
                  <a:pt x="1990667" y="3364017"/>
                  <a:pt x="1993003" y="3365185"/>
                </a:cubicBezTo>
                <a:cubicBezTo>
                  <a:pt x="1993003" y="3366354"/>
                  <a:pt x="1993588" y="3367522"/>
                  <a:pt x="1994756" y="3368691"/>
                </a:cubicBezTo>
                <a:lnTo>
                  <a:pt x="2017540" y="3368691"/>
                </a:lnTo>
                <a:cubicBezTo>
                  <a:pt x="2025719" y="3369859"/>
                  <a:pt x="2032729" y="3370443"/>
                  <a:pt x="2038571" y="3370443"/>
                </a:cubicBezTo>
                <a:lnTo>
                  <a:pt x="2049087" y="3370443"/>
                </a:lnTo>
                <a:lnTo>
                  <a:pt x="2050839" y="3368691"/>
                </a:lnTo>
                <a:lnTo>
                  <a:pt x="2052592" y="3368691"/>
                </a:lnTo>
                <a:cubicBezTo>
                  <a:pt x="2052592" y="3369859"/>
                  <a:pt x="2052884" y="3370443"/>
                  <a:pt x="2053468" y="3370443"/>
                </a:cubicBezTo>
                <a:cubicBezTo>
                  <a:pt x="2054052" y="3370443"/>
                  <a:pt x="2055513" y="3371027"/>
                  <a:pt x="2057850" y="3372196"/>
                </a:cubicBezTo>
                <a:cubicBezTo>
                  <a:pt x="2062523" y="3374533"/>
                  <a:pt x="2066321" y="3375701"/>
                  <a:pt x="2069242" y="3375701"/>
                </a:cubicBezTo>
                <a:cubicBezTo>
                  <a:pt x="2072163" y="3375701"/>
                  <a:pt x="2075960" y="3376869"/>
                  <a:pt x="2080633" y="3379206"/>
                </a:cubicBezTo>
                <a:lnTo>
                  <a:pt x="2106922" y="3379206"/>
                </a:lnTo>
                <a:cubicBezTo>
                  <a:pt x="2108091" y="3379206"/>
                  <a:pt x="2108675" y="3379790"/>
                  <a:pt x="2108675" y="3380959"/>
                </a:cubicBezTo>
                <a:cubicBezTo>
                  <a:pt x="2113349" y="3387969"/>
                  <a:pt x="2118022" y="3392059"/>
                  <a:pt x="2122696" y="3393227"/>
                </a:cubicBezTo>
                <a:lnTo>
                  <a:pt x="2133211" y="3398485"/>
                </a:lnTo>
                <a:cubicBezTo>
                  <a:pt x="2137885" y="3400822"/>
                  <a:pt x="2141098" y="3404035"/>
                  <a:pt x="2142851" y="3408124"/>
                </a:cubicBezTo>
                <a:cubicBezTo>
                  <a:pt x="2144603" y="3412214"/>
                  <a:pt x="2145480" y="3420684"/>
                  <a:pt x="2145480" y="3433537"/>
                </a:cubicBezTo>
                <a:cubicBezTo>
                  <a:pt x="2145480" y="3437042"/>
                  <a:pt x="2144895" y="3439963"/>
                  <a:pt x="2143727" y="3442300"/>
                </a:cubicBezTo>
                <a:lnTo>
                  <a:pt x="2127954" y="3458073"/>
                </a:lnTo>
                <a:cubicBezTo>
                  <a:pt x="2123280" y="3458073"/>
                  <a:pt x="2119191" y="3460118"/>
                  <a:pt x="2115685" y="3464207"/>
                </a:cubicBezTo>
                <a:cubicBezTo>
                  <a:pt x="2112180" y="3468297"/>
                  <a:pt x="2108383" y="3470926"/>
                  <a:pt x="2104294" y="3472094"/>
                </a:cubicBezTo>
                <a:cubicBezTo>
                  <a:pt x="2100204" y="3473262"/>
                  <a:pt x="2096115" y="3473847"/>
                  <a:pt x="2092025" y="3473847"/>
                </a:cubicBezTo>
                <a:cubicBezTo>
                  <a:pt x="2087936" y="3473847"/>
                  <a:pt x="2084139" y="3475015"/>
                  <a:pt x="2080633" y="3477352"/>
                </a:cubicBezTo>
                <a:lnTo>
                  <a:pt x="2077128" y="3477352"/>
                </a:lnTo>
                <a:cubicBezTo>
                  <a:pt x="2071286" y="3480857"/>
                  <a:pt x="2064860" y="3482025"/>
                  <a:pt x="2057850" y="3480857"/>
                </a:cubicBezTo>
                <a:cubicBezTo>
                  <a:pt x="2053176" y="3480857"/>
                  <a:pt x="2047918" y="3482025"/>
                  <a:pt x="2042076" y="3484362"/>
                </a:cubicBezTo>
                <a:lnTo>
                  <a:pt x="2038571" y="3484362"/>
                </a:lnTo>
                <a:lnTo>
                  <a:pt x="2036818" y="3486115"/>
                </a:lnTo>
                <a:cubicBezTo>
                  <a:pt x="2034482" y="3487283"/>
                  <a:pt x="2030392" y="3487867"/>
                  <a:pt x="2024550" y="3487867"/>
                </a:cubicBezTo>
                <a:cubicBezTo>
                  <a:pt x="2015203" y="3487867"/>
                  <a:pt x="2008485" y="3490496"/>
                  <a:pt x="2004395" y="3495754"/>
                </a:cubicBezTo>
                <a:cubicBezTo>
                  <a:pt x="2000306" y="3501012"/>
                  <a:pt x="1995340" y="3506562"/>
                  <a:pt x="1989498" y="3512404"/>
                </a:cubicBezTo>
                <a:cubicBezTo>
                  <a:pt x="1983656" y="3514741"/>
                  <a:pt x="1978691" y="3516493"/>
                  <a:pt x="1974601" y="3517662"/>
                </a:cubicBezTo>
                <a:cubicBezTo>
                  <a:pt x="1970512" y="3518830"/>
                  <a:pt x="1966130" y="3521751"/>
                  <a:pt x="1961457" y="3526425"/>
                </a:cubicBezTo>
                <a:cubicBezTo>
                  <a:pt x="1960288" y="3528761"/>
                  <a:pt x="1958536" y="3530514"/>
                  <a:pt x="1956199" y="3531682"/>
                </a:cubicBezTo>
                <a:lnTo>
                  <a:pt x="1952694" y="3533435"/>
                </a:lnTo>
                <a:lnTo>
                  <a:pt x="1949189" y="3536940"/>
                </a:lnTo>
                <a:cubicBezTo>
                  <a:pt x="1948020" y="3536940"/>
                  <a:pt x="1947436" y="3537524"/>
                  <a:pt x="1947436" y="3538693"/>
                </a:cubicBezTo>
                <a:cubicBezTo>
                  <a:pt x="1942762" y="3539861"/>
                  <a:pt x="1938089" y="3543366"/>
                  <a:pt x="1933415" y="3549208"/>
                </a:cubicBezTo>
                <a:cubicBezTo>
                  <a:pt x="1926405" y="3552714"/>
                  <a:pt x="1922315" y="3555635"/>
                  <a:pt x="1921147" y="3557972"/>
                </a:cubicBezTo>
                <a:lnTo>
                  <a:pt x="1908879" y="3571992"/>
                </a:lnTo>
                <a:cubicBezTo>
                  <a:pt x="1904205" y="3574329"/>
                  <a:pt x="1899531" y="3577834"/>
                  <a:pt x="1894858" y="3582508"/>
                </a:cubicBezTo>
                <a:lnTo>
                  <a:pt x="1858053" y="3619312"/>
                </a:lnTo>
                <a:cubicBezTo>
                  <a:pt x="1856885" y="3619312"/>
                  <a:pt x="1854548" y="3620481"/>
                  <a:pt x="1851043" y="3622818"/>
                </a:cubicBezTo>
                <a:lnTo>
                  <a:pt x="1844033" y="3628075"/>
                </a:lnTo>
                <a:cubicBezTo>
                  <a:pt x="1842864" y="3628075"/>
                  <a:pt x="1841112" y="3628660"/>
                  <a:pt x="1838775" y="3629828"/>
                </a:cubicBezTo>
                <a:lnTo>
                  <a:pt x="1833517" y="3635086"/>
                </a:lnTo>
                <a:cubicBezTo>
                  <a:pt x="1830012" y="3638591"/>
                  <a:pt x="1823585" y="3643265"/>
                  <a:pt x="1814238" y="3649107"/>
                </a:cubicBezTo>
                <a:cubicBezTo>
                  <a:pt x="1804891" y="3657285"/>
                  <a:pt x="1800218" y="3662835"/>
                  <a:pt x="1800218" y="3665756"/>
                </a:cubicBezTo>
                <a:cubicBezTo>
                  <a:pt x="1800218" y="3668677"/>
                  <a:pt x="1801094" y="3669846"/>
                  <a:pt x="1802846" y="3669262"/>
                </a:cubicBezTo>
                <a:cubicBezTo>
                  <a:pt x="1804599" y="3668677"/>
                  <a:pt x="1807812" y="3669554"/>
                  <a:pt x="1812486" y="3671890"/>
                </a:cubicBezTo>
                <a:cubicBezTo>
                  <a:pt x="1812486" y="3670722"/>
                  <a:pt x="1813654" y="3672475"/>
                  <a:pt x="1815991" y="3677148"/>
                </a:cubicBezTo>
                <a:lnTo>
                  <a:pt x="1821249" y="3682406"/>
                </a:lnTo>
                <a:lnTo>
                  <a:pt x="1830012" y="3682406"/>
                </a:lnTo>
                <a:cubicBezTo>
                  <a:pt x="1833517" y="3682406"/>
                  <a:pt x="1835562" y="3682990"/>
                  <a:pt x="1836146" y="3684159"/>
                </a:cubicBezTo>
                <a:cubicBezTo>
                  <a:pt x="1836730" y="3685327"/>
                  <a:pt x="1838190" y="3685911"/>
                  <a:pt x="1840527" y="3685911"/>
                </a:cubicBezTo>
                <a:cubicBezTo>
                  <a:pt x="1840527" y="3687080"/>
                  <a:pt x="1841696" y="3687664"/>
                  <a:pt x="1844033" y="3687664"/>
                </a:cubicBezTo>
                <a:cubicBezTo>
                  <a:pt x="1846369" y="3690001"/>
                  <a:pt x="1849582" y="3691169"/>
                  <a:pt x="1853672" y="3691169"/>
                </a:cubicBezTo>
                <a:cubicBezTo>
                  <a:pt x="1857761" y="3691169"/>
                  <a:pt x="1860974" y="3691753"/>
                  <a:pt x="1863311" y="3692922"/>
                </a:cubicBezTo>
                <a:cubicBezTo>
                  <a:pt x="1873827" y="3697595"/>
                  <a:pt x="1885803" y="3703729"/>
                  <a:pt x="1899239" y="3711324"/>
                </a:cubicBezTo>
                <a:cubicBezTo>
                  <a:pt x="1912676" y="3718919"/>
                  <a:pt x="1919394" y="3728266"/>
                  <a:pt x="1919394" y="3739365"/>
                </a:cubicBezTo>
                <a:cubicBezTo>
                  <a:pt x="1919394" y="3750465"/>
                  <a:pt x="1915013" y="3758936"/>
                  <a:pt x="1906250" y="3764778"/>
                </a:cubicBezTo>
                <a:cubicBezTo>
                  <a:pt x="1897487" y="3770620"/>
                  <a:pt x="1889600" y="3777046"/>
                  <a:pt x="1882590" y="3784057"/>
                </a:cubicBezTo>
                <a:cubicBezTo>
                  <a:pt x="1877916" y="3785225"/>
                  <a:pt x="1873535" y="3787854"/>
                  <a:pt x="1869445" y="3791943"/>
                </a:cubicBezTo>
                <a:cubicBezTo>
                  <a:pt x="1865356" y="3796033"/>
                  <a:pt x="1861558" y="3798954"/>
                  <a:pt x="1858053" y="3800707"/>
                </a:cubicBezTo>
                <a:cubicBezTo>
                  <a:pt x="1854548" y="3802459"/>
                  <a:pt x="1852211" y="3807425"/>
                  <a:pt x="1851043" y="3815604"/>
                </a:cubicBezTo>
                <a:cubicBezTo>
                  <a:pt x="1846369" y="3822614"/>
                  <a:pt x="1843448" y="3828456"/>
                  <a:pt x="1842280" y="3833130"/>
                </a:cubicBezTo>
                <a:lnTo>
                  <a:pt x="1837022" y="3838387"/>
                </a:lnTo>
                <a:cubicBezTo>
                  <a:pt x="1835854" y="3838387"/>
                  <a:pt x="1834101" y="3839556"/>
                  <a:pt x="1831764" y="3841893"/>
                </a:cubicBezTo>
                <a:lnTo>
                  <a:pt x="1824754" y="3854161"/>
                </a:lnTo>
                <a:cubicBezTo>
                  <a:pt x="1821249" y="3860003"/>
                  <a:pt x="1819496" y="3863508"/>
                  <a:pt x="1819496" y="3864676"/>
                </a:cubicBezTo>
                <a:cubicBezTo>
                  <a:pt x="1817159" y="3869350"/>
                  <a:pt x="1810733" y="3877529"/>
                  <a:pt x="1800218" y="3889213"/>
                </a:cubicBezTo>
                <a:cubicBezTo>
                  <a:pt x="1790870" y="3897392"/>
                  <a:pt x="1785905" y="3904694"/>
                  <a:pt x="1785320" y="3911120"/>
                </a:cubicBezTo>
                <a:cubicBezTo>
                  <a:pt x="1784736" y="3917546"/>
                  <a:pt x="1788533" y="3923096"/>
                  <a:pt x="1796712" y="3927770"/>
                </a:cubicBezTo>
                <a:cubicBezTo>
                  <a:pt x="1802554" y="3928938"/>
                  <a:pt x="1807520" y="3931275"/>
                  <a:pt x="1811609" y="3934780"/>
                </a:cubicBezTo>
                <a:cubicBezTo>
                  <a:pt x="1815699" y="3938286"/>
                  <a:pt x="1818912" y="3941207"/>
                  <a:pt x="1821249" y="3943543"/>
                </a:cubicBezTo>
                <a:cubicBezTo>
                  <a:pt x="1821249" y="3948217"/>
                  <a:pt x="1825338" y="3950554"/>
                  <a:pt x="1833517" y="3950554"/>
                </a:cubicBezTo>
                <a:cubicBezTo>
                  <a:pt x="1838190" y="3950554"/>
                  <a:pt x="1844033" y="3947049"/>
                  <a:pt x="1851043" y="3940038"/>
                </a:cubicBezTo>
                <a:cubicBezTo>
                  <a:pt x="1855716" y="3934196"/>
                  <a:pt x="1861558" y="3928938"/>
                  <a:pt x="1868569" y="3924265"/>
                </a:cubicBezTo>
                <a:cubicBezTo>
                  <a:pt x="1880253" y="3914918"/>
                  <a:pt x="1891061" y="3902942"/>
                  <a:pt x="1900992" y="3888336"/>
                </a:cubicBezTo>
                <a:cubicBezTo>
                  <a:pt x="1910923" y="3873731"/>
                  <a:pt x="1921731" y="3860003"/>
                  <a:pt x="1933415" y="3847150"/>
                </a:cubicBezTo>
                <a:cubicBezTo>
                  <a:pt x="1934583" y="3843645"/>
                  <a:pt x="1937212" y="3841893"/>
                  <a:pt x="1941302" y="3841893"/>
                </a:cubicBezTo>
                <a:cubicBezTo>
                  <a:pt x="1945391" y="3841893"/>
                  <a:pt x="1947436" y="3841016"/>
                  <a:pt x="1947436" y="3839264"/>
                </a:cubicBezTo>
                <a:cubicBezTo>
                  <a:pt x="1947436" y="3837511"/>
                  <a:pt x="1946852" y="3834882"/>
                  <a:pt x="1945683" y="3831377"/>
                </a:cubicBezTo>
                <a:lnTo>
                  <a:pt x="1945683" y="3822614"/>
                </a:lnTo>
                <a:cubicBezTo>
                  <a:pt x="1945683" y="3817940"/>
                  <a:pt x="1946267" y="3812683"/>
                  <a:pt x="1947436" y="3806841"/>
                </a:cubicBezTo>
                <a:cubicBezTo>
                  <a:pt x="1948604" y="3803335"/>
                  <a:pt x="1949189" y="3799246"/>
                  <a:pt x="1949189" y="3794572"/>
                </a:cubicBezTo>
                <a:cubicBezTo>
                  <a:pt x="1951525" y="3788730"/>
                  <a:pt x="1956783" y="3785809"/>
                  <a:pt x="1964962" y="3785809"/>
                </a:cubicBezTo>
                <a:cubicBezTo>
                  <a:pt x="1971972" y="3783473"/>
                  <a:pt x="1976062" y="3780552"/>
                  <a:pt x="1977230" y="3777046"/>
                </a:cubicBezTo>
                <a:cubicBezTo>
                  <a:pt x="1978398" y="3770036"/>
                  <a:pt x="1978691" y="3765947"/>
                  <a:pt x="1978106" y="3764778"/>
                </a:cubicBezTo>
                <a:cubicBezTo>
                  <a:pt x="1977522" y="3763610"/>
                  <a:pt x="1981612" y="3763026"/>
                  <a:pt x="1990375" y="3763026"/>
                </a:cubicBezTo>
                <a:cubicBezTo>
                  <a:pt x="1999138" y="3763026"/>
                  <a:pt x="2005272" y="3763610"/>
                  <a:pt x="2008777" y="3764778"/>
                </a:cubicBezTo>
                <a:cubicBezTo>
                  <a:pt x="2009945" y="3765947"/>
                  <a:pt x="2014619" y="3768868"/>
                  <a:pt x="2022798" y="3773541"/>
                </a:cubicBezTo>
                <a:cubicBezTo>
                  <a:pt x="2028640" y="3774710"/>
                  <a:pt x="2035650" y="3777046"/>
                  <a:pt x="2043829" y="3780552"/>
                </a:cubicBezTo>
                <a:cubicBezTo>
                  <a:pt x="2050839" y="3781720"/>
                  <a:pt x="2058434" y="3784057"/>
                  <a:pt x="2066613" y="3787562"/>
                </a:cubicBezTo>
                <a:lnTo>
                  <a:pt x="2068365" y="3787562"/>
                </a:lnTo>
                <a:cubicBezTo>
                  <a:pt x="2069534" y="3787562"/>
                  <a:pt x="2071578" y="3785517"/>
                  <a:pt x="2074499" y="3781428"/>
                </a:cubicBezTo>
                <a:cubicBezTo>
                  <a:pt x="2077420" y="3777338"/>
                  <a:pt x="2079465" y="3772957"/>
                  <a:pt x="2080633" y="3768283"/>
                </a:cubicBezTo>
                <a:cubicBezTo>
                  <a:pt x="2079465" y="3764778"/>
                  <a:pt x="2076836" y="3762441"/>
                  <a:pt x="2072747" y="3761273"/>
                </a:cubicBezTo>
                <a:cubicBezTo>
                  <a:pt x="2068657" y="3760105"/>
                  <a:pt x="2066613" y="3756015"/>
                  <a:pt x="2066613" y="3749005"/>
                </a:cubicBezTo>
                <a:cubicBezTo>
                  <a:pt x="2066613" y="3744331"/>
                  <a:pt x="2069534" y="3741994"/>
                  <a:pt x="2075376" y="3741994"/>
                </a:cubicBezTo>
                <a:lnTo>
                  <a:pt x="2089396" y="3741994"/>
                </a:lnTo>
                <a:cubicBezTo>
                  <a:pt x="2089396" y="3738489"/>
                  <a:pt x="2089981" y="3736152"/>
                  <a:pt x="2091149" y="3734984"/>
                </a:cubicBezTo>
                <a:lnTo>
                  <a:pt x="2099912" y="3726221"/>
                </a:lnTo>
                <a:cubicBezTo>
                  <a:pt x="2099912" y="3723884"/>
                  <a:pt x="2101665" y="3718919"/>
                  <a:pt x="2105170" y="3711324"/>
                </a:cubicBezTo>
                <a:cubicBezTo>
                  <a:pt x="2108675" y="3703729"/>
                  <a:pt x="2111012" y="3699348"/>
                  <a:pt x="2112180" y="3698179"/>
                </a:cubicBezTo>
                <a:cubicBezTo>
                  <a:pt x="2116854" y="3693506"/>
                  <a:pt x="2119483" y="3689416"/>
                  <a:pt x="2120067" y="3685911"/>
                </a:cubicBezTo>
                <a:cubicBezTo>
                  <a:pt x="2120651" y="3682406"/>
                  <a:pt x="2122696" y="3678317"/>
                  <a:pt x="2126201" y="3673643"/>
                </a:cubicBezTo>
                <a:lnTo>
                  <a:pt x="2127954" y="3671890"/>
                </a:lnTo>
                <a:cubicBezTo>
                  <a:pt x="2127954" y="3669554"/>
                  <a:pt x="2128538" y="3668385"/>
                  <a:pt x="2129706" y="3668385"/>
                </a:cubicBezTo>
                <a:lnTo>
                  <a:pt x="2133211" y="3664880"/>
                </a:lnTo>
                <a:lnTo>
                  <a:pt x="2133211" y="3659622"/>
                </a:lnTo>
                <a:cubicBezTo>
                  <a:pt x="2134380" y="3647938"/>
                  <a:pt x="2137009" y="3637423"/>
                  <a:pt x="2141098" y="3628075"/>
                </a:cubicBezTo>
                <a:cubicBezTo>
                  <a:pt x="2145187" y="3618728"/>
                  <a:pt x="2148401" y="3609381"/>
                  <a:pt x="2150737" y="3600034"/>
                </a:cubicBezTo>
                <a:cubicBezTo>
                  <a:pt x="2150737" y="3594192"/>
                  <a:pt x="2153658" y="3589518"/>
                  <a:pt x="2159500" y="3586013"/>
                </a:cubicBezTo>
                <a:cubicBezTo>
                  <a:pt x="2163006" y="3581339"/>
                  <a:pt x="2165927" y="3576666"/>
                  <a:pt x="2168263" y="3571992"/>
                </a:cubicBezTo>
                <a:lnTo>
                  <a:pt x="2168263" y="3561477"/>
                </a:lnTo>
                <a:cubicBezTo>
                  <a:pt x="2168263" y="3556803"/>
                  <a:pt x="2170016" y="3553882"/>
                  <a:pt x="2173521" y="3552714"/>
                </a:cubicBezTo>
                <a:cubicBezTo>
                  <a:pt x="2177026" y="3549208"/>
                  <a:pt x="2179363" y="3546872"/>
                  <a:pt x="2180532" y="3545703"/>
                </a:cubicBezTo>
                <a:lnTo>
                  <a:pt x="2180532" y="3536940"/>
                </a:lnTo>
                <a:lnTo>
                  <a:pt x="2182284" y="3535188"/>
                </a:lnTo>
                <a:cubicBezTo>
                  <a:pt x="2184621" y="3529346"/>
                  <a:pt x="2187834" y="3523211"/>
                  <a:pt x="2191924" y="3516785"/>
                </a:cubicBezTo>
                <a:cubicBezTo>
                  <a:pt x="2196013" y="3510359"/>
                  <a:pt x="2199226" y="3503641"/>
                  <a:pt x="2201563" y="3496630"/>
                </a:cubicBezTo>
                <a:cubicBezTo>
                  <a:pt x="2203900" y="3491957"/>
                  <a:pt x="2205068" y="3486699"/>
                  <a:pt x="2205068" y="3480857"/>
                </a:cubicBezTo>
                <a:cubicBezTo>
                  <a:pt x="2205068" y="3477352"/>
                  <a:pt x="2206821" y="3473262"/>
                  <a:pt x="2210326" y="3468589"/>
                </a:cubicBezTo>
                <a:lnTo>
                  <a:pt x="2212078" y="3466836"/>
                </a:lnTo>
                <a:cubicBezTo>
                  <a:pt x="2219089" y="3460994"/>
                  <a:pt x="2225807" y="3448434"/>
                  <a:pt x="2232233" y="3429155"/>
                </a:cubicBezTo>
                <a:cubicBezTo>
                  <a:pt x="2238660" y="3409877"/>
                  <a:pt x="2244209" y="3394980"/>
                  <a:pt x="2248883" y="3384464"/>
                </a:cubicBezTo>
                <a:lnTo>
                  <a:pt x="2257646" y="3365185"/>
                </a:lnTo>
                <a:cubicBezTo>
                  <a:pt x="2261151" y="3359344"/>
                  <a:pt x="2262904" y="3352333"/>
                  <a:pt x="2262904" y="3344154"/>
                </a:cubicBezTo>
                <a:cubicBezTo>
                  <a:pt x="2266409" y="3340649"/>
                  <a:pt x="2268746" y="3334807"/>
                  <a:pt x="2269914" y="3326628"/>
                </a:cubicBezTo>
                <a:lnTo>
                  <a:pt x="2276925" y="3310855"/>
                </a:lnTo>
                <a:cubicBezTo>
                  <a:pt x="2276925" y="3308518"/>
                  <a:pt x="2277509" y="3305597"/>
                  <a:pt x="2278677" y="3302092"/>
                </a:cubicBezTo>
                <a:lnTo>
                  <a:pt x="2282183" y="3296834"/>
                </a:lnTo>
                <a:cubicBezTo>
                  <a:pt x="2283351" y="3283982"/>
                  <a:pt x="2283935" y="3272006"/>
                  <a:pt x="2283935" y="3260906"/>
                </a:cubicBezTo>
                <a:cubicBezTo>
                  <a:pt x="2283935" y="3249806"/>
                  <a:pt x="2288609" y="3239582"/>
                  <a:pt x="2297956" y="3230235"/>
                </a:cubicBezTo>
                <a:lnTo>
                  <a:pt x="2299709" y="3230235"/>
                </a:lnTo>
                <a:lnTo>
                  <a:pt x="2306719" y="3223225"/>
                </a:lnTo>
                <a:cubicBezTo>
                  <a:pt x="2309056" y="3225562"/>
                  <a:pt x="2311977" y="3227606"/>
                  <a:pt x="2315482" y="3229359"/>
                </a:cubicBezTo>
                <a:cubicBezTo>
                  <a:pt x="2318987" y="3231112"/>
                  <a:pt x="2321908" y="3233740"/>
                  <a:pt x="2324245" y="3237246"/>
                </a:cubicBezTo>
                <a:cubicBezTo>
                  <a:pt x="2326582" y="3240751"/>
                  <a:pt x="2328042" y="3245717"/>
                  <a:pt x="2328626" y="3252143"/>
                </a:cubicBezTo>
                <a:cubicBezTo>
                  <a:pt x="2329210" y="3258569"/>
                  <a:pt x="2331255" y="3264119"/>
                  <a:pt x="2334760" y="3268792"/>
                </a:cubicBezTo>
                <a:lnTo>
                  <a:pt x="2334760" y="3274050"/>
                </a:lnTo>
                <a:cubicBezTo>
                  <a:pt x="2334760" y="3275219"/>
                  <a:pt x="2335345" y="3275803"/>
                  <a:pt x="2336513" y="3275803"/>
                </a:cubicBezTo>
                <a:lnTo>
                  <a:pt x="2336513" y="3300339"/>
                </a:lnTo>
                <a:lnTo>
                  <a:pt x="2338266" y="3303844"/>
                </a:lnTo>
                <a:lnTo>
                  <a:pt x="2340018" y="3305597"/>
                </a:lnTo>
                <a:lnTo>
                  <a:pt x="2341771" y="3310855"/>
                </a:lnTo>
                <a:lnTo>
                  <a:pt x="2340018" y="3314360"/>
                </a:lnTo>
                <a:lnTo>
                  <a:pt x="2340018" y="3317865"/>
                </a:lnTo>
                <a:cubicBezTo>
                  <a:pt x="2340018" y="3321370"/>
                  <a:pt x="2340602" y="3326044"/>
                  <a:pt x="2341771" y="3331886"/>
                </a:cubicBezTo>
                <a:cubicBezTo>
                  <a:pt x="2344108" y="3335391"/>
                  <a:pt x="2345276" y="3339481"/>
                  <a:pt x="2345276" y="3344154"/>
                </a:cubicBezTo>
                <a:lnTo>
                  <a:pt x="2345276" y="3349412"/>
                </a:lnTo>
                <a:cubicBezTo>
                  <a:pt x="2341771" y="3362264"/>
                  <a:pt x="2338266" y="3373364"/>
                  <a:pt x="2334760" y="3382711"/>
                </a:cubicBezTo>
                <a:cubicBezTo>
                  <a:pt x="2328918" y="3390890"/>
                  <a:pt x="2324245" y="3402574"/>
                  <a:pt x="2320740" y="3417763"/>
                </a:cubicBezTo>
                <a:cubicBezTo>
                  <a:pt x="2319571" y="3420100"/>
                  <a:pt x="2318987" y="3421853"/>
                  <a:pt x="2318987" y="3423021"/>
                </a:cubicBezTo>
                <a:cubicBezTo>
                  <a:pt x="2318987" y="3426526"/>
                  <a:pt x="2318403" y="3428279"/>
                  <a:pt x="2317234" y="3428279"/>
                </a:cubicBezTo>
                <a:lnTo>
                  <a:pt x="2317234" y="3433537"/>
                </a:lnTo>
                <a:cubicBezTo>
                  <a:pt x="2317234" y="3437042"/>
                  <a:pt x="2316066" y="3438795"/>
                  <a:pt x="2313729" y="3438795"/>
                </a:cubicBezTo>
                <a:lnTo>
                  <a:pt x="2311977" y="3440547"/>
                </a:lnTo>
                <a:lnTo>
                  <a:pt x="2311977" y="3447558"/>
                </a:lnTo>
                <a:cubicBezTo>
                  <a:pt x="2307303" y="3454568"/>
                  <a:pt x="2303214" y="3462163"/>
                  <a:pt x="2299709" y="3470341"/>
                </a:cubicBezTo>
                <a:cubicBezTo>
                  <a:pt x="2296203" y="3478520"/>
                  <a:pt x="2292698" y="3486115"/>
                  <a:pt x="2289193" y="3493125"/>
                </a:cubicBezTo>
                <a:cubicBezTo>
                  <a:pt x="2289193" y="3494294"/>
                  <a:pt x="2288024" y="3496630"/>
                  <a:pt x="2285688" y="3500136"/>
                </a:cubicBezTo>
                <a:cubicBezTo>
                  <a:pt x="2283351" y="3505978"/>
                  <a:pt x="2282183" y="3509483"/>
                  <a:pt x="2282183" y="3510651"/>
                </a:cubicBezTo>
                <a:cubicBezTo>
                  <a:pt x="2282183" y="3511820"/>
                  <a:pt x="2280430" y="3515909"/>
                  <a:pt x="2276925" y="3522919"/>
                </a:cubicBezTo>
                <a:cubicBezTo>
                  <a:pt x="2273419" y="3527593"/>
                  <a:pt x="2271083" y="3531682"/>
                  <a:pt x="2269914" y="3535188"/>
                </a:cubicBezTo>
                <a:cubicBezTo>
                  <a:pt x="2264072" y="3538693"/>
                  <a:pt x="2261151" y="3545995"/>
                  <a:pt x="2261151" y="3557095"/>
                </a:cubicBezTo>
                <a:cubicBezTo>
                  <a:pt x="2261151" y="3568195"/>
                  <a:pt x="2259691" y="3576958"/>
                  <a:pt x="2256770" y="3583384"/>
                </a:cubicBezTo>
                <a:cubicBezTo>
                  <a:pt x="2253849" y="3589810"/>
                  <a:pt x="2251512" y="3593316"/>
                  <a:pt x="2249759" y="3593900"/>
                </a:cubicBezTo>
                <a:cubicBezTo>
                  <a:pt x="2248007" y="3594484"/>
                  <a:pt x="2247130" y="3598865"/>
                  <a:pt x="2247130" y="3607044"/>
                </a:cubicBezTo>
                <a:cubicBezTo>
                  <a:pt x="2255309" y="3607044"/>
                  <a:pt x="2262320" y="3604707"/>
                  <a:pt x="2268162" y="3600034"/>
                </a:cubicBezTo>
                <a:cubicBezTo>
                  <a:pt x="2275172" y="3593023"/>
                  <a:pt x="2281890" y="3589226"/>
                  <a:pt x="2288317" y="3588642"/>
                </a:cubicBezTo>
                <a:cubicBezTo>
                  <a:pt x="2294743" y="3588058"/>
                  <a:pt x="2300293" y="3586597"/>
                  <a:pt x="2304966" y="3584261"/>
                </a:cubicBezTo>
                <a:cubicBezTo>
                  <a:pt x="2311977" y="3581924"/>
                  <a:pt x="2319571" y="3580755"/>
                  <a:pt x="2327750" y="3580755"/>
                </a:cubicBezTo>
                <a:lnTo>
                  <a:pt x="2341771" y="3580755"/>
                </a:lnTo>
                <a:cubicBezTo>
                  <a:pt x="2346444" y="3581924"/>
                  <a:pt x="2351118" y="3582508"/>
                  <a:pt x="2355792" y="3582508"/>
                </a:cubicBezTo>
                <a:lnTo>
                  <a:pt x="2364555" y="3586013"/>
                </a:lnTo>
                <a:cubicBezTo>
                  <a:pt x="2371565" y="3589518"/>
                  <a:pt x="2377407" y="3593023"/>
                  <a:pt x="2382081" y="3596529"/>
                </a:cubicBezTo>
                <a:cubicBezTo>
                  <a:pt x="2389091" y="3601202"/>
                  <a:pt x="2394349" y="3604707"/>
                  <a:pt x="2397854" y="3607044"/>
                </a:cubicBezTo>
                <a:lnTo>
                  <a:pt x="2404865" y="3612302"/>
                </a:lnTo>
                <a:lnTo>
                  <a:pt x="2404865" y="3629828"/>
                </a:lnTo>
                <a:cubicBezTo>
                  <a:pt x="2410707" y="3630996"/>
                  <a:pt x="2414212" y="3633917"/>
                  <a:pt x="2415380" y="3638591"/>
                </a:cubicBezTo>
                <a:cubicBezTo>
                  <a:pt x="2409538" y="3651443"/>
                  <a:pt x="2406033" y="3666048"/>
                  <a:pt x="2404865" y="3682406"/>
                </a:cubicBezTo>
                <a:lnTo>
                  <a:pt x="2401359" y="3727974"/>
                </a:lnTo>
                <a:cubicBezTo>
                  <a:pt x="2400191" y="3727974"/>
                  <a:pt x="2399607" y="3729142"/>
                  <a:pt x="2399607" y="3731479"/>
                </a:cubicBezTo>
                <a:lnTo>
                  <a:pt x="2399607" y="3738489"/>
                </a:lnTo>
                <a:cubicBezTo>
                  <a:pt x="2398438" y="3739658"/>
                  <a:pt x="2396686" y="3744039"/>
                  <a:pt x="2394349" y="3751634"/>
                </a:cubicBezTo>
                <a:cubicBezTo>
                  <a:pt x="2392012" y="3759228"/>
                  <a:pt x="2390844" y="3764778"/>
                  <a:pt x="2390844" y="3768283"/>
                </a:cubicBezTo>
                <a:lnTo>
                  <a:pt x="2390844" y="3785809"/>
                </a:lnTo>
                <a:cubicBezTo>
                  <a:pt x="2390844" y="3792820"/>
                  <a:pt x="2389091" y="3799246"/>
                  <a:pt x="2385586" y="3805088"/>
                </a:cubicBezTo>
                <a:lnTo>
                  <a:pt x="2378575" y="3824367"/>
                </a:lnTo>
                <a:lnTo>
                  <a:pt x="2376823" y="3827872"/>
                </a:lnTo>
                <a:lnTo>
                  <a:pt x="2373318" y="3833130"/>
                </a:lnTo>
                <a:lnTo>
                  <a:pt x="2371565" y="3838387"/>
                </a:lnTo>
                <a:cubicBezTo>
                  <a:pt x="2369228" y="3841893"/>
                  <a:pt x="2367476" y="3843645"/>
                  <a:pt x="2366307" y="3843645"/>
                </a:cubicBezTo>
                <a:lnTo>
                  <a:pt x="2366307" y="3852408"/>
                </a:lnTo>
                <a:cubicBezTo>
                  <a:pt x="2366307" y="3855913"/>
                  <a:pt x="2365723" y="3858250"/>
                  <a:pt x="2364555" y="3859419"/>
                </a:cubicBezTo>
                <a:cubicBezTo>
                  <a:pt x="2363386" y="3866429"/>
                  <a:pt x="2361634" y="3873439"/>
                  <a:pt x="2359297" y="3880450"/>
                </a:cubicBezTo>
                <a:lnTo>
                  <a:pt x="2352287" y="3899728"/>
                </a:lnTo>
                <a:cubicBezTo>
                  <a:pt x="2349950" y="3900897"/>
                  <a:pt x="2348197" y="3904986"/>
                  <a:pt x="2347029" y="3911997"/>
                </a:cubicBezTo>
                <a:cubicBezTo>
                  <a:pt x="2347029" y="3915502"/>
                  <a:pt x="2346444" y="3919007"/>
                  <a:pt x="2345276" y="3922512"/>
                </a:cubicBezTo>
                <a:lnTo>
                  <a:pt x="2338266" y="3934780"/>
                </a:lnTo>
                <a:cubicBezTo>
                  <a:pt x="2335929" y="3937117"/>
                  <a:pt x="2334760" y="3942375"/>
                  <a:pt x="2334760" y="3950554"/>
                </a:cubicBezTo>
                <a:cubicBezTo>
                  <a:pt x="2333592" y="3961069"/>
                  <a:pt x="2338850" y="3969248"/>
                  <a:pt x="2350534" y="3975090"/>
                </a:cubicBezTo>
                <a:cubicBezTo>
                  <a:pt x="2359881" y="3979764"/>
                  <a:pt x="2368644" y="3985606"/>
                  <a:pt x="2376823" y="3992616"/>
                </a:cubicBezTo>
                <a:cubicBezTo>
                  <a:pt x="2379160" y="3992616"/>
                  <a:pt x="2380328" y="3993785"/>
                  <a:pt x="2380328" y="3996121"/>
                </a:cubicBezTo>
                <a:cubicBezTo>
                  <a:pt x="2380328" y="3998458"/>
                  <a:pt x="2382081" y="4000211"/>
                  <a:pt x="2385586" y="4001379"/>
                </a:cubicBezTo>
                <a:cubicBezTo>
                  <a:pt x="2397270" y="4010726"/>
                  <a:pt x="2405449" y="4019489"/>
                  <a:pt x="2410122" y="4027668"/>
                </a:cubicBezTo>
                <a:cubicBezTo>
                  <a:pt x="2412459" y="4034679"/>
                  <a:pt x="2417133" y="4043442"/>
                  <a:pt x="2424143" y="4053957"/>
                </a:cubicBezTo>
                <a:cubicBezTo>
                  <a:pt x="2424143" y="4055126"/>
                  <a:pt x="2425312" y="4055710"/>
                  <a:pt x="2427648" y="4055710"/>
                </a:cubicBezTo>
                <a:cubicBezTo>
                  <a:pt x="2429985" y="4055710"/>
                  <a:pt x="2431154" y="4056294"/>
                  <a:pt x="2431154" y="4057462"/>
                </a:cubicBezTo>
                <a:cubicBezTo>
                  <a:pt x="2434659" y="4059799"/>
                  <a:pt x="2437288" y="4063012"/>
                  <a:pt x="2439040" y="4067102"/>
                </a:cubicBezTo>
                <a:cubicBezTo>
                  <a:pt x="2440793" y="4071191"/>
                  <a:pt x="2444006" y="4074988"/>
                  <a:pt x="2448680" y="4078494"/>
                </a:cubicBezTo>
                <a:cubicBezTo>
                  <a:pt x="2449848" y="4081999"/>
                  <a:pt x="2451893" y="4083751"/>
                  <a:pt x="2454814" y="4083751"/>
                </a:cubicBezTo>
                <a:cubicBezTo>
                  <a:pt x="2457735" y="4083751"/>
                  <a:pt x="2461532" y="4084920"/>
                  <a:pt x="2466205" y="4087257"/>
                </a:cubicBezTo>
                <a:cubicBezTo>
                  <a:pt x="2468542" y="4088425"/>
                  <a:pt x="2471463" y="4090762"/>
                  <a:pt x="2474968" y="4094267"/>
                </a:cubicBezTo>
                <a:cubicBezTo>
                  <a:pt x="2478474" y="4097772"/>
                  <a:pt x="2482563" y="4100693"/>
                  <a:pt x="2487237" y="4103030"/>
                </a:cubicBezTo>
                <a:lnTo>
                  <a:pt x="2492495" y="4103030"/>
                </a:lnTo>
                <a:cubicBezTo>
                  <a:pt x="2493663" y="4103030"/>
                  <a:pt x="2500089" y="4108872"/>
                  <a:pt x="2511773" y="4120556"/>
                </a:cubicBezTo>
                <a:lnTo>
                  <a:pt x="2531052" y="4139835"/>
                </a:lnTo>
                <a:cubicBezTo>
                  <a:pt x="2534557" y="4142171"/>
                  <a:pt x="2537186" y="4143340"/>
                  <a:pt x="2538938" y="4143340"/>
                </a:cubicBezTo>
                <a:cubicBezTo>
                  <a:pt x="2540691" y="4143340"/>
                  <a:pt x="2543612" y="4144216"/>
                  <a:pt x="2547701" y="4145969"/>
                </a:cubicBezTo>
                <a:cubicBezTo>
                  <a:pt x="2551791" y="4147721"/>
                  <a:pt x="2555588" y="4150350"/>
                  <a:pt x="2559093" y="4153855"/>
                </a:cubicBezTo>
                <a:lnTo>
                  <a:pt x="2571362" y="4162618"/>
                </a:lnTo>
                <a:cubicBezTo>
                  <a:pt x="2571362" y="4164955"/>
                  <a:pt x="2573114" y="4166124"/>
                  <a:pt x="2576619" y="4166124"/>
                </a:cubicBezTo>
                <a:cubicBezTo>
                  <a:pt x="2584798" y="4168460"/>
                  <a:pt x="2592977" y="4173718"/>
                  <a:pt x="2601156" y="4181897"/>
                </a:cubicBezTo>
                <a:cubicBezTo>
                  <a:pt x="2606998" y="4188907"/>
                  <a:pt x="2614008" y="4194749"/>
                  <a:pt x="2622187" y="4199423"/>
                </a:cubicBezTo>
                <a:lnTo>
                  <a:pt x="2625692" y="4199423"/>
                </a:lnTo>
                <a:lnTo>
                  <a:pt x="2629197" y="4199423"/>
                </a:lnTo>
                <a:cubicBezTo>
                  <a:pt x="2631534" y="4199423"/>
                  <a:pt x="2632703" y="4201176"/>
                  <a:pt x="2632703" y="4204681"/>
                </a:cubicBezTo>
                <a:cubicBezTo>
                  <a:pt x="2637376" y="4208186"/>
                  <a:pt x="2643510" y="4211399"/>
                  <a:pt x="2651105" y="4214320"/>
                </a:cubicBezTo>
                <a:cubicBezTo>
                  <a:pt x="2658699" y="4217241"/>
                  <a:pt x="2665126" y="4219870"/>
                  <a:pt x="2670383" y="4222207"/>
                </a:cubicBezTo>
                <a:cubicBezTo>
                  <a:pt x="2675641" y="4224544"/>
                  <a:pt x="2682652" y="4229509"/>
                  <a:pt x="2691415" y="4237104"/>
                </a:cubicBezTo>
                <a:cubicBezTo>
                  <a:pt x="2700178" y="4244698"/>
                  <a:pt x="2708357" y="4252585"/>
                  <a:pt x="2715951" y="4260764"/>
                </a:cubicBezTo>
                <a:cubicBezTo>
                  <a:pt x="2723546" y="4268943"/>
                  <a:pt x="2731432" y="4277122"/>
                  <a:pt x="2739611" y="4285300"/>
                </a:cubicBezTo>
                <a:cubicBezTo>
                  <a:pt x="2745453" y="4294648"/>
                  <a:pt x="2748374" y="4301366"/>
                  <a:pt x="2748374" y="4305455"/>
                </a:cubicBezTo>
                <a:cubicBezTo>
                  <a:pt x="2748374" y="4309545"/>
                  <a:pt x="2742824" y="4313634"/>
                  <a:pt x="2731724" y="4317724"/>
                </a:cubicBezTo>
                <a:cubicBezTo>
                  <a:pt x="2720625" y="4321813"/>
                  <a:pt x="2713322" y="4325026"/>
                  <a:pt x="2709817" y="4327363"/>
                </a:cubicBezTo>
                <a:lnTo>
                  <a:pt x="2683528" y="4327363"/>
                </a:lnTo>
                <a:cubicBezTo>
                  <a:pt x="2678854" y="4325026"/>
                  <a:pt x="2675641" y="4323858"/>
                  <a:pt x="2673889" y="4323858"/>
                </a:cubicBezTo>
                <a:cubicBezTo>
                  <a:pt x="2672136" y="4323858"/>
                  <a:pt x="2669507" y="4323273"/>
                  <a:pt x="2666002" y="4322105"/>
                </a:cubicBezTo>
                <a:cubicBezTo>
                  <a:pt x="2656655" y="4319768"/>
                  <a:pt x="2648184" y="4316555"/>
                  <a:pt x="2640589" y="4312466"/>
                </a:cubicBezTo>
                <a:cubicBezTo>
                  <a:pt x="2632995" y="4308376"/>
                  <a:pt x="2625108" y="4306332"/>
                  <a:pt x="2616929" y="4306332"/>
                </a:cubicBezTo>
                <a:cubicBezTo>
                  <a:pt x="2613424" y="4300490"/>
                  <a:pt x="2609919" y="4297569"/>
                  <a:pt x="2606413" y="4297569"/>
                </a:cubicBezTo>
                <a:cubicBezTo>
                  <a:pt x="2600572" y="4297569"/>
                  <a:pt x="2595314" y="4296984"/>
                  <a:pt x="2590640" y="4295816"/>
                </a:cubicBezTo>
                <a:cubicBezTo>
                  <a:pt x="2588303" y="4295816"/>
                  <a:pt x="2587135" y="4295232"/>
                  <a:pt x="2587135" y="4294063"/>
                </a:cubicBezTo>
                <a:lnTo>
                  <a:pt x="2583630" y="4288806"/>
                </a:lnTo>
                <a:lnTo>
                  <a:pt x="2545072" y="4269527"/>
                </a:lnTo>
                <a:cubicBezTo>
                  <a:pt x="2532220" y="4263685"/>
                  <a:pt x="2519952" y="4257259"/>
                  <a:pt x="2508268" y="4250248"/>
                </a:cubicBezTo>
                <a:cubicBezTo>
                  <a:pt x="2504763" y="4246743"/>
                  <a:pt x="2501258" y="4244406"/>
                  <a:pt x="2497752" y="4243238"/>
                </a:cubicBezTo>
                <a:cubicBezTo>
                  <a:pt x="2494247" y="4242070"/>
                  <a:pt x="2491326" y="4240317"/>
                  <a:pt x="2488989" y="4237980"/>
                </a:cubicBezTo>
                <a:cubicBezTo>
                  <a:pt x="2485484" y="4237980"/>
                  <a:pt x="2483147" y="4237396"/>
                  <a:pt x="2481979" y="4236228"/>
                </a:cubicBezTo>
                <a:lnTo>
                  <a:pt x="2478474" y="4236228"/>
                </a:lnTo>
                <a:cubicBezTo>
                  <a:pt x="2477305" y="4235059"/>
                  <a:pt x="2476721" y="4233891"/>
                  <a:pt x="2476721" y="4232722"/>
                </a:cubicBezTo>
                <a:lnTo>
                  <a:pt x="2469711" y="4225712"/>
                </a:lnTo>
                <a:cubicBezTo>
                  <a:pt x="2465037" y="4222207"/>
                  <a:pt x="2458027" y="4217533"/>
                  <a:pt x="2448680" y="4211691"/>
                </a:cubicBezTo>
                <a:cubicBezTo>
                  <a:pt x="2444006" y="4210523"/>
                  <a:pt x="2441377" y="4209062"/>
                  <a:pt x="2440793" y="4207310"/>
                </a:cubicBezTo>
                <a:cubicBezTo>
                  <a:pt x="2440209" y="4205557"/>
                  <a:pt x="2438748" y="4203804"/>
                  <a:pt x="2436411" y="4202052"/>
                </a:cubicBezTo>
                <a:cubicBezTo>
                  <a:pt x="2434075" y="4200299"/>
                  <a:pt x="2431154" y="4197670"/>
                  <a:pt x="2427648" y="4194165"/>
                </a:cubicBezTo>
                <a:cubicBezTo>
                  <a:pt x="2422975" y="4192997"/>
                  <a:pt x="2419470" y="4191244"/>
                  <a:pt x="2417133" y="4188907"/>
                </a:cubicBezTo>
                <a:cubicBezTo>
                  <a:pt x="2405449" y="4179560"/>
                  <a:pt x="2396686" y="4170797"/>
                  <a:pt x="2390844" y="4162618"/>
                </a:cubicBezTo>
                <a:cubicBezTo>
                  <a:pt x="2382665" y="4152103"/>
                  <a:pt x="2372149" y="4144508"/>
                  <a:pt x="2359297" y="4139835"/>
                </a:cubicBezTo>
                <a:lnTo>
                  <a:pt x="2357544" y="4136329"/>
                </a:lnTo>
                <a:cubicBezTo>
                  <a:pt x="2355208" y="4132824"/>
                  <a:pt x="2351994" y="4130195"/>
                  <a:pt x="2347905" y="4128443"/>
                </a:cubicBezTo>
                <a:cubicBezTo>
                  <a:pt x="2343816" y="4126690"/>
                  <a:pt x="2341187" y="4124061"/>
                  <a:pt x="2340018" y="4120556"/>
                </a:cubicBezTo>
                <a:cubicBezTo>
                  <a:pt x="2333008" y="4112377"/>
                  <a:pt x="2324829" y="4101862"/>
                  <a:pt x="2315482" y="4089009"/>
                </a:cubicBezTo>
                <a:cubicBezTo>
                  <a:pt x="2306135" y="4076157"/>
                  <a:pt x="2296203" y="4069731"/>
                  <a:pt x="2285688" y="4069731"/>
                </a:cubicBezTo>
                <a:lnTo>
                  <a:pt x="2283935" y="4069731"/>
                </a:lnTo>
                <a:cubicBezTo>
                  <a:pt x="2282767" y="4075573"/>
                  <a:pt x="2280430" y="4081999"/>
                  <a:pt x="2276925" y="4089009"/>
                </a:cubicBezTo>
                <a:cubicBezTo>
                  <a:pt x="2273419" y="4096020"/>
                  <a:pt x="2270206" y="4102738"/>
                  <a:pt x="2267285" y="4109164"/>
                </a:cubicBezTo>
                <a:cubicBezTo>
                  <a:pt x="2264364" y="4115590"/>
                  <a:pt x="2262904" y="4119388"/>
                  <a:pt x="2262904" y="4120556"/>
                </a:cubicBezTo>
                <a:lnTo>
                  <a:pt x="2257646" y="4127566"/>
                </a:lnTo>
                <a:cubicBezTo>
                  <a:pt x="2254141" y="4129903"/>
                  <a:pt x="2251804" y="4133116"/>
                  <a:pt x="2250636" y="4137206"/>
                </a:cubicBezTo>
                <a:cubicBezTo>
                  <a:pt x="2249467" y="4141295"/>
                  <a:pt x="2247715" y="4145092"/>
                  <a:pt x="2245378" y="4148598"/>
                </a:cubicBezTo>
                <a:cubicBezTo>
                  <a:pt x="2243041" y="4149766"/>
                  <a:pt x="2241581" y="4150350"/>
                  <a:pt x="2240996" y="4150350"/>
                </a:cubicBezTo>
                <a:cubicBezTo>
                  <a:pt x="2240412" y="4150350"/>
                  <a:pt x="2240120" y="4150934"/>
                  <a:pt x="2240120" y="4152103"/>
                </a:cubicBezTo>
                <a:cubicBezTo>
                  <a:pt x="2237783" y="4154440"/>
                  <a:pt x="2236615" y="4157653"/>
                  <a:pt x="2236615" y="4161742"/>
                </a:cubicBezTo>
                <a:cubicBezTo>
                  <a:pt x="2236615" y="4165831"/>
                  <a:pt x="2234862" y="4169629"/>
                  <a:pt x="2231357" y="4173134"/>
                </a:cubicBezTo>
                <a:cubicBezTo>
                  <a:pt x="2227852" y="4180144"/>
                  <a:pt x="2224347" y="4185986"/>
                  <a:pt x="2220841" y="4190660"/>
                </a:cubicBezTo>
                <a:cubicBezTo>
                  <a:pt x="2215000" y="4195334"/>
                  <a:pt x="2213831" y="4201760"/>
                  <a:pt x="2217336" y="4209939"/>
                </a:cubicBezTo>
                <a:cubicBezTo>
                  <a:pt x="2209157" y="4214612"/>
                  <a:pt x="2199810" y="4222207"/>
                  <a:pt x="2189295" y="4232722"/>
                </a:cubicBezTo>
                <a:lnTo>
                  <a:pt x="2159500" y="4232722"/>
                </a:lnTo>
                <a:cubicBezTo>
                  <a:pt x="2151322" y="4229217"/>
                  <a:pt x="2144311" y="4227465"/>
                  <a:pt x="2138469" y="4227465"/>
                </a:cubicBezTo>
                <a:cubicBezTo>
                  <a:pt x="2130290" y="4227465"/>
                  <a:pt x="2122696" y="4225712"/>
                  <a:pt x="2115685" y="4222207"/>
                </a:cubicBezTo>
                <a:lnTo>
                  <a:pt x="2106922" y="4211691"/>
                </a:lnTo>
                <a:cubicBezTo>
                  <a:pt x="2105754" y="4210523"/>
                  <a:pt x="2104001" y="4209939"/>
                  <a:pt x="2101665" y="4209939"/>
                </a:cubicBezTo>
                <a:cubicBezTo>
                  <a:pt x="2096991" y="4209939"/>
                  <a:pt x="2094654" y="4208770"/>
                  <a:pt x="2094654" y="4206433"/>
                </a:cubicBezTo>
                <a:cubicBezTo>
                  <a:pt x="2089981" y="4199423"/>
                  <a:pt x="2085599" y="4193581"/>
                  <a:pt x="2081510" y="4188907"/>
                </a:cubicBezTo>
                <a:cubicBezTo>
                  <a:pt x="2077420" y="4184234"/>
                  <a:pt x="2071870" y="4178976"/>
                  <a:pt x="2064860" y="4173134"/>
                </a:cubicBezTo>
                <a:cubicBezTo>
                  <a:pt x="2061355" y="4173134"/>
                  <a:pt x="2058434" y="4172550"/>
                  <a:pt x="2056097" y="4171381"/>
                </a:cubicBezTo>
                <a:lnTo>
                  <a:pt x="2049087" y="4167876"/>
                </a:lnTo>
                <a:lnTo>
                  <a:pt x="2049087" y="4166124"/>
                </a:lnTo>
                <a:lnTo>
                  <a:pt x="2050839" y="4164371"/>
                </a:lnTo>
                <a:lnTo>
                  <a:pt x="2061355" y="4162618"/>
                </a:lnTo>
                <a:cubicBezTo>
                  <a:pt x="2066029" y="4162618"/>
                  <a:pt x="2070118" y="4162034"/>
                  <a:pt x="2073623" y="4160866"/>
                </a:cubicBezTo>
                <a:cubicBezTo>
                  <a:pt x="2080633" y="4158529"/>
                  <a:pt x="2085599" y="4155608"/>
                  <a:pt x="2088520" y="4152103"/>
                </a:cubicBezTo>
                <a:cubicBezTo>
                  <a:pt x="2091441" y="4148598"/>
                  <a:pt x="2096991" y="4146845"/>
                  <a:pt x="2105170" y="4146845"/>
                </a:cubicBezTo>
                <a:cubicBezTo>
                  <a:pt x="2108675" y="4146845"/>
                  <a:pt x="2111012" y="4147429"/>
                  <a:pt x="2112180" y="4148598"/>
                </a:cubicBezTo>
                <a:lnTo>
                  <a:pt x="2122696" y="4139835"/>
                </a:lnTo>
                <a:lnTo>
                  <a:pt x="2129706" y="4139835"/>
                </a:lnTo>
                <a:cubicBezTo>
                  <a:pt x="2129706" y="4141003"/>
                  <a:pt x="2130875" y="4141295"/>
                  <a:pt x="2133211" y="4140711"/>
                </a:cubicBezTo>
                <a:cubicBezTo>
                  <a:pt x="2135548" y="4140127"/>
                  <a:pt x="2141390" y="4136914"/>
                  <a:pt x="2150737" y="4131072"/>
                </a:cubicBezTo>
                <a:cubicBezTo>
                  <a:pt x="2160085" y="4125230"/>
                  <a:pt x="2164758" y="4120556"/>
                  <a:pt x="2164758" y="4117051"/>
                </a:cubicBezTo>
                <a:lnTo>
                  <a:pt x="2184037" y="4101277"/>
                </a:lnTo>
                <a:cubicBezTo>
                  <a:pt x="2184037" y="4094267"/>
                  <a:pt x="2185205" y="4090178"/>
                  <a:pt x="2187542" y="4089009"/>
                </a:cubicBezTo>
                <a:cubicBezTo>
                  <a:pt x="2187542" y="4087841"/>
                  <a:pt x="2189295" y="4085504"/>
                  <a:pt x="2192800" y="4081999"/>
                </a:cubicBezTo>
                <a:cubicBezTo>
                  <a:pt x="2199810" y="4066810"/>
                  <a:pt x="2206529" y="4051328"/>
                  <a:pt x="2212955" y="4035555"/>
                </a:cubicBezTo>
                <a:cubicBezTo>
                  <a:pt x="2219381" y="4019782"/>
                  <a:pt x="2222594" y="4004884"/>
                  <a:pt x="2222594" y="3990864"/>
                </a:cubicBezTo>
                <a:cubicBezTo>
                  <a:pt x="2222594" y="3982685"/>
                  <a:pt x="2220257" y="3977427"/>
                  <a:pt x="2215584" y="3975090"/>
                </a:cubicBezTo>
                <a:cubicBezTo>
                  <a:pt x="2210910" y="3972753"/>
                  <a:pt x="2206821" y="3969832"/>
                  <a:pt x="2203315" y="3966327"/>
                </a:cubicBezTo>
                <a:cubicBezTo>
                  <a:pt x="2196305" y="3959317"/>
                  <a:pt x="2191047" y="3953475"/>
                  <a:pt x="2187542" y="3948801"/>
                </a:cubicBezTo>
                <a:cubicBezTo>
                  <a:pt x="2184037" y="3941791"/>
                  <a:pt x="2178779" y="3937701"/>
                  <a:pt x="2171769" y="3936533"/>
                </a:cubicBezTo>
                <a:cubicBezTo>
                  <a:pt x="2161253" y="3929523"/>
                  <a:pt x="2151322" y="3923681"/>
                  <a:pt x="2141974" y="3919007"/>
                </a:cubicBezTo>
                <a:cubicBezTo>
                  <a:pt x="2130290" y="3915502"/>
                  <a:pt x="2119775" y="3910244"/>
                  <a:pt x="2110428" y="3903234"/>
                </a:cubicBezTo>
                <a:lnTo>
                  <a:pt x="2108675" y="3903234"/>
                </a:lnTo>
                <a:cubicBezTo>
                  <a:pt x="2105170" y="3902065"/>
                  <a:pt x="2103417" y="3903818"/>
                  <a:pt x="2103417" y="3908491"/>
                </a:cubicBezTo>
                <a:cubicBezTo>
                  <a:pt x="2102249" y="3908491"/>
                  <a:pt x="2101665" y="3909076"/>
                  <a:pt x="2101665" y="3910244"/>
                </a:cubicBezTo>
                <a:lnTo>
                  <a:pt x="2101665" y="3911997"/>
                </a:lnTo>
                <a:cubicBezTo>
                  <a:pt x="2093486" y="3928354"/>
                  <a:pt x="2086183" y="3944420"/>
                  <a:pt x="2079757" y="3960193"/>
                </a:cubicBezTo>
                <a:cubicBezTo>
                  <a:pt x="2073331" y="3975966"/>
                  <a:pt x="2066029" y="3992616"/>
                  <a:pt x="2057850" y="4010142"/>
                </a:cubicBezTo>
                <a:cubicBezTo>
                  <a:pt x="2056681" y="4013647"/>
                  <a:pt x="2054929" y="4016568"/>
                  <a:pt x="2052592" y="4018905"/>
                </a:cubicBezTo>
                <a:cubicBezTo>
                  <a:pt x="2050255" y="4021242"/>
                  <a:pt x="2049087" y="4024747"/>
                  <a:pt x="2049087" y="4029421"/>
                </a:cubicBezTo>
                <a:cubicBezTo>
                  <a:pt x="2043245" y="4038768"/>
                  <a:pt x="2038571" y="4048407"/>
                  <a:pt x="2035066" y="4058339"/>
                </a:cubicBezTo>
                <a:cubicBezTo>
                  <a:pt x="2031561" y="4068270"/>
                  <a:pt x="2028055" y="4079078"/>
                  <a:pt x="2024550" y="4090762"/>
                </a:cubicBezTo>
                <a:cubicBezTo>
                  <a:pt x="2016371" y="4102446"/>
                  <a:pt x="2011406" y="4113838"/>
                  <a:pt x="2009653" y="4124937"/>
                </a:cubicBezTo>
                <a:cubicBezTo>
                  <a:pt x="2007901" y="4136037"/>
                  <a:pt x="2002935" y="4148013"/>
                  <a:pt x="1994756" y="4160866"/>
                </a:cubicBezTo>
                <a:cubicBezTo>
                  <a:pt x="1993588" y="4160866"/>
                  <a:pt x="1993003" y="4162034"/>
                  <a:pt x="1993003" y="4164371"/>
                </a:cubicBezTo>
                <a:lnTo>
                  <a:pt x="1993003" y="4167876"/>
                </a:lnTo>
                <a:cubicBezTo>
                  <a:pt x="1993003" y="4169045"/>
                  <a:pt x="1993588" y="4169629"/>
                  <a:pt x="1994756" y="4169629"/>
                </a:cubicBezTo>
                <a:lnTo>
                  <a:pt x="1994756" y="4188907"/>
                </a:lnTo>
                <a:cubicBezTo>
                  <a:pt x="1988914" y="4191244"/>
                  <a:pt x="1984241" y="4197670"/>
                  <a:pt x="1980735" y="4208186"/>
                </a:cubicBezTo>
                <a:cubicBezTo>
                  <a:pt x="1977230" y="4218702"/>
                  <a:pt x="1974893" y="4226880"/>
                  <a:pt x="1973725" y="4232722"/>
                </a:cubicBezTo>
                <a:cubicBezTo>
                  <a:pt x="1972556" y="4236228"/>
                  <a:pt x="1970512" y="4239441"/>
                  <a:pt x="1967591" y="4242362"/>
                </a:cubicBezTo>
                <a:cubicBezTo>
                  <a:pt x="1964670" y="4245283"/>
                  <a:pt x="1962333" y="4248788"/>
                  <a:pt x="1960580" y="4252877"/>
                </a:cubicBezTo>
                <a:cubicBezTo>
                  <a:pt x="1958828" y="4256967"/>
                  <a:pt x="1957075" y="4263393"/>
                  <a:pt x="1955323" y="4272156"/>
                </a:cubicBezTo>
                <a:cubicBezTo>
                  <a:pt x="1953570" y="4280919"/>
                  <a:pt x="1949189" y="4285300"/>
                  <a:pt x="1942178" y="4285300"/>
                </a:cubicBezTo>
                <a:cubicBezTo>
                  <a:pt x="1932831" y="4285300"/>
                  <a:pt x="1926697" y="4280335"/>
                  <a:pt x="1923776" y="4270403"/>
                </a:cubicBezTo>
                <a:cubicBezTo>
                  <a:pt x="1920855" y="4260472"/>
                  <a:pt x="1919394" y="4252585"/>
                  <a:pt x="1919394" y="4246743"/>
                </a:cubicBezTo>
                <a:cubicBezTo>
                  <a:pt x="1915889" y="4236228"/>
                  <a:pt x="1913552" y="4229801"/>
                  <a:pt x="1912384" y="4227465"/>
                </a:cubicBezTo>
                <a:cubicBezTo>
                  <a:pt x="1911215" y="4225128"/>
                  <a:pt x="1910631" y="4218117"/>
                  <a:pt x="1910631" y="4206433"/>
                </a:cubicBezTo>
                <a:lnTo>
                  <a:pt x="1910631" y="4190660"/>
                </a:lnTo>
                <a:cubicBezTo>
                  <a:pt x="1914137" y="4182481"/>
                  <a:pt x="1915889" y="4173718"/>
                  <a:pt x="1915889" y="4164371"/>
                </a:cubicBezTo>
                <a:lnTo>
                  <a:pt x="1914137" y="4153855"/>
                </a:lnTo>
                <a:lnTo>
                  <a:pt x="1914137" y="4131072"/>
                </a:lnTo>
                <a:cubicBezTo>
                  <a:pt x="1915305" y="4127566"/>
                  <a:pt x="1915889" y="4122893"/>
                  <a:pt x="1915889" y="4117051"/>
                </a:cubicBezTo>
                <a:cubicBezTo>
                  <a:pt x="1915889" y="4113546"/>
                  <a:pt x="1915305" y="4109456"/>
                  <a:pt x="1914137" y="4104783"/>
                </a:cubicBezTo>
                <a:cubicBezTo>
                  <a:pt x="1912968" y="4100109"/>
                  <a:pt x="1912384" y="4094851"/>
                  <a:pt x="1912384" y="4089009"/>
                </a:cubicBezTo>
                <a:cubicBezTo>
                  <a:pt x="1912384" y="4083167"/>
                  <a:pt x="1914137" y="4078494"/>
                  <a:pt x="1917642" y="4074988"/>
                </a:cubicBezTo>
                <a:cubicBezTo>
                  <a:pt x="1921147" y="4071483"/>
                  <a:pt x="1922899" y="4066225"/>
                  <a:pt x="1922899" y="4059215"/>
                </a:cubicBezTo>
                <a:cubicBezTo>
                  <a:pt x="1922899" y="4055710"/>
                  <a:pt x="1922023" y="4053957"/>
                  <a:pt x="1920271" y="4053957"/>
                </a:cubicBezTo>
                <a:cubicBezTo>
                  <a:pt x="1918518" y="4053957"/>
                  <a:pt x="1917642" y="4052789"/>
                  <a:pt x="1917642" y="4050452"/>
                </a:cubicBezTo>
                <a:cubicBezTo>
                  <a:pt x="1917642" y="4048115"/>
                  <a:pt x="1918810" y="4046947"/>
                  <a:pt x="1921147" y="4046947"/>
                </a:cubicBezTo>
                <a:cubicBezTo>
                  <a:pt x="1925820" y="4046947"/>
                  <a:pt x="1929618" y="4048407"/>
                  <a:pt x="1932539" y="4051328"/>
                </a:cubicBezTo>
                <a:cubicBezTo>
                  <a:pt x="1935460" y="4054249"/>
                  <a:pt x="1941010" y="4055710"/>
                  <a:pt x="1949189" y="4055710"/>
                </a:cubicBezTo>
                <a:cubicBezTo>
                  <a:pt x="1951525" y="4055710"/>
                  <a:pt x="1955031" y="4054833"/>
                  <a:pt x="1959704" y="4053081"/>
                </a:cubicBezTo>
                <a:cubicBezTo>
                  <a:pt x="1964378" y="4051328"/>
                  <a:pt x="1968175" y="4048407"/>
                  <a:pt x="1971096" y="4044318"/>
                </a:cubicBezTo>
                <a:cubicBezTo>
                  <a:pt x="1974017" y="4040229"/>
                  <a:pt x="1975477" y="4036431"/>
                  <a:pt x="1975477" y="4032926"/>
                </a:cubicBezTo>
                <a:cubicBezTo>
                  <a:pt x="1975477" y="4029421"/>
                  <a:pt x="1976646" y="4026500"/>
                  <a:pt x="1978983" y="4024163"/>
                </a:cubicBezTo>
                <a:cubicBezTo>
                  <a:pt x="1977814" y="4020658"/>
                  <a:pt x="1979567" y="4018321"/>
                  <a:pt x="1984241" y="4017153"/>
                </a:cubicBezTo>
                <a:cubicBezTo>
                  <a:pt x="1986577" y="4014816"/>
                  <a:pt x="1988330" y="4013647"/>
                  <a:pt x="1989498" y="4013647"/>
                </a:cubicBezTo>
                <a:cubicBezTo>
                  <a:pt x="1991835" y="4010142"/>
                  <a:pt x="1993003" y="4005761"/>
                  <a:pt x="1993003" y="4000503"/>
                </a:cubicBezTo>
                <a:cubicBezTo>
                  <a:pt x="1993003" y="3995245"/>
                  <a:pt x="1994172" y="3990864"/>
                  <a:pt x="1996509" y="3987358"/>
                </a:cubicBezTo>
                <a:lnTo>
                  <a:pt x="1998261" y="3985606"/>
                </a:lnTo>
                <a:cubicBezTo>
                  <a:pt x="1998261" y="3982101"/>
                  <a:pt x="1998846" y="3980348"/>
                  <a:pt x="2000014" y="3980348"/>
                </a:cubicBezTo>
                <a:cubicBezTo>
                  <a:pt x="2004687" y="3973338"/>
                  <a:pt x="2008777" y="3967496"/>
                  <a:pt x="2012282" y="3962822"/>
                </a:cubicBezTo>
                <a:cubicBezTo>
                  <a:pt x="2015787" y="3958148"/>
                  <a:pt x="2018124" y="3952891"/>
                  <a:pt x="2019293" y="3947049"/>
                </a:cubicBezTo>
                <a:lnTo>
                  <a:pt x="2019293" y="3938286"/>
                </a:lnTo>
                <a:cubicBezTo>
                  <a:pt x="2019293" y="3935949"/>
                  <a:pt x="2020461" y="3934780"/>
                  <a:pt x="2022798" y="3934780"/>
                </a:cubicBezTo>
                <a:lnTo>
                  <a:pt x="2026303" y="3931275"/>
                </a:lnTo>
                <a:lnTo>
                  <a:pt x="2026303" y="3922512"/>
                </a:lnTo>
                <a:cubicBezTo>
                  <a:pt x="2027471" y="3919007"/>
                  <a:pt x="2028055" y="3916670"/>
                  <a:pt x="2028055" y="3915502"/>
                </a:cubicBezTo>
                <a:cubicBezTo>
                  <a:pt x="2028055" y="3914333"/>
                  <a:pt x="2029516" y="3911705"/>
                  <a:pt x="2032437" y="3907615"/>
                </a:cubicBezTo>
                <a:cubicBezTo>
                  <a:pt x="2035358" y="3903526"/>
                  <a:pt x="2037111" y="3900605"/>
                  <a:pt x="2037695" y="3898852"/>
                </a:cubicBezTo>
                <a:cubicBezTo>
                  <a:pt x="2038279" y="3897099"/>
                  <a:pt x="2038279" y="3894178"/>
                  <a:pt x="2037695" y="3890089"/>
                </a:cubicBezTo>
                <a:cubicBezTo>
                  <a:pt x="2037111" y="3886000"/>
                  <a:pt x="2039155" y="3882202"/>
                  <a:pt x="2043829" y="3878697"/>
                </a:cubicBezTo>
                <a:lnTo>
                  <a:pt x="2043829" y="3875192"/>
                </a:lnTo>
                <a:cubicBezTo>
                  <a:pt x="2043829" y="3874024"/>
                  <a:pt x="2044413" y="3873439"/>
                  <a:pt x="2045581" y="3873439"/>
                </a:cubicBezTo>
                <a:lnTo>
                  <a:pt x="2045581" y="3871687"/>
                </a:lnTo>
                <a:cubicBezTo>
                  <a:pt x="2045581" y="3867013"/>
                  <a:pt x="2042076" y="3861755"/>
                  <a:pt x="2035066" y="3855913"/>
                </a:cubicBezTo>
                <a:cubicBezTo>
                  <a:pt x="2028055" y="3846566"/>
                  <a:pt x="2023382" y="3843937"/>
                  <a:pt x="2021045" y="3848027"/>
                </a:cubicBezTo>
                <a:cubicBezTo>
                  <a:pt x="2018708" y="3852116"/>
                  <a:pt x="2017832" y="3856790"/>
                  <a:pt x="2018416" y="3862048"/>
                </a:cubicBezTo>
                <a:cubicBezTo>
                  <a:pt x="2019000" y="3867305"/>
                  <a:pt x="2018124" y="3874024"/>
                  <a:pt x="2015787" y="3882202"/>
                </a:cubicBezTo>
                <a:cubicBezTo>
                  <a:pt x="2015787" y="3883371"/>
                  <a:pt x="2014619" y="3885708"/>
                  <a:pt x="2012282" y="3889213"/>
                </a:cubicBezTo>
                <a:cubicBezTo>
                  <a:pt x="2008777" y="3889213"/>
                  <a:pt x="2007024" y="3890965"/>
                  <a:pt x="2007024" y="3894471"/>
                </a:cubicBezTo>
                <a:cubicBezTo>
                  <a:pt x="2003519" y="3908491"/>
                  <a:pt x="1998846" y="3919591"/>
                  <a:pt x="1993003" y="3927770"/>
                </a:cubicBezTo>
                <a:cubicBezTo>
                  <a:pt x="1985993" y="3933612"/>
                  <a:pt x="1978398" y="3942375"/>
                  <a:pt x="1970220" y="3954059"/>
                </a:cubicBezTo>
                <a:lnTo>
                  <a:pt x="1966714" y="3959317"/>
                </a:lnTo>
                <a:cubicBezTo>
                  <a:pt x="1962041" y="3962822"/>
                  <a:pt x="1959704" y="3966327"/>
                  <a:pt x="1959704" y="3969832"/>
                </a:cubicBezTo>
                <a:cubicBezTo>
                  <a:pt x="1957367" y="3974506"/>
                  <a:pt x="1954154" y="3978888"/>
                  <a:pt x="1950065" y="3982977"/>
                </a:cubicBezTo>
                <a:cubicBezTo>
                  <a:pt x="1945975" y="3987066"/>
                  <a:pt x="1942762" y="3991448"/>
                  <a:pt x="1940425" y="3996121"/>
                </a:cubicBezTo>
                <a:cubicBezTo>
                  <a:pt x="1939257" y="3996121"/>
                  <a:pt x="1938673" y="3996706"/>
                  <a:pt x="1938673" y="3997874"/>
                </a:cubicBezTo>
                <a:lnTo>
                  <a:pt x="1938673" y="3999627"/>
                </a:lnTo>
                <a:cubicBezTo>
                  <a:pt x="1937504" y="4004300"/>
                  <a:pt x="1933707" y="4009266"/>
                  <a:pt x="1927281" y="4014524"/>
                </a:cubicBezTo>
                <a:cubicBezTo>
                  <a:pt x="1920855" y="4019782"/>
                  <a:pt x="1915305" y="4025331"/>
                  <a:pt x="1910631" y="4031173"/>
                </a:cubicBezTo>
                <a:cubicBezTo>
                  <a:pt x="1902452" y="4037015"/>
                  <a:pt x="1896026" y="4042857"/>
                  <a:pt x="1891353" y="4048699"/>
                </a:cubicBezTo>
                <a:cubicBezTo>
                  <a:pt x="1883174" y="4054541"/>
                  <a:pt x="1878792" y="4058047"/>
                  <a:pt x="1878208" y="4059215"/>
                </a:cubicBezTo>
                <a:cubicBezTo>
                  <a:pt x="1877624" y="4060383"/>
                  <a:pt x="1876164" y="4061552"/>
                  <a:pt x="1873827" y="4062720"/>
                </a:cubicBezTo>
                <a:lnTo>
                  <a:pt x="1870321" y="4062720"/>
                </a:lnTo>
                <a:lnTo>
                  <a:pt x="1858053" y="4073236"/>
                </a:lnTo>
                <a:lnTo>
                  <a:pt x="1856301" y="4081999"/>
                </a:lnTo>
                <a:cubicBezTo>
                  <a:pt x="1853964" y="4085504"/>
                  <a:pt x="1852795" y="4087841"/>
                  <a:pt x="1852795" y="4089009"/>
                </a:cubicBezTo>
                <a:cubicBezTo>
                  <a:pt x="1849290" y="4094851"/>
                  <a:pt x="1845493" y="4100401"/>
                  <a:pt x="1841404" y="4105659"/>
                </a:cubicBezTo>
                <a:cubicBezTo>
                  <a:pt x="1837314" y="4110917"/>
                  <a:pt x="1834101" y="4117635"/>
                  <a:pt x="1831764" y="4125814"/>
                </a:cubicBezTo>
                <a:lnTo>
                  <a:pt x="1831764" y="4139835"/>
                </a:lnTo>
                <a:cubicBezTo>
                  <a:pt x="1829427" y="4143340"/>
                  <a:pt x="1827091" y="4147137"/>
                  <a:pt x="1824754" y="4151227"/>
                </a:cubicBezTo>
                <a:cubicBezTo>
                  <a:pt x="1822417" y="4155316"/>
                  <a:pt x="1821249" y="4159697"/>
                  <a:pt x="1821249" y="4164371"/>
                </a:cubicBezTo>
                <a:cubicBezTo>
                  <a:pt x="1817743" y="4179560"/>
                  <a:pt x="1814238" y="4194165"/>
                  <a:pt x="1810733" y="4208186"/>
                </a:cubicBezTo>
                <a:cubicBezTo>
                  <a:pt x="1806060" y="4224544"/>
                  <a:pt x="1801970" y="4240317"/>
                  <a:pt x="1798465" y="4255506"/>
                </a:cubicBezTo>
                <a:lnTo>
                  <a:pt x="1786197" y="4295816"/>
                </a:lnTo>
                <a:cubicBezTo>
                  <a:pt x="1783860" y="4295816"/>
                  <a:pt x="1782399" y="4296692"/>
                  <a:pt x="1781815" y="4298445"/>
                </a:cubicBezTo>
                <a:cubicBezTo>
                  <a:pt x="1781231" y="4300198"/>
                  <a:pt x="1780939" y="4302826"/>
                  <a:pt x="1780939" y="4306332"/>
                </a:cubicBezTo>
                <a:cubicBezTo>
                  <a:pt x="1777434" y="4312174"/>
                  <a:pt x="1773052" y="4324734"/>
                  <a:pt x="1767794" y="4344012"/>
                </a:cubicBezTo>
                <a:cubicBezTo>
                  <a:pt x="1762537" y="4363291"/>
                  <a:pt x="1759908" y="4377020"/>
                  <a:pt x="1759908" y="4385199"/>
                </a:cubicBezTo>
                <a:lnTo>
                  <a:pt x="1759908" y="4397467"/>
                </a:lnTo>
                <a:cubicBezTo>
                  <a:pt x="1761076" y="4400972"/>
                  <a:pt x="1761660" y="4405061"/>
                  <a:pt x="1761660" y="4409735"/>
                </a:cubicBezTo>
                <a:cubicBezTo>
                  <a:pt x="1761660" y="4414409"/>
                  <a:pt x="1762245" y="4418498"/>
                  <a:pt x="1763413" y="4422003"/>
                </a:cubicBezTo>
                <a:lnTo>
                  <a:pt x="1765166" y="4425508"/>
                </a:lnTo>
                <a:cubicBezTo>
                  <a:pt x="1763997" y="4438361"/>
                  <a:pt x="1764289" y="4448584"/>
                  <a:pt x="1766042" y="4456179"/>
                </a:cubicBezTo>
                <a:cubicBezTo>
                  <a:pt x="1767794" y="4463773"/>
                  <a:pt x="1768671" y="4472829"/>
                  <a:pt x="1768671" y="4483344"/>
                </a:cubicBezTo>
                <a:cubicBezTo>
                  <a:pt x="1768671" y="4488018"/>
                  <a:pt x="1768086" y="4490939"/>
                  <a:pt x="1766918" y="4492107"/>
                </a:cubicBezTo>
                <a:cubicBezTo>
                  <a:pt x="1764581" y="4499118"/>
                  <a:pt x="1763413" y="4508173"/>
                  <a:pt x="1763413" y="4519273"/>
                </a:cubicBezTo>
                <a:cubicBezTo>
                  <a:pt x="1763413" y="4530372"/>
                  <a:pt x="1761660" y="4540012"/>
                  <a:pt x="1758155" y="4548190"/>
                </a:cubicBezTo>
                <a:lnTo>
                  <a:pt x="1749392" y="4555201"/>
                </a:lnTo>
                <a:cubicBezTo>
                  <a:pt x="1745887" y="4557538"/>
                  <a:pt x="1745011" y="4558998"/>
                  <a:pt x="1746763" y="4559582"/>
                </a:cubicBezTo>
                <a:cubicBezTo>
                  <a:pt x="1748516" y="4560166"/>
                  <a:pt x="1747932" y="4560459"/>
                  <a:pt x="1745011" y="4560459"/>
                </a:cubicBezTo>
                <a:cubicBezTo>
                  <a:pt x="1742090" y="4560459"/>
                  <a:pt x="1740629" y="4557538"/>
                  <a:pt x="1740629" y="4551696"/>
                </a:cubicBezTo>
                <a:cubicBezTo>
                  <a:pt x="1728945" y="4533001"/>
                  <a:pt x="1719306" y="4514307"/>
                  <a:pt x="1711711" y="4495612"/>
                </a:cubicBezTo>
                <a:cubicBezTo>
                  <a:pt x="1704116" y="4476918"/>
                  <a:pt x="1695061" y="4458808"/>
                  <a:pt x="1684546" y="4441282"/>
                </a:cubicBezTo>
                <a:cubicBezTo>
                  <a:pt x="1681041" y="4435440"/>
                  <a:pt x="1678704" y="4428429"/>
                  <a:pt x="1677535" y="4420251"/>
                </a:cubicBezTo>
                <a:cubicBezTo>
                  <a:pt x="1676367" y="4412072"/>
                  <a:pt x="1675783" y="4405061"/>
                  <a:pt x="1675783" y="4399219"/>
                </a:cubicBezTo>
                <a:cubicBezTo>
                  <a:pt x="1675783" y="4395714"/>
                  <a:pt x="1676367" y="4393669"/>
                  <a:pt x="1677535" y="4393085"/>
                </a:cubicBezTo>
                <a:cubicBezTo>
                  <a:pt x="1678704" y="4392501"/>
                  <a:pt x="1679288" y="4390456"/>
                  <a:pt x="1679288" y="4386951"/>
                </a:cubicBezTo>
                <a:cubicBezTo>
                  <a:pt x="1679288" y="4385783"/>
                  <a:pt x="1678704" y="4383446"/>
                  <a:pt x="1677535" y="4379941"/>
                </a:cubicBezTo>
                <a:lnTo>
                  <a:pt x="1677535" y="4360662"/>
                </a:lnTo>
                <a:cubicBezTo>
                  <a:pt x="1677535" y="4343136"/>
                  <a:pt x="1679872" y="4327947"/>
                  <a:pt x="1684546" y="4315095"/>
                </a:cubicBezTo>
                <a:cubicBezTo>
                  <a:pt x="1688051" y="4299905"/>
                  <a:pt x="1692140" y="4284716"/>
                  <a:pt x="1696814" y="4269527"/>
                </a:cubicBezTo>
                <a:lnTo>
                  <a:pt x="1696814" y="4266022"/>
                </a:lnTo>
                <a:cubicBezTo>
                  <a:pt x="1697982" y="4263685"/>
                  <a:pt x="1698567" y="4259011"/>
                  <a:pt x="1698567" y="4252001"/>
                </a:cubicBezTo>
                <a:cubicBezTo>
                  <a:pt x="1699735" y="4247327"/>
                  <a:pt x="1700319" y="4244114"/>
                  <a:pt x="1700319" y="4242362"/>
                </a:cubicBezTo>
                <a:cubicBezTo>
                  <a:pt x="1700319" y="4240609"/>
                  <a:pt x="1701196" y="4237688"/>
                  <a:pt x="1702948" y="4233599"/>
                </a:cubicBezTo>
                <a:cubicBezTo>
                  <a:pt x="1704701" y="4229509"/>
                  <a:pt x="1705577" y="4226880"/>
                  <a:pt x="1705577" y="4225712"/>
                </a:cubicBezTo>
                <a:cubicBezTo>
                  <a:pt x="1705577" y="4214028"/>
                  <a:pt x="1707330" y="4201468"/>
                  <a:pt x="1710835" y="4188031"/>
                </a:cubicBezTo>
                <a:cubicBezTo>
                  <a:pt x="1714340" y="4174594"/>
                  <a:pt x="1716093" y="4162034"/>
                  <a:pt x="1716093" y="4150350"/>
                </a:cubicBezTo>
                <a:cubicBezTo>
                  <a:pt x="1716093" y="4145677"/>
                  <a:pt x="1713756" y="4142171"/>
                  <a:pt x="1709082" y="4139835"/>
                </a:cubicBezTo>
                <a:lnTo>
                  <a:pt x="1698567" y="4139835"/>
                </a:lnTo>
                <a:cubicBezTo>
                  <a:pt x="1677535" y="4139835"/>
                  <a:pt x="1660594" y="4143924"/>
                  <a:pt x="1647741" y="4152103"/>
                </a:cubicBezTo>
                <a:cubicBezTo>
                  <a:pt x="1645404" y="4152103"/>
                  <a:pt x="1642191" y="4153563"/>
                  <a:pt x="1638102" y="4156484"/>
                </a:cubicBezTo>
                <a:cubicBezTo>
                  <a:pt x="1634013" y="4159405"/>
                  <a:pt x="1631092" y="4160866"/>
                  <a:pt x="1629339" y="4160866"/>
                </a:cubicBezTo>
                <a:cubicBezTo>
                  <a:pt x="1627586" y="4160866"/>
                  <a:pt x="1626710" y="4159113"/>
                  <a:pt x="1626710" y="4155608"/>
                </a:cubicBezTo>
                <a:cubicBezTo>
                  <a:pt x="1615026" y="4159113"/>
                  <a:pt x="1605679" y="4163203"/>
                  <a:pt x="1598668" y="4167876"/>
                </a:cubicBezTo>
                <a:cubicBezTo>
                  <a:pt x="1589321" y="4173718"/>
                  <a:pt x="1578806" y="4177223"/>
                  <a:pt x="1567122" y="4178392"/>
                </a:cubicBezTo>
                <a:cubicBezTo>
                  <a:pt x="1554269" y="4177223"/>
                  <a:pt x="1545798" y="4175763"/>
                  <a:pt x="1541709" y="4174010"/>
                </a:cubicBezTo>
                <a:cubicBezTo>
                  <a:pt x="1537620" y="4172258"/>
                  <a:pt x="1532654" y="4166124"/>
                  <a:pt x="1526812" y="4155608"/>
                </a:cubicBezTo>
                <a:cubicBezTo>
                  <a:pt x="1524475" y="4155608"/>
                  <a:pt x="1523307" y="4155024"/>
                  <a:pt x="1523307" y="4153855"/>
                </a:cubicBezTo>
                <a:cubicBezTo>
                  <a:pt x="1520970" y="4152687"/>
                  <a:pt x="1519509" y="4151227"/>
                  <a:pt x="1518925" y="4149474"/>
                </a:cubicBezTo>
                <a:cubicBezTo>
                  <a:pt x="1518341" y="4147721"/>
                  <a:pt x="1517465" y="4145092"/>
                  <a:pt x="1516296" y="4141587"/>
                </a:cubicBezTo>
                <a:lnTo>
                  <a:pt x="1516296" y="4132824"/>
                </a:lnTo>
                <a:cubicBezTo>
                  <a:pt x="1516296" y="4131656"/>
                  <a:pt x="1516880" y="4129611"/>
                  <a:pt x="1518049" y="4126690"/>
                </a:cubicBezTo>
                <a:cubicBezTo>
                  <a:pt x="1519217" y="4123769"/>
                  <a:pt x="1520386" y="4122309"/>
                  <a:pt x="1521554" y="4122309"/>
                </a:cubicBezTo>
                <a:cubicBezTo>
                  <a:pt x="1523891" y="4110625"/>
                  <a:pt x="1525059" y="4100401"/>
                  <a:pt x="1525059" y="4091638"/>
                </a:cubicBezTo>
                <a:cubicBezTo>
                  <a:pt x="1525059" y="4082875"/>
                  <a:pt x="1527396" y="4073820"/>
                  <a:pt x="1532070" y="4064473"/>
                </a:cubicBezTo>
                <a:cubicBezTo>
                  <a:pt x="1532070" y="4058631"/>
                  <a:pt x="1533822" y="4053957"/>
                  <a:pt x="1537327" y="4050452"/>
                </a:cubicBezTo>
                <a:lnTo>
                  <a:pt x="1546090" y="4038184"/>
                </a:lnTo>
                <a:cubicBezTo>
                  <a:pt x="1549596" y="4032342"/>
                  <a:pt x="1552517" y="4025331"/>
                  <a:pt x="1554853" y="4017153"/>
                </a:cubicBezTo>
                <a:cubicBezTo>
                  <a:pt x="1559527" y="4008974"/>
                  <a:pt x="1563616" y="4001671"/>
                  <a:pt x="1567122" y="3995245"/>
                </a:cubicBezTo>
                <a:cubicBezTo>
                  <a:pt x="1570627" y="3988819"/>
                  <a:pt x="1575008" y="3983561"/>
                  <a:pt x="1580266" y="3979472"/>
                </a:cubicBezTo>
                <a:cubicBezTo>
                  <a:pt x="1585524" y="3975382"/>
                  <a:pt x="1589905" y="3969832"/>
                  <a:pt x="1593411" y="3962822"/>
                </a:cubicBezTo>
                <a:lnTo>
                  <a:pt x="1595163" y="3961069"/>
                </a:lnTo>
                <a:cubicBezTo>
                  <a:pt x="1602174" y="3958733"/>
                  <a:pt x="1610060" y="3953767"/>
                  <a:pt x="1618823" y="3946172"/>
                </a:cubicBezTo>
                <a:cubicBezTo>
                  <a:pt x="1627586" y="3938578"/>
                  <a:pt x="1634305" y="3932444"/>
                  <a:pt x="1638978" y="3927770"/>
                </a:cubicBezTo>
                <a:lnTo>
                  <a:pt x="1677535" y="3890965"/>
                </a:lnTo>
                <a:cubicBezTo>
                  <a:pt x="1678704" y="3885123"/>
                  <a:pt x="1684546" y="3874608"/>
                  <a:pt x="1695061" y="3859419"/>
                </a:cubicBezTo>
                <a:cubicBezTo>
                  <a:pt x="1702072" y="3844229"/>
                  <a:pt x="1707330" y="3836051"/>
                  <a:pt x="1710835" y="3834882"/>
                </a:cubicBezTo>
                <a:lnTo>
                  <a:pt x="1723103" y="3808593"/>
                </a:lnTo>
                <a:lnTo>
                  <a:pt x="1723103" y="3806841"/>
                </a:lnTo>
                <a:cubicBezTo>
                  <a:pt x="1723103" y="3803335"/>
                  <a:pt x="1722519" y="3801583"/>
                  <a:pt x="1721350" y="3801583"/>
                </a:cubicBezTo>
                <a:lnTo>
                  <a:pt x="1714340" y="3801583"/>
                </a:lnTo>
                <a:cubicBezTo>
                  <a:pt x="1706161" y="3801583"/>
                  <a:pt x="1697982" y="3803335"/>
                  <a:pt x="1689804" y="3806841"/>
                </a:cubicBezTo>
                <a:cubicBezTo>
                  <a:pt x="1682793" y="3812683"/>
                  <a:pt x="1675199" y="3815604"/>
                  <a:pt x="1667020" y="3815604"/>
                </a:cubicBezTo>
                <a:cubicBezTo>
                  <a:pt x="1661178" y="3815604"/>
                  <a:pt x="1656504" y="3815019"/>
                  <a:pt x="1652999" y="3813851"/>
                </a:cubicBezTo>
                <a:cubicBezTo>
                  <a:pt x="1651831" y="3811514"/>
                  <a:pt x="1648325" y="3808009"/>
                  <a:pt x="1642483" y="3803335"/>
                </a:cubicBezTo>
                <a:cubicBezTo>
                  <a:pt x="1640147" y="3803335"/>
                  <a:pt x="1638978" y="3802751"/>
                  <a:pt x="1638978" y="3801583"/>
                </a:cubicBezTo>
                <a:lnTo>
                  <a:pt x="1633720" y="3798078"/>
                </a:lnTo>
                <a:cubicBezTo>
                  <a:pt x="1632552" y="3798078"/>
                  <a:pt x="1631968" y="3797493"/>
                  <a:pt x="1631968" y="3796325"/>
                </a:cubicBezTo>
                <a:cubicBezTo>
                  <a:pt x="1630799" y="3789315"/>
                  <a:pt x="1630215" y="3781720"/>
                  <a:pt x="1630215" y="3773541"/>
                </a:cubicBezTo>
                <a:cubicBezTo>
                  <a:pt x="1629047" y="3758352"/>
                  <a:pt x="1632260" y="3741994"/>
                  <a:pt x="1639855" y="3724468"/>
                </a:cubicBezTo>
                <a:cubicBezTo>
                  <a:pt x="1647449" y="3706942"/>
                  <a:pt x="1656504" y="3693506"/>
                  <a:pt x="1667020" y="3684159"/>
                </a:cubicBezTo>
                <a:cubicBezTo>
                  <a:pt x="1667020" y="3680653"/>
                  <a:pt x="1668772" y="3678901"/>
                  <a:pt x="1672278" y="3678901"/>
                </a:cubicBezTo>
                <a:cubicBezTo>
                  <a:pt x="1672278" y="3674227"/>
                  <a:pt x="1675199" y="3672475"/>
                  <a:pt x="1681041" y="3673643"/>
                </a:cubicBezTo>
                <a:cubicBezTo>
                  <a:pt x="1684546" y="3668969"/>
                  <a:pt x="1688051" y="3662543"/>
                  <a:pt x="1691556" y="3654364"/>
                </a:cubicBezTo>
                <a:cubicBezTo>
                  <a:pt x="1695061" y="3648522"/>
                  <a:pt x="1699735" y="3643849"/>
                  <a:pt x="1705577" y="3640344"/>
                </a:cubicBezTo>
                <a:lnTo>
                  <a:pt x="1716093" y="3635086"/>
                </a:lnTo>
                <a:cubicBezTo>
                  <a:pt x="1719598" y="3632749"/>
                  <a:pt x="1722519" y="3631581"/>
                  <a:pt x="1724856" y="3631581"/>
                </a:cubicBezTo>
                <a:lnTo>
                  <a:pt x="1742382" y="3614055"/>
                </a:lnTo>
                <a:cubicBezTo>
                  <a:pt x="1750561" y="3605876"/>
                  <a:pt x="1755234" y="3599450"/>
                  <a:pt x="1756403" y="3594776"/>
                </a:cubicBezTo>
                <a:lnTo>
                  <a:pt x="1756403" y="3593023"/>
                </a:lnTo>
                <a:lnTo>
                  <a:pt x="1752897" y="3591271"/>
                </a:lnTo>
                <a:cubicBezTo>
                  <a:pt x="1748224" y="3591271"/>
                  <a:pt x="1743258" y="3591563"/>
                  <a:pt x="1738000" y="3592147"/>
                </a:cubicBezTo>
                <a:cubicBezTo>
                  <a:pt x="1732742" y="3592731"/>
                  <a:pt x="1729529" y="3593900"/>
                  <a:pt x="1728361" y="3595652"/>
                </a:cubicBezTo>
                <a:cubicBezTo>
                  <a:pt x="1727192" y="3597405"/>
                  <a:pt x="1726608" y="3599450"/>
                  <a:pt x="1726608" y="3601786"/>
                </a:cubicBezTo>
                <a:cubicBezTo>
                  <a:pt x="1726608" y="3604123"/>
                  <a:pt x="1726024" y="3606168"/>
                  <a:pt x="1724856" y="3607921"/>
                </a:cubicBezTo>
                <a:cubicBezTo>
                  <a:pt x="1723687" y="3609673"/>
                  <a:pt x="1720182" y="3612302"/>
                  <a:pt x="1714340" y="3615807"/>
                </a:cubicBezTo>
                <a:cubicBezTo>
                  <a:pt x="1707330" y="3621649"/>
                  <a:pt x="1700027" y="3626615"/>
                  <a:pt x="1692433" y="3630704"/>
                </a:cubicBezTo>
                <a:cubicBezTo>
                  <a:pt x="1684838" y="3634794"/>
                  <a:pt x="1677243" y="3638883"/>
                  <a:pt x="1669649" y="3642973"/>
                </a:cubicBezTo>
                <a:cubicBezTo>
                  <a:pt x="1662054" y="3647062"/>
                  <a:pt x="1656504" y="3650275"/>
                  <a:pt x="1652999" y="3652612"/>
                </a:cubicBezTo>
                <a:lnTo>
                  <a:pt x="1630215" y="3668385"/>
                </a:lnTo>
                <a:cubicBezTo>
                  <a:pt x="1624373" y="3674227"/>
                  <a:pt x="1617363" y="3680069"/>
                  <a:pt x="1609184" y="3685911"/>
                </a:cubicBezTo>
                <a:cubicBezTo>
                  <a:pt x="1608016" y="3685911"/>
                  <a:pt x="1606263" y="3686495"/>
                  <a:pt x="1603926" y="3687664"/>
                </a:cubicBezTo>
                <a:cubicBezTo>
                  <a:pt x="1601589" y="3688832"/>
                  <a:pt x="1598668" y="3689416"/>
                  <a:pt x="1595163" y="3689416"/>
                </a:cubicBezTo>
                <a:cubicBezTo>
                  <a:pt x="1586984" y="3690585"/>
                  <a:pt x="1581435" y="3693214"/>
                  <a:pt x="1578514" y="3697303"/>
                </a:cubicBezTo>
                <a:cubicBezTo>
                  <a:pt x="1575593" y="3701393"/>
                  <a:pt x="1570335" y="3705482"/>
                  <a:pt x="1562740" y="3709571"/>
                </a:cubicBezTo>
                <a:cubicBezTo>
                  <a:pt x="1555146" y="3713661"/>
                  <a:pt x="1546967" y="3716874"/>
                  <a:pt x="1538204" y="3719211"/>
                </a:cubicBezTo>
                <a:cubicBezTo>
                  <a:pt x="1529441" y="3721547"/>
                  <a:pt x="1520970" y="3724468"/>
                  <a:pt x="1512791" y="3727974"/>
                </a:cubicBezTo>
                <a:cubicBezTo>
                  <a:pt x="1494097" y="3736152"/>
                  <a:pt x="1475402" y="3745208"/>
                  <a:pt x="1456708" y="3755139"/>
                </a:cubicBezTo>
                <a:cubicBezTo>
                  <a:pt x="1438013" y="3765070"/>
                  <a:pt x="1418735" y="3770036"/>
                  <a:pt x="1398872" y="3770036"/>
                </a:cubicBezTo>
                <a:cubicBezTo>
                  <a:pt x="1381346" y="3770036"/>
                  <a:pt x="1368202" y="3766239"/>
                  <a:pt x="1359439" y="3758644"/>
                </a:cubicBezTo>
                <a:cubicBezTo>
                  <a:pt x="1350676" y="3751049"/>
                  <a:pt x="1342205" y="3741410"/>
                  <a:pt x="1334026" y="3729726"/>
                </a:cubicBezTo>
                <a:cubicBezTo>
                  <a:pt x="1334026" y="3728558"/>
                  <a:pt x="1331981" y="3726221"/>
                  <a:pt x="1327892" y="3722716"/>
                </a:cubicBezTo>
                <a:cubicBezTo>
                  <a:pt x="1323803" y="3719211"/>
                  <a:pt x="1322342" y="3716874"/>
                  <a:pt x="1323510" y="3715705"/>
                </a:cubicBezTo>
                <a:cubicBezTo>
                  <a:pt x="1318837" y="3707527"/>
                  <a:pt x="1316500" y="3698179"/>
                  <a:pt x="1316500" y="3687664"/>
                </a:cubicBezTo>
                <a:lnTo>
                  <a:pt x="1316500" y="3661375"/>
                </a:lnTo>
                <a:cubicBezTo>
                  <a:pt x="1315332" y="3659038"/>
                  <a:pt x="1314747" y="3656117"/>
                  <a:pt x="1314747" y="3652612"/>
                </a:cubicBezTo>
                <a:cubicBezTo>
                  <a:pt x="1313579" y="3652612"/>
                  <a:pt x="1312995" y="3652028"/>
                  <a:pt x="1312995" y="3650859"/>
                </a:cubicBezTo>
                <a:lnTo>
                  <a:pt x="1312995" y="3647354"/>
                </a:lnTo>
                <a:lnTo>
                  <a:pt x="1319732" y="3625458"/>
                </a:lnTo>
                <a:lnTo>
                  <a:pt x="1303239" y="3634529"/>
                </a:lnTo>
                <a:lnTo>
                  <a:pt x="1275198" y="3634529"/>
                </a:lnTo>
                <a:cubicBezTo>
                  <a:pt x="1260009" y="3634529"/>
                  <a:pt x="1245696" y="3634237"/>
                  <a:pt x="1232259" y="3633653"/>
                </a:cubicBezTo>
                <a:cubicBezTo>
                  <a:pt x="1218823" y="3633069"/>
                  <a:pt x="1205094" y="3632192"/>
                  <a:pt x="1191073" y="3631024"/>
                </a:cubicBezTo>
                <a:cubicBezTo>
                  <a:pt x="1184063" y="3631024"/>
                  <a:pt x="1180265" y="3629563"/>
                  <a:pt x="1179681" y="3626642"/>
                </a:cubicBezTo>
                <a:cubicBezTo>
                  <a:pt x="1179097" y="3623722"/>
                  <a:pt x="1175007" y="3622261"/>
                  <a:pt x="1167413" y="3622261"/>
                </a:cubicBezTo>
                <a:cubicBezTo>
                  <a:pt x="1159818" y="3622261"/>
                  <a:pt x="1152516" y="3623137"/>
                  <a:pt x="1145505" y="3624890"/>
                </a:cubicBezTo>
                <a:cubicBezTo>
                  <a:pt x="1138495" y="3626642"/>
                  <a:pt x="1132069" y="3628103"/>
                  <a:pt x="1126227" y="3629271"/>
                </a:cubicBezTo>
                <a:cubicBezTo>
                  <a:pt x="1119216" y="3628103"/>
                  <a:pt x="1112498" y="3625182"/>
                  <a:pt x="1106072" y="3620508"/>
                </a:cubicBezTo>
                <a:cubicBezTo>
                  <a:pt x="1099646" y="3615835"/>
                  <a:pt x="1093511" y="3612330"/>
                  <a:pt x="1087669" y="3609993"/>
                </a:cubicBezTo>
                <a:lnTo>
                  <a:pt x="1052617" y="3609993"/>
                </a:lnTo>
                <a:cubicBezTo>
                  <a:pt x="1042102" y="3609993"/>
                  <a:pt x="1030710" y="3610577"/>
                  <a:pt x="1018442" y="3611745"/>
                </a:cubicBezTo>
                <a:cubicBezTo>
                  <a:pt x="1006174" y="3612914"/>
                  <a:pt x="994198" y="3613498"/>
                  <a:pt x="982514" y="3613498"/>
                </a:cubicBezTo>
                <a:lnTo>
                  <a:pt x="973751" y="3613498"/>
                </a:lnTo>
                <a:cubicBezTo>
                  <a:pt x="972582" y="3613498"/>
                  <a:pt x="969953" y="3612914"/>
                  <a:pt x="965864" y="3611745"/>
                </a:cubicBezTo>
                <a:cubicBezTo>
                  <a:pt x="961774" y="3610577"/>
                  <a:pt x="959146" y="3609993"/>
                  <a:pt x="957977" y="3609993"/>
                </a:cubicBezTo>
                <a:cubicBezTo>
                  <a:pt x="950967" y="3609993"/>
                  <a:pt x="943956" y="3611745"/>
                  <a:pt x="936946" y="3615251"/>
                </a:cubicBezTo>
                <a:cubicBezTo>
                  <a:pt x="932272" y="3618756"/>
                  <a:pt x="925846" y="3620508"/>
                  <a:pt x="917667" y="3620508"/>
                </a:cubicBezTo>
                <a:cubicBezTo>
                  <a:pt x="915331" y="3620508"/>
                  <a:pt x="910365" y="3619924"/>
                  <a:pt x="902770" y="3618756"/>
                </a:cubicBezTo>
                <a:cubicBezTo>
                  <a:pt x="895176" y="3617587"/>
                  <a:pt x="890210" y="3617003"/>
                  <a:pt x="887873" y="3617003"/>
                </a:cubicBezTo>
                <a:lnTo>
                  <a:pt x="882615" y="3617003"/>
                </a:lnTo>
                <a:cubicBezTo>
                  <a:pt x="867426" y="3617003"/>
                  <a:pt x="851361" y="3618172"/>
                  <a:pt x="834419" y="3620508"/>
                </a:cubicBezTo>
                <a:cubicBezTo>
                  <a:pt x="817477" y="3622845"/>
                  <a:pt x="801411" y="3624598"/>
                  <a:pt x="786222" y="3625766"/>
                </a:cubicBezTo>
                <a:cubicBezTo>
                  <a:pt x="778043" y="3625766"/>
                  <a:pt x="770449" y="3625766"/>
                  <a:pt x="763439" y="3625766"/>
                </a:cubicBezTo>
                <a:lnTo>
                  <a:pt x="728387" y="3625766"/>
                </a:lnTo>
                <a:cubicBezTo>
                  <a:pt x="721376" y="3626935"/>
                  <a:pt x="713781" y="3628687"/>
                  <a:pt x="705603" y="3631024"/>
                </a:cubicBezTo>
                <a:cubicBezTo>
                  <a:pt x="703266" y="3632192"/>
                  <a:pt x="696840" y="3634821"/>
                  <a:pt x="686324" y="3638911"/>
                </a:cubicBezTo>
                <a:cubicBezTo>
                  <a:pt x="675809" y="3643000"/>
                  <a:pt x="669382" y="3645045"/>
                  <a:pt x="667046" y="3645045"/>
                </a:cubicBezTo>
                <a:cubicBezTo>
                  <a:pt x="656530" y="3648550"/>
                  <a:pt x="643970" y="3650010"/>
                  <a:pt x="629365" y="3649426"/>
                </a:cubicBezTo>
                <a:cubicBezTo>
                  <a:pt x="614760" y="3648842"/>
                  <a:pt x="601615" y="3650303"/>
                  <a:pt x="589931" y="3653808"/>
                </a:cubicBezTo>
                <a:cubicBezTo>
                  <a:pt x="588763" y="3653808"/>
                  <a:pt x="584965" y="3655268"/>
                  <a:pt x="578539" y="3658189"/>
                </a:cubicBezTo>
                <a:cubicBezTo>
                  <a:pt x="572113" y="3661110"/>
                  <a:pt x="568316" y="3663155"/>
                  <a:pt x="567147" y="3664323"/>
                </a:cubicBezTo>
                <a:cubicBezTo>
                  <a:pt x="560137" y="3667829"/>
                  <a:pt x="551666" y="3669873"/>
                  <a:pt x="541735" y="3670457"/>
                </a:cubicBezTo>
                <a:cubicBezTo>
                  <a:pt x="531803" y="3671042"/>
                  <a:pt x="524501" y="3672502"/>
                  <a:pt x="519827" y="3674839"/>
                </a:cubicBezTo>
                <a:cubicBezTo>
                  <a:pt x="510480" y="3676007"/>
                  <a:pt x="500256" y="3681557"/>
                  <a:pt x="489157" y="3691489"/>
                </a:cubicBezTo>
                <a:cubicBezTo>
                  <a:pt x="478057" y="3701420"/>
                  <a:pt x="469586" y="3707554"/>
                  <a:pt x="463744" y="3709891"/>
                </a:cubicBezTo>
                <a:cubicBezTo>
                  <a:pt x="454397" y="3709891"/>
                  <a:pt x="447970" y="3709891"/>
                  <a:pt x="444465" y="3709891"/>
                </a:cubicBezTo>
                <a:cubicBezTo>
                  <a:pt x="437455" y="3708723"/>
                  <a:pt x="430445" y="3709891"/>
                  <a:pt x="423434" y="3713396"/>
                </a:cubicBezTo>
                <a:cubicBezTo>
                  <a:pt x="419929" y="3713396"/>
                  <a:pt x="417592" y="3714565"/>
                  <a:pt x="416424" y="3716901"/>
                </a:cubicBezTo>
                <a:cubicBezTo>
                  <a:pt x="412919" y="3720407"/>
                  <a:pt x="411166" y="3723328"/>
                  <a:pt x="411166" y="3725664"/>
                </a:cubicBezTo>
                <a:lnTo>
                  <a:pt x="407661" y="3725664"/>
                </a:lnTo>
                <a:cubicBezTo>
                  <a:pt x="392472" y="3724496"/>
                  <a:pt x="378451" y="3720991"/>
                  <a:pt x="365598" y="3715149"/>
                </a:cubicBezTo>
                <a:cubicBezTo>
                  <a:pt x="350409" y="3709307"/>
                  <a:pt x="337265" y="3703173"/>
                  <a:pt x="326165" y="3696746"/>
                </a:cubicBezTo>
                <a:cubicBezTo>
                  <a:pt x="315065" y="3690320"/>
                  <a:pt x="302797" y="3685063"/>
                  <a:pt x="289360" y="3680973"/>
                </a:cubicBezTo>
                <a:cubicBezTo>
                  <a:pt x="275924" y="3676884"/>
                  <a:pt x="264532" y="3670457"/>
                  <a:pt x="255184" y="3661694"/>
                </a:cubicBezTo>
                <a:cubicBezTo>
                  <a:pt x="245837" y="3652932"/>
                  <a:pt x="235906" y="3640663"/>
                  <a:pt x="225390" y="3624890"/>
                </a:cubicBezTo>
                <a:cubicBezTo>
                  <a:pt x="214875" y="3609116"/>
                  <a:pt x="204943" y="3593051"/>
                  <a:pt x="195596" y="3576693"/>
                </a:cubicBezTo>
                <a:lnTo>
                  <a:pt x="167554" y="3525868"/>
                </a:lnTo>
                <a:cubicBezTo>
                  <a:pt x="160544" y="3510679"/>
                  <a:pt x="154702" y="3497242"/>
                  <a:pt x="150028" y="3485558"/>
                </a:cubicBezTo>
                <a:cubicBezTo>
                  <a:pt x="153534" y="3470369"/>
                  <a:pt x="153242" y="3454888"/>
                  <a:pt x="149152" y="3439114"/>
                </a:cubicBezTo>
                <a:cubicBezTo>
                  <a:pt x="145063" y="3423341"/>
                  <a:pt x="143018" y="3407275"/>
                  <a:pt x="143018" y="3390918"/>
                </a:cubicBezTo>
                <a:cubicBezTo>
                  <a:pt x="141850" y="3339508"/>
                  <a:pt x="145355" y="3288099"/>
                  <a:pt x="153534" y="3236689"/>
                </a:cubicBezTo>
                <a:cubicBezTo>
                  <a:pt x="159376" y="3186448"/>
                  <a:pt x="162297" y="3135622"/>
                  <a:pt x="162297" y="3084213"/>
                </a:cubicBezTo>
                <a:lnTo>
                  <a:pt x="162297" y="3035140"/>
                </a:lnTo>
                <a:cubicBezTo>
                  <a:pt x="162297" y="3019951"/>
                  <a:pt x="161128" y="3004177"/>
                  <a:pt x="158792" y="2987820"/>
                </a:cubicBezTo>
                <a:cubicBezTo>
                  <a:pt x="155286" y="2967957"/>
                  <a:pt x="151197" y="2951015"/>
                  <a:pt x="146523" y="2936994"/>
                </a:cubicBezTo>
                <a:cubicBezTo>
                  <a:pt x="143018" y="2920637"/>
                  <a:pt x="141266" y="2903695"/>
                  <a:pt x="141266" y="2886169"/>
                </a:cubicBezTo>
                <a:cubicBezTo>
                  <a:pt x="164633" y="2886169"/>
                  <a:pt x="182744" y="2892595"/>
                  <a:pt x="195596" y="2905448"/>
                </a:cubicBezTo>
                <a:cubicBezTo>
                  <a:pt x="206112" y="2917132"/>
                  <a:pt x="220132" y="2931737"/>
                  <a:pt x="237659" y="2949263"/>
                </a:cubicBezTo>
                <a:cubicBezTo>
                  <a:pt x="245837" y="2957441"/>
                  <a:pt x="251679" y="2965620"/>
                  <a:pt x="255184" y="2973799"/>
                </a:cubicBezTo>
                <a:cubicBezTo>
                  <a:pt x="258690" y="2979641"/>
                  <a:pt x="262487" y="2986359"/>
                  <a:pt x="266576" y="2993954"/>
                </a:cubicBezTo>
                <a:cubicBezTo>
                  <a:pt x="270666" y="3001549"/>
                  <a:pt x="273587" y="3009435"/>
                  <a:pt x="275339" y="3017614"/>
                </a:cubicBezTo>
                <a:cubicBezTo>
                  <a:pt x="277092" y="3025793"/>
                  <a:pt x="282058" y="3034556"/>
                  <a:pt x="290237" y="3043903"/>
                </a:cubicBezTo>
                <a:lnTo>
                  <a:pt x="290237" y="3073697"/>
                </a:lnTo>
                <a:cubicBezTo>
                  <a:pt x="290237" y="3104076"/>
                  <a:pt x="288484" y="3133870"/>
                  <a:pt x="284979" y="3163080"/>
                </a:cubicBezTo>
                <a:lnTo>
                  <a:pt x="277968" y="3255968"/>
                </a:lnTo>
                <a:cubicBezTo>
                  <a:pt x="275631" y="3279336"/>
                  <a:pt x="274463" y="3303872"/>
                  <a:pt x="274463" y="3329577"/>
                </a:cubicBezTo>
                <a:cubicBezTo>
                  <a:pt x="274463" y="3355282"/>
                  <a:pt x="270374" y="3380402"/>
                  <a:pt x="262195" y="3404939"/>
                </a:cubicBezTo>
                <a:lnTo>
                  <a:pt x="262195" y="3501332"/>
                </a:lnTo>
                <a:cubicBezTo>
                  <a:pt x="265700" y="3507174"/>
                  <a:pt x="266869" y="3515937"/>
                  <a:pt x="265700" y="3527621"/>
                </a:cubicBezTo>
                <a:lnTo>
                  <a:pt x="265700" y="3548652"/>
                </a:lnTo>
                <a:cubicBezTo>
                  <a:pt x="269205" y="3553325"/>
                  <a:pt x="273879" y="3558583"/>
                  <a:pt x="279721" y="3564425"/>
                </a:cubicBezTo>
                <a:cubicBezTo>
                  <a:pt x="287900" y="3572604"/>
                  <a:pt x="294910" y="3576693"/>
                  <a:pt x="300752" y="3576693"/>
                </a:cubicBezTo>
                <a:lnTo>
                  <a:pt x="302505" y="3574941"/>
                </a:lnTo>
                <a:cubicBezTo>
                  <a:pt x="318862" y="3566762"/>
                  <a:pt x="334636" y="3562965"/>
                  <a:pt x="349825" y="3563549"/>
                </a:cubicBezTo>
                <a:cubicBezTo>
                  <a:pt x="365014" y="3564133"/>
                  <a:pt x="380787" y="3563841"/>
                  <a:pt x="397145" y="3562673"/>
                </a:cubicBezTo>
                <a:cubicBezTo>
                  <a:pt x="413503" y="3561504"/>
                  <a:pt x="431905" y="3559752"/>
                  <a:pt x="452352" y="3557415"/>
                </a:cubicBezTo>
                <a:cubicBezTo>
                  <a:pt x="472799" y="3555078"/>
                  <a:pt x="490617" y="3552157"/>
                  <a:pt x="505806" y="3548652"/>
                </a:cubicBezTo>
                <a:cubicBezTo>
                  <a:pt x="505806" y="3547483"/>
                  <a:pt x="510480" y="3545731"/>
                  <a:pt x="519827" y="3543394"/>
                </a:cubicBezTo>
                <a:lnTo>
                  <a:pt x="546116" y="3536384"/>
                </a:lnTo>
                <a:cubicBezTo>
                  <a:pt x="555463" y="3535215"/>
                  <a:pt x="564226" y="3533171"/>
                  <a:pt x="572405" y="3530249"/>
                </a:cubicBezTo>
                <a:cubicBezTo>
                  <a:pt x="580584" y="3527328"/>
                  <a:pt x="586426" y="3525576"/>
                  <a:pt x="589931" y="3524992"/>
                </a:cubicBezTo>
                <a:cubicBezTo>
                  <a:pt x="593436" y="3524408"/>
                  <a:pt x="602783" y="3522947"/>
                  <a:pt x="617973" y="3520610"/>
                </a:cubicBezTo>
                <a:cubicBezTo>
                  <a:pt x="633162" y="3518273"/>
                  <a:pt x="642509" y="3517105"/>
                  <a:pt x="646014" y="3517105"/>
                </a:cubicBezTo>
                <a:cubicBezTo>
                  <a:pt x="646014" y="3512431"/>
                  <a:pt x="647767" y="3509510"/>
                  <a:pt x="651272" y="3508342"/>
                </a:cubicBezTo>
                <a:lnTo>
                  <a:pt x="661788" y="3508342"/>
                </a:lnTo>
                <a:cubicBezTo>
                  <a:pt x="662956" y="3508342"/>
                  <a:pt x="665293" y="3507758"/>
                  <a:pt x="668798" y="3506589"/>
                </a:cubicBezTo>
                <a:cubicBezTo>
                  <a:pt x="669967" y="3506589"/>
                  <a:pt x="670551" y="3504837"/>
                  <a:pt x="670551" y="3501332"/>
                </a:cubicBezTo>
                <a:lnTo>
                  <a:pt x="660035" y="3483806"/>
                </a:lnTo>
                <a:cubicBezTo>
                  <a:pt x="654193" y="3476795"/>
                  <a:pt x="650688" y="3470369"/>
                  <a:pt x="649519" y="3464527"/>
                </a:cubicBezTo>
                <a:cubicBezTo>
                  <a:pt x="649519" y="3463359"/>
                  <a:pt x="649227" y="3459561"/>
                  <a:pt x="648643" y="3453135"/>
                </a:cubicBezTo>
                <a:cubicBezTo>
                  <a:pt x="648059" y="3446709"/>
                  <a:pt x="647183" y="3439406"/>
                  <a:pt x="646014" y="3431228"/>
                </a:cubicBezTo>
                <a:lnTo>
                  <a:pt x="642509" y="3408444"/>
                </a:lnTo>
                <a:lnTo>
                  <a:pt x="642509" y="3387413"/>
                </a:lnTo>
                <a:cubicBezTo>
                  <a:pt x="642509" y="3380402"/>
                  <a:pt x="644262" y="3366966"/>
                  <a:pt x="647767" y="3347103"/>
                </a:cubicBezTo>
                <a:cubicBezTo>
                  <a:pt x="651272" y="3327240"/>
                  <a:pt x="654777" y="3314388"/>
                  <a:pt x="658283" y="3308546"/>
                </a:cubicBezTo>
                <a:cubicBezTo>
                  <a:pt x="658283" y="3303872"/>
                  <a:pt x="660035" y="3299490"/>
                  <a:pt x="663540" y="3295401"/>
                </a:cubicBezTo>
                <a:cubicBezTo>
                  <a:pt x="667046" y="3291312"/>
                  <a:pt x="669382" y="3288099"/>
                  <a:pt x="670551" y="3285762"/>
                </a:cubicBezTo>
                <a:cubicBezTo>
                  <a:pt x="675224" y="3255383"/>
                  <a:pt x="679022" y="3224713"/>
                  <a:pt x="681943" y="3193750"/>
                </a:cubicBezTo>
                <a:cubicBezTo>
                  <a:pt x="684864" y="3162788"/>
                  <a:pt x="686324" y="3131533"/>
                  <a:pt x="686324" y="3099986"/>
                </a:cubicBezTo>
                <a:cubicBezTo>
                  <a:pt x="686324" y="3073113"/>
                  <a:pt x="685448" y="3046240"/>
                  <a:pt x="683695" y="3019367"/>
                </a:cubicBezTo>
                <a:cubicBezTo>
                  <a:pt x="681943" y="2992493"/>
                  <a:pt x="677561" y="2966204"/>
                  <a:pt x="670551" y="2940500"/>
                </a:cubicBezTo>
                <a:cubicBezTo>
                  <a:pt x="670551" y="2938163"/>
                  <a:pt x="669674" y="2935534"/>
                  <a:pt x="667922" y="2932613"/>
                </a:cubicBezTo>
                <a:cubicBezTo>
                  <a:pt x="666169" y="2929692"/>
                  <a:pt x="663540" y="2928231"/>
                  <a:pt x="660035" y="2928231"/>
                </a:cubicBezTo>
                <a:cubicBezTo>
                  <a:pt x="656530" y="2928231"/>
                  <a:pt x="654777" y="2932321"/>
                  <a:pt x="654777" y="2940500"/>
                </a:cubicBezTo>
                <a:lnTo>
                  <a:pt x="654777" y="2958026"/>
                </a:lnTo>
                <a:cubicBezTo>
                  <a:pt x="654777" y="2966204"/>
                  <a:pt x="656530" y="2974091"/>
                  <a:pt x="660035" y="2981686"/>
                </a:cubicBezTo>
                <a:cubicBezTo>
                  <a:pt x="663540" y="2989280"/>
                  <a:pt x="665293" y="2996583"/>
                  <a:pt x="665293" y="3003593"/>
                </a:cubicBezTo>
                <a:lnTo>
                  <a:pt x="665293" y="3005346"/>
                </a:lnTo>
                <a:cubicBezTo>
                  <a:pt x="657114" y="3029882"/>
                  <a:pt x="650104" y="3053542"/>
                  <a:pt x="644262" y="3076326"/>
                </a:cubicBezTo>
                <a:cubicBezTo>
                  <a:pt x="638420" y="3099110"/>
                  <a:pt x="632578" y="3124523"/>
                  <a:pt x="626736" y="3152564"/>
                </a:cubicBezTo>
                <a:cubicBezTo>
                  <a:pt x="623231" y="3158406"/>
                  <a:pt x="622646" y="3166585"/>
                  <a:pt x="624983" y="3177101"/>
                </a:cubicBezTo>
                <a:cubicBezTo>
                  <a:pt x="627320" y="3187616"/>
                  <a:pt x="626736" y="3196963"/>
                  <a:pt x="623231" y="3205142"/>
                </a:cubicBezTo>
                <a:cubicBezTo>
                  <a:pt x="608041" y="3233184"/>
                  <a:pt x="593436" y="3260641"/>
                  <a:pt x="579415" y="3287514"/>
                </a:cubicBezTo>
                <a:cubicBezTo>
                  <a:pt x="563058" y="3312051"/>
                  <a:pt x="546700" y="3339508"/>
                  <a:pt x="530343" y="3369887"/>
                </a:cubicBezTo>
                <a:cubicBezTo>
                  <a:pt x="528006" y="3371055"/>
                  <a:pt x="525085" y="3375144"/>
                  <a:pt x="521580" y="3382155"/>
                </a:cubicBezTo>
                <a:lnTo>
                  <a:pt x="509312" y="3392670"/>
                </a:lnTo>
                <a:lnTo>
                  <a:pt x="502301" y="3392670"/>
                </a:lnTo>
                <a:cubicBezTo>
                  <a:pt x="496459" y="3392670"/>
                  <a:pt x="493538" y="3394423"/>
                  <a:pt x="493538" y="3397928"/>
                </a:cubicBezTo>
                <a:cubicBezTo>
                  <a:pt x="485359" y="3401433"/>
                  <a:pt x="478057" y="3406983"/>
                  <a:pt x="471631" y="3414578"/>
                </a:cubicBezTo>
                <a:cubicBezTo>
                  <a:pt x="465204" y="3422172"/>
                  <a:pt x="458486" y="3429475"/>
                  <a:pt x="451476" y="3436485"/>
                </a:cubicBezTo>
                <a:cubicBezTo>
                  <a:pt x="444465" y="3443496"/>
                  <a:pt x="437455" y="3449922"/>
                  <a:pt x="430445" y="3455764"/>
                </a:cubicBezTo>
                <a:cubicBezTo>
                  <a:pt x="423434" y="3461606"/>
                  <a:pt x="415255" y="3464527"/>
                  <a:pt x="405908" y="3464527"/>
                </a:cubicBezTo>
                <a:cubicBezTo>
                  <a:pt x="391887" y="3464527"/>
                  <a:pt x="380203" y="3463066"/>
                  <a:pt x="370856" y="3460145"/>
                </a:cubicBezTo>
                <a:cubicBezTo>
                  <a:pt x="361509" y="3457225"/>
                  <a:pt x="351577" y="3453427"/>
                  <a:pt x="341062" y="3448754"/>
                </a:cubicBezTo>
                <a:cubicBezTo>
                  <a:pt x="337557" y="3446417"/>
                  <a:pt x="332883" y="3441451"/>
                  <a:pt x="327041" y="3433857"/>
                </a:cubicBezTo>
                <a:cubicBezTo>
                  <a:pt x="321199" y="3426262"/>
                  <a:pt x="316526" y="3420420"/>
                  <a:pt x="313020" y="3416331"/>
                </a:cubicBezTo>
                <a:cubicBezTo>
                  <a:pt x="309515" y="3412241"/>
                  <a:pt x="304842" y="3404939"/>
                  <a:pt x="299000" y="3394423"/>
                </a:cubicBezTo>
                <a:lnTo>
                  <a:pt x="290237" y="3378650"/>
                </a:lnTo>
                <a:lnTo>
                  <a:pt x="290237" y="3292772"/>
                </a:lnTo>
                <a:cubicBezTo>
                  <a:pt x="290237" y="3291604"/>
                  <a:pt x="294034" y="3284009"/>
                  <a:pt x="301628" y="3269988"/>
                </a:cubicBezTo>
                <a:cubicBezTo>
                  <a:pt x="309223" y="3255968"/>
                  <a:pt x="314773" y="3244868"/>
                  <a:pt x="318278" y="3236689"/>
                </a:cubicBezTo>
                <a:cubicBezTo>
                  <a:pt x="334636" y="3210984"/>
                  <a:pt x="346904" y="3184695"/>
                  <a:pt x="355083" y="3157822"/>
                </a:cubicBezTo>
                <a:cubicBezTo>
                  <a:pt x="358588" y="3147306"/>
                  <a:pt x="360925" y="3134454"/>
                  <a:pt x="362093" y="3119265"/>
                </a:cubicBezTo>
                <a:cubicBezTo>
                  <a:pt x="363261" y="3104076"/>
                  <a:pt x="367351" y="3094144"/>
                  <a:pt x="374361" y="3089471"/>
                </a:cubicBezTo>
                <a:cubicBezTo>
                  <a:pt x="376698" y="3074281"/>
                  <a:pt x="378451" y="3062013"/>
                  <a:pt x="379619" y="3052666"/>
                </a:cubicBezTo>
                <a:cubicBezTo>
                  <a:pt x="380787" y="3043319"/>
                  <a:pt x="381372" y="3032803"/>
                  <a:pt x="381372" y="3021119"/>
                </a:cubicBezTo>
                <a:cubicBezTo>
                  <a:pt x="381372" y="3003593"/>
                  <a:pt x="379035" y="2988988"/>
                  <a:pt x="374361" y="2977304"/>
                </a:cubicBezTo>
                <a:cubicBezTo>
                  <a:pt x="369688" y="2963283"/>
                  <a:pt x="363261" y="2949847"/>
                  <a:pt x="355083" y="2936994"/>
                </a:cubicBezTo>
                <a:cubicBezTo>
                  <a:pt x="355083" y="2934658"/>
                  <a:pt x="353330" y="2931737"/>
                  <a:pt x="349825" y="2928231"/>
                </a:cubicBezTo>
                <a:cubicBezTo>
                  <a:pt x="347488" y="2927063"/>
                  <a:pt x="343691" y="2924434"/>
                  <a:pt x="338433" y="2920345"/>
                </a:cubicBezTo>
                <a:cubicBezTo>
                  <a:pt x="333175" y="2916255"/>
                  <a:pt x="330546" y="2913626"/>
                  <a:pt x="330546" y="2912458"/>
                </a:cubicBezTo>
                <a:cubicBezTo>
                  <a:pt x="328210" y="2911290"/>
                  <a:pt x="327041" y="2907200"/>
                  <a:pt x="327041" y="2900190"/>
                </a:cubicBezTo>
                <a:cubicBezTo>
                  <a:pt x="323536" y="2892011"/>
                  <a:pt x="320907" y="2886461"/>
                  <a:pt x="319154" y="2883540"/>
                </a:cubicBezTo>
                <a:cubicBezTo>
                  <a:pt x="317402" y="2880619"/>
                  <a:pt x="315649" y="2877698"/>
                  <a:pt x="313897" y="2874777"/>
                </a:cubicBezTo>
                <a:cubicBezTo>
                  <a:pt x="312144" y="2871856"/>
                  <a:pt x="311268" y="2866890"/>
                  <a:pt x="311268" y="2859880"/>
                </a:cubicBezTo>
                <a:cubicBezTo>
                  <a:pt x="311268" y="2855206"/>
                  <a:pt x="313020" y="2851117"/>
                  <a:pt x="316526" y="2847612"/>
                </a:cubicBezTo>
                <a:cubicBezTo>
                  <a:pt x="320031" y="2844107"/>
                  <a:pt x="322368" y="2841770"/>
                  <a:pt x="323536" y="2840601"/>
                </a:cubicBezTo>
                <a:cubicBezTo>
                  <a:pt x="327041" y="2839433"/>
                  <a:pt x="329962" y="2838849"/>
                  <a:pt x="332299" y="2838849"/>
                </a:cubicBezTo>
                <a:lnTo>
                  <a:pt x="346320" y="2838849"/>
                </a:lnTo>
                <a:cubicBezTo>
                  <a:pt x="349825" y="2838849"/>
                  <a:pt x="352162" y="2839433"/>
                  <a:pt x="353330" y="2840601"/>
                </a:cubicBezTo>
                <a:cubicBezTo>
                  <a:pt x="373193" y="2842938"/>
                  <a:pt x="388382" y="2844107"/>
                  <a:pt x="398898" y="2844107"/>
                </a:cubicBezTo>
                <a:cubicBezTo>
                  <a:pt x="411750" y="2844107"/>
                  <a:pt x="422266" y="2846151"/>
                  <a:pt x="430445" y="2850241"/>
                </a:cubicBezTo>
                <a:cubicBezTo>
                  <a:pt x="438623" y="2854330"/>
                  <a:pt x="446802" y="2859880"/>
                  <a:pt x="454981" y="2866890"/>
                </a:cubicBezTo>
                <a:cubicBezTo>
                  <a:pt x="463160" y="2873901"/>
                  <a:pt x="472507" y="2885585"/>
                  <a:pt x="483023" y="2901942"/>
                </a:cubicBezTo>
                <a:cubicBezTo>
                  <a:pt x="488865" y="2911290"/>
                  <a:pt x="495875" y="2920053"/>
                  <a:pt x="504054" y="2928231"/>
                </a:cubicBezTo>
                <a:cubicBezTo>
                  <a:pt x="512232" y="2936410"/>
                  <a:pt x="516322" y="2948094"/>
                  <a:pt x="516322" y="2963283"/>
                </a:cubicBezTo>
                <a:cubicBezTo>
                  <a:pt x="516322" y="2966789"/>
                  <a:pt x="514569" y="2970586"/>
                  <a:pt x="511064" y="2974675"/>
                </a:cubicBezTo>
                <a:cubicBezTo>
                  <a:pt x="507559" y="2978765"/>
                  <a:pt x="505806" y="2983146"/>
                  <a:pt x="505806" y="2987820"/>
                </a:cubicBezTo>
                <a:cubicBezTo>
                  <a:pt x="497627" y="3008851"/>
                  <a:pt x="489449" y="3031051"/>
                  <a:pt x="481270" y="3054419"/>
                </a:cubicBezTo>
                <a:cubicBezTo>
                  <a:pt x="470754" y="3077787"/>
                  <a:pt x="459070" y="3098818"/>
                  <a:pt x="446218" y="3117512"/>
                </a:cubicBezTo>
                <a:cubicBezTo>
                  <a:pt x="438039" y="3124523"/>
                  <a:pt x="432781" y="3134454"/>
                  <a:pt x="430445" y="3147306"/>
                </a:cubicBezTo>
                <a:cubicBezTo>
                  <a:pt x="426939" y="3157822"/>
                  <a:pt x="422850" y="3166585"/>
                  <a:pt x="418176" y="3173595"/>
                </a:cubicBezTo>
                <a:cubicBezTo>
                  <a:pt x="407661" y="3191121"/>
                  <a:pt x="393932" y="3209524"/>
                  <a:pt x="376990" y="3228802"/>
                </a:cubicBezTo>
                <a:cubicBezTo>
                  <a:pt x="360048" y="3248081"/>
                  <a:pt x="351577" y="3268820"/>
                  <a:pt x="351577" y="3291020"/>
                </a:cubicBezTo>
                <a:cubicBezTo>
                  <a:pt x="351577" y="3299198"/>
                  <a:pt x="354499" y="3305625"/>
                  <a:pt x="360340" y="3310298"/>
                </a:cubicBezTo>
                <a:cubicBezTo>
                  <a:pt x="368519" y="3313803"/>
                  <a:pt x="377282" y="3315556"/>
                  <a:pt x="386630" y="3315556"/>
                </a:cubicBezTo>
                <a:cubicBezTo>
                  <a:pt x="395977" y="3315556"/>
                  <a:pt x="405324" y="3311759"/>
                  <a:pt x="414671" y="3304164"/>
                </a:cubicBezTo>
                <a:cubicBezTo>
                  <a:pt x="424018" y="3296570"/>
                  <a:pt x="432489" y="3287222"/>
                  <a:pt x="440084" y="3276123"/>
                </a:cubicBezTo>
                <a:cubicBezTo>
                  <a:pt x="447678" y="3265023"/>
                  <a:pt x="455565" y="3254799"/>
                  <a:pt x="463744" y="3245452"/>
                </a:cubicBezTo>
                <a:cubicBezTo>
                  <a:pt x="470754" y="3233768"/>
                  <a:pt x="478349" y="3225589"/>
                  <a:pt x="486528" y="3220916"/>
                </a:cubicBezTo>
                <a:lnTo>
                  <a:pt x="530343" y="3143801"/>
                </a:lnTo>
                <a:cubicBezTo>
                  <a:pt x="530343" y="3142633"/>
                  <a:pt x="530927" y="3140880"/>
                  <a:pt x="532095" y="3138543"/>
                </a:cubicBezTo>
                <a:lnTo>
                  <a:pt x="533848" y="3133286"/>
                </a:lnTo>
                <a:lnTo>
                  <a:pt x="546116" y="3112254"/>
                </a:lnTo>
                <a:cubicBezTo>
                  <a:pt x="550790" y="3100570"/>
                  <a:pt x="554879" y="3094144"/>
                  <a:pt x="558384" y="3092976"/>
                </a:cubicBezTo>
                <a:cubicBezTo>
                  <a:pt x="558384" y="3089471"/>
                  <a:pt x="560137" y="3081000"/>
                  <a:pt x="563642" y="3067563"/>
                </a:cubicBezTo>
                <a:cubicBezTo>
                  <a:pt x="567147" y="3054127"/>
                  <a:pt x="569484" y="3046240"/>
                  <a:pt x="570652" y="3043903"/>
                </a:cubicBezTo>
                <a:cubicBezTo>
                  <a:pt x="570652" y="3039229"/>
                  <a:pt x="573573" y="3031635"/>
                  <a:pt x="579415" y="3021119"/>
                </a:cubicBezTo>
                <a:cubicBezTo>
                  <a:pt x="582921" y="3011772"/>
                  <a:pt x="586426" y="3002133"/>
                  <a:pt x="589931" y="2992201"/>
                </a:cubicBezTo>
                <a:cubicBezTo>
                  <a:pt x="593436" y="2982270"/>
                  <a:pt x="596941" y="2973215"/>
                  <a:pt x="600447" y="2965036"/>
                </a:cubicBezTo>
                <a:cubicBezTo>
                  <a:pt x="601615" y="2955689"/>
                  <a:pt x="602199" y="2948678"/>
                  <a:pt x="602199" y="2944005"/>
                </a:cubicBezTo>
                <a:lnTo>
                  <a:pt x="626736" y="2849364"/>
                </a:lnTo>
                <a:cubicBezTo>
                  <a:pt x="629073" y="2845859"/>
                  <a:pt x="630241" y="2843522"/>
                  <a:pt x="630241" y="2842354"/>
                </a:cubicBezTo>
                <a:lnTo>
                  <a:pt x="637251" y="2842354"/>
                </a:lnTo>
                <a:lnTo>
                  <a:pt x="640756" y="2840601"/>
                </a:lnTo>
                <a:lnTo>
                  <a:pt x="640756" y="2858127"/>
                </a:lnTo>
                <a:lnTo>
                  <a:pt x="651272" y="2858127"/>
                </a:lnTo>
                <a:lnTo>
                  <a:pt x="651272" y="2821323"/>
                </a:lnTo>
                <a:cubicBezTo>
                  <a:pt x="652441" y="2816649"/>
                  <a:pt x="654777" y="2814897"/>
                  <a:pt x="658283" y="2816065"/>
                </a:cubicBezTo>
                <a:close/>
                <a:moveTo>
                  <a:pt x="1063133" y="2705651"/>
                </a:moveTo>
                <a:cubicBezTo>
                  <a:pt x="1073649" y="2705651"/>
                  <a:pt x="1086793" y="2706235"/>
                  <a:pt x="1102567" y="2707404"/>
                </a:cubicBezTo>
                <a:cubicBezTo>
                  <a:pt x="1118340" y="2708572"/>
                  <a:pt x="1132069" y="2714414"/>
                  <a:pt x="1143753" y="2724930"/>
                </a:cubicBezTo>
                <a:lnTo>
                  <a:pt x="1157774" y="2737198"/>
                </a:lnTo>
                <a:cubicBezTo>
                  <a:pt x="1160110" y="2739535"/>
                  <a:pt x="1163031" y="2742456"/>
                  <a:pt x="1166537" y="2745961"/>
                </a:cubicBezTo>
                <a:lnTo>
                  <a:pt x="1166537" y="2756477"/>
                </a:lnTo>
                <a:cubicBezTo>
                  <a:pt x="1166537" y="2757645"/>
                  <a:pt x="1164200" y="2760566"/>
                  <a:pt x="1159526" y="2765240"/>
                </a:cubicBezTo>
                <a:lnTo>
                  <a:pt x="1147258" y="2775755"/>
                </a:lnTo>
                <a:cubicBezTo>
                  <a:pt x="1140248" y="2780429"/>
                  <a:pt x="1130024" y="2784226"/>
                  <a:pt x="1116587" y="2787147"/>
                </a:cubicBezTo>
                <a:cubicBezTo>
                  <a:pt x="1103151" y="2790068"/>
                  <a:pt x="1089422" y="2793281"/>
                  <a:pt x="1075401" y="2796786"/>
                </a:cubicBezTo>
                <a:cubicBezTo>
                  <a:pt x="1061381" y="2802628"/>
                  <a:pt x="1048528" y="2807886"/>
                  <a:pt x="1036844" y="2812560"/>
                </a:cubicBezTo>
                <a:cubicBezTo>
                  <a:pt x="1027497" y="2819570"/>
                  <a:pt x="1022823" y="2826581"/>
                  <a:pt x="1022823" y="2833591"/>
                </a:cubicBezTo>
                <a:lnTo>
                  <a:pt x="1022823" y="2835344"/>
                </a:lnTo>
                <a:cubicBezTo>
                  <a:pt x="1022823" y="2843522"/>
                  <a:pt x="1022823" y="2850241"/>
                  <a:pt x="1022823" y="2855499"/>
                </a:cubicBezTo>
                <a:cubicBezTo>
                  <a:pt x="1022823" y="2860756"/>
                  <a:pt x="1023992" y="2865138"/>
                  <a:pt x="1026328" y="2868643"/>
                </a:cubicBezTo>
                <a:lnTo>
                  <a:pt x="1035091" y="2880911"/>
                </a:lnTo>
                <a:cubicBezTo>
                  <a:pt x="1039765" y="2882080"/>
                  <a:pt x="1044439" y="2882664"/>
                  <a:pt x="1049112" y="2882664"/>
                </a:cubicBezTo>
                <a:lnTo>
                  <a:pt x="1061381" y="2882664"/>
                </a:lnTo>
                <a:cubicBezTo>
                  <a:pt x="1064886" y="2883832"/>
                  <a:pt x="1067807" y="2884416"/>
                  <a:pt x="1070144" y="2884416"/>
                </a:cubicBezTo>
                <a:cubicBezTo>
                  <a:pt x="1085333" y="2884416"/>
                  <a:pt x="1099938" y="2887337"/>
                  <a:pt x="1113959" y="2893179"/>
                </a:cubicBezTo>
                <a:cubicBezTo>
                  <a:pt x="1130316" y="2900190"/>
                  <a:pt x="1138495" y="2911874"/>
                  <a:pt x="1138495" y="2928231"/>
                </a:cubicBezTo>
                <a:cubicBezTo>
                  <a:pt x="1137326" y="2942252"/>
                  <a:pt x="1130316" y="2952184"/>
                  <a:pt x="1117464" y="2958026"/>
                </a:cubicBezTo>
                <a:cubicBezTo>
                  <a:pt x="1102274" y="2962699"/>
                  <a:pt x="1090006" y="2965036"/>
                  <a:pt x="1080659" y="2965036"/>
                </a:cubicBezTo>
                <a:cubicBezTo>
                  <a:pt x="1075986" y="2965036"/>
                  <a:pt x="1072480" y="2964452"/>
                  <a:pt x="1070144" y="2963283"/>
                </a:cubicBezTo>
                <a:cubicBezTo>
                  <a:pt x="1067807" y="2962115"/>
                  <a:pt x="1064886" y="2961531"/>
                  <a:pt x="1061381" y="2961531"/>
                </a:cubicBezTo>
                <a:cubicBezTo>
                  <a:pt x="1053202" y="2961531"/>
                  <a:pt x="1045023" y="2963868"/>
                  <a:pt x="1036844" y="2968541"/>
                </a:cubicBezTo>
                <a:cubicBezTo>
                  <a:pt x="1029834" y="2975552"/>
                  <a:pt x="1026328" y="2981978"/>
                  <a:pt x="1026328" y="2987820"/>
                </a:cubicBezTo>
                <a:lnTo>
                  <a:pt x="1026328" y="3033387"/>
                </a:lnTo>
                <a:cubicBezTo>
                  <a:pt x="1026328" y="3035724"/>
                  <a:pt x="1028665" y="3036893"/>
                  <a:pt x="1033339" y="3036893"/>
                </a:cubicBezTo>
                <a:cubicBezTo>
                  <a:pt x="1038012" y="3036893"/>
                  <a:pt x="1041518" y="3038061"/>
                  <a:pt x="1043854" y="3040398"/>
                </a:cubicBezTo>
                <a:cubicBezTo>
                  <a:pt x="1045023" y="3040398"/>
                  <a:pt x="1051157" y="3041858"/>
                  <a:pt x="1062257" y="3044779"/>
                </a:cubicBezTo>
                <a:cubicBezTo>
                  <a:pt x="1073357" y="3047700"/>
                  <a:pt x="1080659" y="3049745"/>
                  <a:pt x="1084164" y="3050913"/>
                </a:cubicBezTo>
                <a:cubicBezTo>
                  <a:pt x="1093511" y="3057924"/>
                  <a:pt x="1098769" y="3066103"/>
                  <a:pt x="1099938" y="3075450"/>
                </a:cubicBezTo>
                <a:lnTo>
                  <a:pt x="1099938" y="3080708"/>
                </a:lnTo>
                <a:cubicBezTo>
                  <a:pt x="1091759" y="3098234"/>
                  <a:pt x="1081536" y="3116928"/>
                  <a:pt x="1069267" y="3136791"/>
                </a:cubicBezTo>
                <a:cubicBezTo>
                  <a:pt x="1056999" y="3156654"/>
                  <a:pt x="1041518" y="3171259"/>
                  <a:pt x="1022823" y="3180606"/>
                </a:cubicBezTo>
                <a:cubicBezTo>
                  <a:pt x="1011139" y="3185279"/>
                  <a:pt x="1002376" y="3187616"/>
                  <a:pt x="996534" y="3187616"/>
                </a:cubicBezTo>
                <a:lnTo>
                  <a:pt x="982514" y="3187616"/>
                </a:lnTo>
                <a:cubicBezTo>
                  <a:pt x="976671" y="3188785"/>
                  <a:pt x="971998" y="3191121"/>
                  <a:pt x="968493" y="3194627"/>
                </a:cubicBezTo>
                <a:cubicBezTo>
                  <a:pt x="962651" y="3199300"/>
                  <a:pt x="954472" y="3206895"/>
                  <a:pt x="943956" y="3217410"/>
                </a:cubicBezTo>
                <a:lnTo>
                  <a:pt x="943956" y="3226173"/>
                </a:lnTo>
                <a:cubicBezTo>
                  <a:pt x="943956" y="3233184"/>
                  <a:pt x="946001" y="3237273"/>
                  <a:pt x="950090" y="3238442"/>
                </a:cubicBezTo>
                <a:cubicBezTo>
                  <a:pt x="954180" y="3239610"/>
                  <a:pt x="960314" y="3240194"/>
                  <a:pt x="968493" y="3240194"/>
                </a:cubicBezTo>
                <a:cubicBezTo>
                  <a:pt x="982514" y="3240194"/>
                  <a:pt x="995658" y="3237273"/>
                  <a:pt x="1007926" y="3231431"/>
                </a:cubicBezTo>
                <a:cubicBezTo>
                  <a:pt x="1020195" y="3225589"/>
                  <a:pt x="1033339" y="3220916"/>
                  <a:pt x="1047360" y="3217410"/>
                </a:cubicBezTo>
                <a:lnTo>
                  <a:pt x="1054370" y="3217410"/>
                </a:lnTo>
                <a:cubicBezTo>
                  <a:pt x="1059044" y="3217410"/>
                  <a:pt x="1061965" y="3217410"/>
                  <a:pt x="1063133" y="3217410"/>
                </a:cubicBezTo>
                <a:lnTo>
                  <a:pt x="1070144" y="3210400"/>
                </a:lnTo>
                <a:cubicBezTo>
                  <a:pt x="1074817" y="3205726"/>
                  <a:pt x="1080659" y="3202805"/>
                  <a:pt x="1087669" y="3201637"/>
                </a:cubicBezTo>
                <a:lnTo>
                  <a:pt x="1106948" y="3201637"/>
                </a:lnTo>
                <a:cubicBezTo>
                  <a:pt x="1112790" y="3201637"/>
                  <a:pt x="1120969" y="3202805"/>
                  <a:pt x="1131485" y="3205142"/>
                </a:cubicBezTo>
                <a:cubicBezTo>
                  <a:pt x="1143169" y="3205142"/>
                  <a:pt x="1152516" y="3206895"/>
                  <a:pt x="1159526" y="3210400"/>
                </a:cubicBezTo>
                <a:cubicBezTo>
                  <a:pt x="1171210" y="3215074"/>
                  <a:pt x="1180557" y="3221500"/>
                  <a:pt x="1187568" y="3229679"/>
                </a:cubicBezTo>
                <a:cubicBezTo>
                  <a:pt x="1195747" y="3235521"/>
                  <a:pt x="1207430" y="3240778"/>
                  <a:pt x="1222620" y="3245452"/>
                </a:cubicBezTo>
                <a:cubicBezTo>
                  <a:pt x="1231967" y="3251294"/>
                  <a:pt x="1244235" y="3258304"/>
                  <a:pt x="1259424" y="3266483"/>
                </a:cubicBezTo>
                <a:cubicBezTo>
                  <a:pt x="1274614" y="3274662"/>
                  <a:pt x="1282208" y="3286930"/>
                  <a:pt x="1282208" y="3303288"/>
                </a:cubicBezTo>
                <a:cubicBezTo>
                  <a:pt x="1282208" y="3306793"/>
                  <a:pt x="1276951" y="3312343"/>
                  <a:pt x="1266435" y="3319937"/>
                </a:cubicBezTo>
                <a:cubicBezTo>
                  <a:pt x="1255919" y="3327532"/>
                  <a:pt x="1249493" y="3333082"/>
                  <a:pt x="1247156" y="3336587"/>
                </a:cubicBezTo>
                <a:cubicBezTo>
                  <a:pt x="1244819" y="3335419"/>
                  <a:pt x="1241898" y="3335419"/>
                  <a:pt x="1238393" y="3336587"/>
                </a:cubicBezTo>
                <a:cubicBezTo>
                  <a:pt x="1233720" y="3340092"/>
                  <a:pt x="1230214" y="3341845"/>
                  <a:pt x="1227878" y="3341845"/>
                </a:cubicBezTo>
                <a:cubicBezTo>
                  <a:pt x="1218531" y="3341845"/>
                  <a:pt x="1210644" y="3339800"/>
                  <a:pt x="1204217" y="3335711"/>
                </a:cubicBezTo>
                <a:cubicBezTo>
                  <a:pt x="1197791" y="3331621"/>
                  <a:pt x="1191073" y="3329577"/>
                  <a:pt x="1184063" y="3329577"/>
                </a:cubicBezTo>
                <a:cubicBezTo>
                  <a:pt x="1161863" y="3329577"/>
                  <a:pt x="1141708" y="3336003"/>
                  <a:pt x="1123598" y="3348855"/>
                </a:cubicBezTo>
                <a:cubicBezTo>
                  <a:pt x="1105488" y="3361708"/>
                  <a:pt x="1088838" y="3373976"/>
                  <a:pt x="1073649" y="3385660"/>
                </a:cubicBezTo>
                <a:cubicBezTo>
                  <a:pt x="1070144" y="3389165"/>
                  <a:pt x="1063133" y="3393839"/>
                  <a:pt x="1052617" y="3399681"/>
                </a:cubicBezTo>
                <a:cubicBezTo>
                  <a:pt x="1043270" y="3403186"/>
                  <a:pt x="1033923" y="3407860"/>
                  <a:pt x="1024576" y="3413702"/>
                </a:cubicBezTo>
                <a:cubicBezTo>
                  <a:pt x="1012892" y="3419544"/>
                  <a:pt x="1002376" y="3424217"/>
                  <a:pt x="993029" y="3427722"/>
                </a:cubicBezTo>
                <a:cubicBezTo>
                  <a:pt x="983682" y="3431228"/>
                  <a:pt x="977256" y="3432980"/>
                  <a:pt x="973751" y="3432980"/>
                </a:cubicBezTo>
                <a:lnTo>
                  <a:pt x="952719" y="3432980"/>
                </a:lnTo>
                <a:cubicBezTo>
                  <a:pt x="943372" y="3432980"/>
                  <a:pt x="938699" y="3430059"/>
                  <a:pt x="938699" y="3424217"/>
                </a:cubicBezTo>
                <a:cubicBezTo>
                  <a:pt x="937530" y="3423049"/>
                  <a:pt x="939283" y="3421296"/>
                  <a:pt x="943956" y="3418959"/>
                </a:cubicBezTo>
                <a:cubicBezTo>
                  <a:pt x="946293" y="3418959"/>
                  <a:pt x="951551" y="3416915"/>
                  <a:pt x="959730" y="3412825"/>
                </a:cubicBezTo>
                <a:cubicBezTo>
                  <a:pt x="967908" y="3408736"/>
                  <a:pt x="973751" y="3406107"/>
                  <a:pt x="977256" y="3404939"/>
                </a:cubicBezTo>
                <a:lnTo>
                  <a:pt x="996534" y="3385660"/>
                </a:lnTo>
                <a:cubicBezTo>
                  <a:pt x="1008218" y="3373976"/>
                  <a:pt x="1016981" y="3366381"/>
                  <a:pt x="1022823" y="3362876"/>
                </a:cubicBezTo>
                <a:cubicBezTo>
                  <a:pt x="1026328" y="3358203"/>
                  <a:pt x="1033923" y="3350900"/>
                  <a:pt x="1045607" y="3340969"/>
                </a:cubicBezTo>
                <a:cubicBezTo>
                  <a:pt x="1057291" y="3331037"/>
                  <a:pt x="1063133" y="3324319"/>
                  <a:pt x="1063133" y="3320814"/>
                </a:cubicBezTo>
                <a:cubicBezTo>
                  <a:pt x="1063133" y="3314972"/>
                  <a:pt x="1060504" y="3311759"/>
                  <a:pt x="1055246" y="3311174"/>
                </a:cubicBezTo>
                <a:cubicBezTo>
                  <a:pt x="1049989" y="3310590"/>
                  <a:pt x="1046191" y="3310298"/>
                  <a:pt x="1043854" y="3310298"/>
                </a:cubicBezTo>
                <a:cubicBezTo>
                  <a:pt x="1016981" y="3309130"/>
                  <a:pt x="988355" y="3314388"/>
                  <a:pt x="957977" y="3326072"/>
                </a:cubicBezTo>
                <a:cubicBezTo>
                  <a:pt x="927599" y="3335419"/>
                  <a:pt x="899557" y="3340677"/>
                  <a:pt x="873852" y="3341845"/>
                </a:cubicBezTo>
                <a:lnTo>
                  <a:pt x="861584" y="3341845"/>
                </a:lnTo>
                <a:cubicBezTo>
                  <a:pt x="847563" y="3333666"/>
                  <a:pt x="834127" y="3325487"/>
                  <a:pt x="821274" y="3317309"/>
                </a:cubicBezTo>
                <a:cubicBezTo>
                  <a:pt x="809590" y="3311467"/>
                  <a:pt x="800827" y="3300951"/>
                  <a:pt x="794985" y="3285762"/>
                </a:cubicBezTo>
                <a:cubicBezTo>
                  <a:pt x="796154" y="3282257"/>
                  <a:pt x="798783" y="3278459"/>
                  <a:pt x="802872" y="3274370"/>
                </a:cubicBezTo>
                <a:cubicBezTo>
                  <a:pt x="806961" y="3270280"/>
                  <a:pt x="810759" y="3267652"/>
                  <a:pt x="814264" y="3266483"/>
                </a:cubicBezTo>
                <a:lnTo>
                  <a:pt x="835295" y="3266483"/>
                </a:lnTo>
                <a:cubicBezTo>
                  <a:pt x="841137" y="3266483"/>
                  <a:pt x="849900" y="3266191"/>
                  <a:pt x="861584" y="3265607"/>
                </a:cubicBezTo>
                <a:cubicBezTo>
                  <a:pt x="873268" y="3265023"/>
                  <a:pt x="879110" y="3264146"/>
                  <a:pt x="879110" y="3262978"/>
                </a:cubicBezTo>
                <a:lnTo>
                  <a:pt x="891378" y="3252462"/>
                </a:lnTo>
                <a:cubicBezTo>
                  <a:pt x="891378" y="3251294"/>
                  <a:pt x="892255" y="3244868"/>
                  <a:pt x="894007" y="3233184"/>
                </a:cubicBezTo>
                <a:cubicBezTo>
                  <a:pt x="895760" y="3221500"/>
                  <a:pt x="898389" y="3212737"/>
                  <a:pt x="901894" y="3206895"/>
                </a:cubicBezTo>
                <a:cubicBezTo>
                  <a:pt x="901894" y="3202221"/>
                  <a:pt x="901310" y="3198132"/>
                  <a:pt x="900141" y="3194627"/>
                </a:cubicBezTo>
                <a:cubicBezTo>
                  <a:pt x="898973" y="3191121"/>
                  <a:pt x="898389" y="3187032"/>
                  <a:pt x="898389" y="3182358"/>
                </a:cubicBezTo>
                <a:cubicBezTo>
                  <a:pt x="898389" y="3168338"/>
                  <a:pt x="902478" y="3154901"/>
                  <a:pt x="910657" y="3142049"/>
                </a:cubicBezTo>
                <a:cubicBezTo>
                  <a:pt x="917667" y="3131533"/>
                  <a:pt x="921173" y="3116928"/>
                  <a:pt x="921173" y="3098234"/>
                </a:cubicBezTo>
                <a:cubicBezTo>
                  <a:pt x="921173" y="3094728"/>
                  <a:pt x="918544" y="3092100"/>
                  <a:pt x="913286" y="3090347"/>
                </a:cubicBezTo>
                <a:cubicBezTo>
                  <a:pt x="908028" y="3088594"/>
                  <a:pt x="902478" y="3086550"/>
                  <a:pt x="896636" y="3084213"/>
                </a:cubicBezTo>
                <a:lnTo>
                  <a:pt x="877357" y="3080708"/>
                </a:lnTo>
                <a:cubicBezTo>
                  <a:pt x="872684" y="3078371"/>
                  <a:pt x="869179" y="3077202"/>
                  <a:pt x="866842" y="3077202"/>
                </a:cubicBezTo>
                <a:cubicBezTo>
                  <a:pt x="876189" y="3076034"/>
                  <a:pt x="886120" y="3072529"/>
                  <a:pt x="896636" y="3066687"/>
                </a:cubicBezTo>
                <a:cubicBezTo>
                  <a:pt x="908320" y="3063182"/>
                  <a:pt x="918836" y="3060261"/>
                  <a:pt x="928183" y="3057924"/>
                </a:cubicBezTo>
                <a:cubicBezTo>
                  <a:pt x="932856" y="3054419"/>
                  <a:pt x="935193" y="3050621"/>
                  <a:pt x="935193" y="3046532"/>
                </a:cubicBezTo>
                <a:cubicBezTo>
                  <a:pt x="935193" y="3042443"/>
                  <a:pt x="936946" y="3033095"/>
                  <a:pt x="940451" y="3018490"/>
                </a:cubicBezTo>
                <a:cubicBezTo>
                  <a:pt x="943956" y="3003885"/>
                  <a:pt x="946293" y="2995414"/>
                  <a:pt x="947461" y="2993078"/>
                </a:cubicBezTo>
                <a:cubicBezTo>
                  <a:pt x="946293" y="2984899"/>
                  <a:pt x="941619" y="2980809"/>
                  <a:pt x="933441" y="2980809"/>
                </a:cubicBezTo>
                <a:cubicBezTo>
                  <a:pt x="920588" y="2980809"/>
                  <a:pt x="908612" y="2981978"/>
                  <a:pt x="897512" y="2984315"/>
                </a:cubicBezTo>
                <a:cubicBezTo>
                  <a:pt x="886413" y="2986651"/>
                  <a:pt x="875021" y="2987820"/>
                  <a:pt x="863337" y="2987820"/>
                </a:cubicBezTo>
                <a:cubicBezTo>
                  <a:pt x="859831" y="2987820"/>
                  <a:pt x="855158" y="2987236"/>
                  <a:pt x="849316" y="2986067"/>
                </a:cubicBezTo>
                <a:cubicBezTo>
                  <a:pt x="841137" y="2986067"/>
                  <a:pt x="834127" y="2984899"/>
                  <a:pt x="828285" y="2982562"/>
                </a:cubicBezTo>
                <a:cubicBezTo>
                  <a:pt x="820106" y="2981394"/>
                  <a:pt x="814264" y="2979057"/>
                  <a:pt x="810759" y="2975552"/>
                </a:cubicBezTo>
                <a:cubicBezTo>
                  <a:pt x="804917" y="2970878"/>
                  <a:pt x="801704" y="2967081"/>
                  <a:pt x="801119" y="2964160"/>
                </a:cubicBezTo>
                <a:cubicBezTo>
                  <a:pt x="800535" y="2961239"/>
                  <a:pt x="806085" y="2958026"/>
                  <a:pt x="817769" y="2954520"/>
                </a:cubicBezTo>
                <a:cubicBezTo>
                  <a:pt x="828285" y="2948678"/>
                  <a:pt x="840261" y="2944005"/>
                  <a:pt x="853697" y="2940500"/>
                </a:cubicBezTo>
                <a:cubicBezTo>
                  <a:pt x="867134" y="2936994"/>
                  <a:pt x="880278" y="2933197"/>
                  <a:pt x="893131" y="2929108"/>
                </a:cubicBezTo>
                <a:cubicBezTo>
                  <a:pt x="905983" y="2925018"/>
                  <a:pt x="914746" y="2922389"/>
                  <a:pt x="919420" y="2921221"/>
                </a:cubicBezTo>
                <a:cubicBezTo>
                  <a:pt x="926430" y="2918884"/>
                  <a:pt x="929936" y="2915963"/>
                  <a:pt x="929936" y="2912458"/>
                </a:cubicBezTo>
                <a:cubicBezTo>
                  <a:pt x="929936" y="2908953"/>
                  <a:pt x="931688" y="2906616"/>
                  <a:pt x="935193" y="2905448"/>
                </a:cubicBezTo>
                <a:lnTo>
                  <a:pt x="935193" y="2893179"/>
                </a:lnTo>
                <a:cubicBezTo>
                  <a:pt x="935193" y="2882664"/>
                  <a:pt x="934317" y="2874485"/>
                  <a:pt x="932564" y="2868643"/>
                </a:cubicBezTo>
                <a:cubicBezTo>
                  <a:pt x="930812" y="2862801"/>
                  <a:pt x="930520" y="2854038"/>
                  <a:pt x="931688" y="2842354"/>
                </a:cubicBezTo>
                <a:cubicBezTo>
                  <a:pt x="931688" y="2840017"/>
                  <a:pt x="930520" y="2838849"/>
                  <a:pt x="928183" y="2838849"/>
                </a:cubicBezTo>
                <a:cubicBezTo>
                  <a:pt x="917667" y="2838849"/>
                  <a:pt x="908320" y="2840894"/>
                  <a:pt x="900141" y="2844983"/>
                </a:cubicBezTo>
                <a:cubicBezTo>
                  <a:pt x="891962" y="2849072"/>
                  <a:pt x="883784" y="2853454"/>
                  <a:pt x="875605" y="2858127"/>
                </a:cubicBezTo>
                <a:cubicBezTo>
                  <a:pt x="866258" y="2860464"/>
                  <a:pt x="854281" y="2862217"/>
                  <a:pt x="839677" y="2863385"/>
                </a:cubicBezTo>
                <a:cubicBezTo>
                  <a:pt x="825072" y="2864554"/>
                  <a:pt x="815432" y="2865138"/>
                  <a:pt x="810759" y="2865138"/>
                </a:cubicBezTo>
                <a:cubicBezTo>
                  <a:pt x="801411" y="2865138"/>
                  <a:pt x="793233" y="2863385"/>
                  <a:pt x="786222" y="2859880"/>
                </a:cubicBezTo>
                <a:cubicBezTo>
                  <a:pt x="780380" y="2854038"/>
                  <a:pt x="773954" y="2849364"/>
                  <a:pt x="766944" y="2845859"/>
                </a:cubicBezTo>
                <a:cubicBezTo>
                  <a:pt x="762270" y="2840017"/>
                  <a:pt x="757012" y="2835052"/>
                  <a:pt x="751170" y="2830962"/>
                </a:cubicBezTo>
                <a:cubicBezTo>
                  <a:pt x="745328" y="2826873"/>
                  <a:pt x="738902" y="2823660"/>
                  <a:pt x="731892" y="2821323"/>
                </a:cubicBezTo>
                <a:cubicBezTo>
                  <a:pt x="743576" y="2823660"/>
                  <a:pt x="754676" y="2821907"/>
                  <a:pt x="765191" y="2816065"/>
                </a:cubicBezTo>
                <a:cubicBezTo>
                  <a:pt x="775707" y="2812560"/>
                  <a:pt x="786806" y="2809055"/>
                  <a:pt x="798490" y="2805549"/>
                </a:cubicBezTo>
                <a:lnTo>
                  <a:pt x="849316" y="2789776"/>
                </a:lnTo>
                <a:cubicBezTo>
                  <a:pt x="864505" y="2786271"/>
                  <a:pt x="880863" y="2780429"/>
                  <a:pt x="898389" y="2772250"/>
                </a:cubicBezTo>
                <a:cubicBezTo>
                  <a:pt x="926430" y="2758229"/>
                  <a:pt x="952719" y="2743624"/>
                  <a:pt x="977256" y="2728435"/>
                </a:cubicBezTo>
                <a:cubicBezTo>
                  <a:pt x="1001792" y="2713246"/>
                  <a:pt x="1030418" y="2705651"/>
                  <a:pt x="1063133" y="2705651"/>
                </a:cubicBezTo>
                <a:close/>
                <a:moveTo>
                  <a:pt x="521580" y="2646063"/>
                </a:moveTo>
                <a:cubicBezTo>
                  <a:pt x="528590" y="2646063"/>
                  <a:pt x="540566" y="2647231"/>
                  <a:pt x="557508" y="2649568"/>
                </a:cubicBezTo>
                <a:cubicBezTo>
                  <a:pt x="574450" y="2651905"/>
                  <a:pt x="592268" y="2655410"/>
                  <a:pt x="610962" y="2660084"/>
                </a:cubicBezTo>
                <a:cubicBezTo>
                  <a:pt x="629657" y="2667094"/>
                  <a:pt x="646306" y="2674397"/>
                  <a:pt x="660911" y="2681991"/>
                </a:cubicBezTo>
                <a:cubicBezTo>
                  <a:pt x="675516" y="2689586"/>
                  <a:pt x="682819" y="2698349"/>
                  <a:pt x="682819" y="2708280"/>
                </a:cubicBezTo>
                <a:cubicBezTo>
                  <a:pt x="682819" y="2718212"/>
                  <a:pt x="677561" y="2726098"/>
                  <a:pt x="667046" y="2731940"/>
                </a:cubicBezTo>
                <a:cubicBezTo>
                  <a:pt x="656530" y="2735445"/>
                  <a:pt x="644554" y="2738658"/>
                  <a:pt x="631117" y="2741580"/>
                </a:cubicBezTo>
                <a:cubicBezTo>
                  <a:pt x="617681" y="2744501"/>
                  <a:pt x="603952" y="2745961"/>
                  <a:pt x="589931" y="2745961"/>
                </a:cubicBezTo>
                <a:lnTo>
                  <a:pt x="561889" y="2745961"/>
                </a:lnTo>
                <a:lnTo>
                  <a:pt x="528590" y="2749466"/>
                </a:lnTo>
                <a:cubicBezTo>
                  <a:pt x="518075" y="2751803"/>
                  <a:pt x="506975" y="2752971"/>
                  <a:pt x="495291" y="2752971"/>
                </a:cubicBezTo>
                <a:cubicBezTo>
                  <a:pt x="489449" y="2752971"/>
                  <a:pt x="478349" y="2750050"/>
                  <a:pt x="461991" y="2744208"/>
                </a:cubicBezTo>
                <a:cubicBezTo>
                  <a:pt x="442128" y="2736030"/>
                  <a:pt x="430445" y="2730772"/>
                  <a:pt x="426939" y="2728435"/>
                </a:cubicBezTo>
                <a:cubicBezTo>
                  <a:pt x="418761" y="2720256"/>
                  <a:pt x="414963" y="2715291"/>
                  <a:pt x="415547" y="2713538"/>
                </a:cubicBezTo>
                <a:cubicBezTo>
                  <a:pt x="416132" y="2711785"/>
                  <a:pt x="411166" y="2709156"/>
                  <a:pt x="400650" y="2705651"/>
                </a:cubicBezTo>
                <a:cubicBezTo>
                  <a:pt x="417008" y="2686957"/>
                  <a:pt x="434534" y="2671768"/>
                  <a:pt x="453228" y="2660084"/>
                </a:cubicBezTo>
                <a:cubicBezTo>
                  <a:pt x="473091" y="2650736"/>
                  <a:pt x="495875" y="2646063"/>
                  <a:pt x="521580" y="2646063"/>
                </a:cubicBezTo>
                <a:close/>
                <a:moveTo>
                  <a:pt x="926430" y="2356883"/>
                </a:moveTo>
                <a:lnTo>
                  <a:pt x="998287" y="2356883"/>
                </a:lnTo>
                <a:cubicBezTo>
                  <a:pt x="1004129" y="2362725"/>
                  <a:pt x="1014645" y="2367399"/>
                  <a:pt x="1029834" y="2370904"/>
                </a:cubicBezTo>
                <a:cubicBezTo>
                  <a:pt x="1046191" y="2376746"/>
                  <a:pt x="1061381" y="2382004"/>
                  <a:pt x="1075401" y="2386678"/>
                </a:cubicBezTo>
                <a:cubicBezTo>
                  <a:pt x="1091759" y="2391351"/>
                  <a:pt x="1106072" y="2397777"/>
                  <a:pt x="1118340" y="2405956"/>
                </a:cubicBezTo>
                <a:cubicBezTo>
                  <a:pt x="1130608" y="2414135"/>
                  <a:pt x="1137035" y="2424066"/>
                  <a:pt x="1137619" y="2435750"/>
                </a:cubicBezTo>
                <a:cubicBezTo>
                  <a:pt x="1138203" y="2447434"/>
                  <a:pt x="1132653" y="2455321"/>
                  <a:pt x="1120969" y="2459410"/>
                </a:cubicBezTo>
                <a:cubicBezTo>
                  <a:pt x="1109285" y="2463500"/>
                  <a:pt x="1098185" y="2467881"/>
                  <a:pt x="1087669" y="2472555"/>
                </a:cubicBezTo>
                <a:cubicBezTo>
                  <a:pt x="1081828" y="2472555"/>
                  <a:pt x="1070728" y="2475476"/>
                  <a:pt x="1054370" y="2481318"/>
                </a:cubicBezTo>
                <a:cubicBezTo>
                  <a:pt x="1036844" y="2484823"/>
                  <a:pt x="1026328" y="2488912"/>
                  <a:pt x="1022823" y="2493586"/>
                </a:cubicBezTo>
                <a:lnTo>
                  <a:pt x="1005297" y="2493586"/>
                </a:lnTo>
                <a:cubicBezTo>
                  <a:pt x="997118" y="2493586"/>
                  <a:pt x="990108" y="2493002"/>
                  <a:pt x="984266" y="2491834"/>
                </a:cubicBezTo>
                <a:cubicBezTo>
                  <a:pt x="976087" y="2489497"/>
                  <a:pt x="969661" y="2488328"/>
                  <a:pt x="964988" y="2488328"/>
                </a:cubicBezTo>
                <a:cubicBezTo>
                  <a:pt x="948630" y="2489497"/>
                  <a:pt x="933733" y="2491834"/>
                  <a:pt x="920296" y="2495339"/>
                </a:cubicBezTo>
                <a:cubicBezTo>
                  <a:pt x="906860" y="2498844"/>
                  <a:pt x="893131" y="2501765"/>
                  <a:pt x="879110" y="2504102"/>
                </a:cubicBezTo>
                <a:lnTo>
                  <a:pt x="879110" y="2512865"/>
                </a:lnTo>
                <a:cubicBezTo>
                  <a:pt x="881447" y="2514033"/>
                  <a:pt x="884952" y="2520459"/>
                  <a:pt x="889626" y="2532143"/>
                </a:cubicBezTo>
                <a:lnTo>
                  <a:pt x="898389" y="2553175"/>
                </a:lnTo>
                <a:cubicBezTo>
                  <a:pt x="898389" y="2555511"/>
                  <a:pt x="897804" y="2562522"/>
                  <a:pt x="896636" y="2574206"/>
                </a:cubicBezTo>
                <a:cubicBezTo>
                  <a:pt x="895468" y="2585890"/>
                  <a:pt x="898973" y="2592316"/>
                  <a:pt x="907152" y="2593484"/>
                </a:cubicBezTo>
                <a:cubicBezTo>
                  <a:pt x="911825" y="2593484"/>
                  <a:pt x="918251" y="2592316"/>
                  <a:pt x="926430" y="2589979"/>
                </a:cubicBezTo>
                <a:cubicBezTo>
                  <a:pt x="931104" y="2585306"/>
                  <a:pt x="937530" y="2583553"/>
                  <a:pt x="945709" y="2584721"/>
                </a:cubicBezTo>
                <a:cubicBezTo>
                  <a:pt x="950382" y="2583553"/>
                  <a:pt x="958561" y="2585306"/>
                  <a:pt x="970245" y="2589979"/>
                </a:cubicBezTo>
                <a:cubicBezTo>
                  <a:pt x="981929" y="2592316"/>
                  <a:pt x="993321" y="2595529"/>
                  <a:pt x="1004421" y="2599619"/>
                </a:cubicBezTo>
                <a:cubicBezTo>
                  <a:pt x="1015521" y="2603708"/>
                  <a:pt x="1024868" y="2609258"/>
                  <a:pt x="1032463" y="2616268"/>
                </a:cubicBezTo>
                <a:cubicBezTo>
                  <a:pt x="1040057" y="2623279"/>
                  <a:pt x="1043562" y="2630581"/>
                  <a:pt x="1042978" y="2638176"/>
                </a:cubicBezTo>
                <a:cubicBezTo>
                  <a:pt x="1042394" y="2645771"/>
                  <a:pt x="1038012" y="2651905"/>
                  <a:pt x="1029834" y="2656578"/>
                </a:cubicBezTo>
                <a:cubicBezTo>
                  <a:pt x="1023992" y="2657747"/>
                  <a:pt x="1015813" y="2661836"/>
                  <a:pt x="1005297" y="2668847"/>
                </a:cubicBezTo>
                <a:lnTo>
                  <a:pt x="984266" y="2679362"/>
                </a:lnTo>
                <a:cubicBezTo>
                  <a:pt x="979592" y="2680531"/>
                  <a:pt x="969661" y="2681407"/>
                  <a:pt x="954472" y="2681991"/>
                </a:cubicBezTo>
                <a:cubicBezTo>
                  <a:pt x="939283" y="2682575"/>
                  <a:pt x="929936" y="2683452"/>
                  <a:pt x="926430" y="2684620"/>
                </a:cubicBezTo>
                <a:cubicBezTo>
                  <a:pt x="918251" y="2677610"/>
                  <a:pt x="911241" y="2671768"/>
                  <a:pt x="905399" y="2667094"/>
                </a:cubicBezTo>
                <a:cubicBezTo>
                  <a:pt x="898389" y="2658915"/>
                  <a:pt x="890794" y="2655410"/>
                  <a:pt x="882615" y="2656578"/>
                </a:cubicBezTo>
                <a:cubicBezTo>
                  <a:pt x="879110" y="2656578"/>
                  <a:pt x="876773" y="2658331"/>
                  <a:pt x="875605" y="2661836"/>
                </a:cubicBezTo>
                <a:cubicBezTo>
                  <a:pt x="872100" y="2666510"/>
                  <a:pt x="870347" y="2669431"/>
                  <a:pt x="870347" y="2670599"/>
                </a:cubicBezTo>
                <a:cubicBezTo>
                  <a:pt x="868010" y="2671768"/>
                  <a:pt x="864213" y="2677318"/>
                  <a:pt x="858955" y="2687249"/>
                </a:cubicBezTo>
                <a:cubicBezTo>
                  <a:pt x="853697" y="2697180"/>
                  <a:pt x="851068" y="2703315"/>
                  <a:pt x="851068" y="2705651"/>
                </a:cubicBezTo>
                <a:cubicBezTo>
                  <a:pt x="848732" y="2705651"/>
                  <a:pt x="844058" y="2708572"/>
                  <a:pt x="837048" y="2714414"/>
                </a:cubicBezTo>
                <a:lnTo>
                  <a:pt x="809006" y="2744208"/>
                </a:lnTo>
                <a:cubicBezTo>
                  <a:pt x="800827" y="2751219"/>
                  <a:pt x="796154" y="2757061"/>
                  <a:pt x="794985" y="2761734"/>
                </a:cubicBezTo>
                <a:cubicBezTo>
                  <a:pt x="793817" y="2761734"/>
                  <a:pt x="792064" y="2762319"/>
                  <a:pt x="789727" y="2763487"/>
                </a:cubicBezTo>
                <a:cubicBezTo>
                  <a:pt x="785054" y="2764655"/>
                  <a:pt x="782133" y="2765240"/>
                  <a:pt x="780964" y="2765240"/>
                </a:cubicBezTo>
                <a:cubicBezTo>
                  <a:pt x="777459" y="2765240"/>
                  <a:pt x="775123" y="2764071"/>
                  <a:pt x="773954" y="2761734"/>
                </a:cubicBezTo>
                <a:cubicBezTo>
                  <a:pt x="772786" y="2757061"/>
                  <a:pt x="770449" y="2755308"/>
                  <a:pt x="766944" y="2756477"/>
                </a:cubicBezTo>
                <a:cubicBezTo>
                  <a:pt x="756428" y="2755308"/>
                  <a:pt x="747081" y="2758813"/>
                  <a:pt x="738902" y="2766992"/>
                </a:cubicBezTo>
                <a:cubicBezTo>
                  <a:pt x="730723" y="2772834"/>
                  <a:pt x="721960" y="2775755"/>
                  <a:pt x="712613" y="2775755"/>
                </a:cubicBezTo>
                <a:cubicBezTo>
                  <a:pt x="703266" y="2775755"/>
                  <a:pt x="698592" y="2771082"/>
                  <a:pt x="698592" y="2761734"/>
                </a:cubicBezTo>
                <a:lnTo>
                  <a:pt x="698592" y="2756477"/>
                </a:lnTo>
                <a:cubicBezTo>
                  <a:pt x="710276" y="2742456"/>
                  <a:pt x="724005" y="2725806"/>
                  <a:pt x="739778" y="2706528"/>
                </a:cubicBezTo>
                <a:cubicBezTo>
                  <a:pt x="755552" y="2687249"/>
                  <a:pt x="767528" y="2667094"/>
                  <a:pt x="775707" y="2646063"/>
                </a:cubicBezTo>
                <a:cubicBezTo>
                  <a:pt x="778043" y="2634379"/>
                  <a:pt x="781549" y="2619773"/>
                  <a:pt x="786222" y="2602247"/>
                </a:cubicBezTo>
                <a:lnTo>
                  <a:pt x="794985" y="2575958"/>
                </a:lnTo>
                <a:lnTo>
                  <a:pt x="791480" y="2549669"/>
                </a:lnTo>
                <a:lnTo>
                  <a:pt x="719624" y="2549669"/>
                </a:lnTo>
                <a:cubicBezTo>
                  <a:pt x="704434" y="2559017"/>
                  <a:pt x="684572" y="2566027"/>
                  <a:pt x="660035" y="2570701"/>
                </a:cubicBezTo>
                <a:cubicBezTo>
                  <a:pt x="633162" y="2574206"/>
                  <a:pt x="612715" y="2577127"/>
                  <a:pt x="598694" y="2579464"/>
                </a:cubicBezTo>
                <a:lnTo>
                  <a:pt x="589931" y="2579464"/>
                </a:lnTo>
                <a:cubicBezTo>
                  <a:pt x="586426" y="2580632"/>
                  <a:pt x="584089" y="2581216"/>
                  <a:pt x="582921" y="2581216"/>
                </a:cubicBezTo>
                <a:cubicBezTo>
                  <a:pt x="582921" y="2583553"/>
                  <a:pt x="580000" y="2584721"/>
                  <a:pt x="574158" y="2584721"/>
                </a:cubicBezTo>
                <a:cubicBezTo>
                  <a:pt x="570652" y="2583553"/>
                  <a:pt x="568024" y="2582969"/>
                  <a:pt x="566271" y="2582969"/>
                </a:cubicBezTo>
                <a:cubicBezTo>
                  <a:pt x="564518" y="2582969"/>
                  <a:pt x="563642" y="2582385"/>
                  <a:pt x="563642" y="2581216"/>
                </a:cubicBezTo>
                <a:lnTo>
                  <a:pt x="561889" y="2581216"/>
                </a:lnTo>
                <a:cubicBezTo>
                  <a:pt x="559553" y="2582385"/>
                  <a:pt x="557508" y="2582969"/>
                  <a:pt x="555755" y="2582969"/>
                </a:cubicBezTo>
                <a:cubicBezTo>
                  <a:pt x="554003" y="2582969"/>
                  <a:pt x="553127" y="2583553"/>
                  <a:pt x="553127" y="2584721"/>
                </a:cubicBezTo>
                <a:lnTo>
                  <a:pt x="509312" y="2581216"/>
                </a:lnTo>
                <a:lnTo>
                  <a:pt x="502301" y="2575958"/>
                </a:lnTo>
                <a:lnTo>
                  <a:pt x="456733" y="2575958"/>
                </a:lnTo>
                <a:cubicBezTo>
                  <a:pt x="453228" y="2568948"/>
                  <a:pt x="447678" y="2563690"/>
                  <a:pt x="440084" y="2560185"/>
                </a:cubicBezTo>
                <a:cubicBezTo>
                  <a:pt x="432489" y="2556680"/>
                  <a:pt x="425187" y="2553175"/>
                  <a:pt x="418176" y="2549669"/>
                </a:cubicBezTo>
                <a:cubicBezTo>
                  <a:pt x="399482" y="2534480"/>
                  <a:pt x="384293" y="2520459"/>
                  <a:pt x="372609" y="2507607"/>
                </a:cubicBezTo>
                <a:cubicBezTo>
                  <a:pt x="358588" y="2497091"/>
                  <a:pt x="350993" y="2480150"/>
                  <a:pt x="349825" y="2456782"/>
                </a:cubicBezTo>
                <a:cubicBezTo>
                  <a:pt x="348657" y="2446266"/>
                  <a:pt x="346320" y="2438671"/>
                  <a:pt x="342814" y="2433998"/>
                </a:cubicBezTo>
                <a:cubicBezTo>
                  <a:pt x="340478" y="2425819"/>
                  <a:pt x="339309" y="2417640"/>
                  <a:pt x="339309" y="2409461"/>
                </a:cubicBezTo>
                <a:cubicBezTo>
                  <a:pt x="345151" y="2409461"/>
                  <a:pt x="353914" y="2412382"/>
                  <a:pt x="365598" y="2418224"/>
                </a:cubicBezTo>
                <a:cubicBezTo>
                  <a:pt x="374945" y="2424066"/>
                  <a:pt x="381956" y="2427572"/>
                  <a:pt x="386630" y="2428740"/>
                </a:cubicBezTo>
                <a:cubicBezTo>
                  <a:pt x="406492" y="2438087"/>
                  <a:pt x="428400" y="2446850"/>
                  <a:pt x="452352" y="2455029"/>
                </a:cubicBezTo>
                <a:cubicBezTo>
                  <a:pt x="476304" y="2463208"/>
                  <a:pt x="499964" y="2467297"/>
                  <a:pt x="523332" y="2467297"/>
                </a:cubicBezTo>
                <a:cubicBezTo>
                  <a:pt x="531511" y="2467297"/>
                  <a:pt x="539106" y="2465545"/>
                  <a:pt x="546116" y="2462039"/>
                </a:cubicBezTo>
                <a:cubicBezTo>
                  <a:pt x="553127" y="2458534"/>
                  <a:pt x="560137" y="2456782"/>
                  <a:pt x="567147" y="2456782"/>
                </a:cubicBezTo>
                <a:lnTo>
                  <a:pt x="593436" y="2456782"/>
                </a:lnTo>
                <a:cubicBezTo>
                  <a:pt x="620310" y="2453276"/>
                  <a:pt x="645138" y="2445974"/>
                  <a:pt x="667922" y="2434874"/>
                </a:cubicBezTo>
                <a:cubicBezTo>
                  <a:pt x="690706" y="2423774"/>
                  <a:pt x="715534" y="2414719"/>
                  <a:pt x="742407" y="2407709"/>
                </a:cubicBezTo>
                <a:cubicBezTo>
                  <a:pt x="742407" y="2404203"/>
                  <a:pt x="745328" y="2402451"/>
                  <a:pt x="751170" y="2402451"/>
                </a:cubicBezTo>
                <a:cubicBezTo>
                  <a:pt x="754676" y="2402451"/>
                  <a:pt x="758181" y="2401283"/>
                  <a:pt x="761686" y="2398946"/>
                </a:cubicBezTo>
                <a:cubicBezTo>
                  <a:pt x="765191" y="2396609"/>
                  <a:pt x="774538" y="2391935"/>
                  <a:pt x="789727" y="2384925"/>
                </a:cubicBezTo>
                <a:cubicBezTo>
                  <a:pt x="802580" y="2377915"/>
                  <a:pt x="811927" y="2373241"/>
                  <a:pt x="817769" y="2370904"/>
                </a:cubicBezTo>
                <a:lnTo>
                  <a:pt x="870347" y="2370904"/>
                </a:lnTo>
                <a:cubicBezTo>
                  <a:pt x="872684" y="2369736"/>
                  <a:pt x="881447" y="2367399"/>
                  <a:pt x="896636" y="2363894"/>
                </a:cubicBezTo>
                <a:cubicBezTo>
                  <a:pt x="911825" y="2360389"/>
                  <a:pt x="921757" y="2358052"/>
                  <a:pt x="926430" y="2356883"/>
                </a:cubicBezTo>
                <a:close/>
                <a:moveTo>
                  <a:pt x="1187039" y="2328022"/>
                </a:moveTo>
                <a:cubicBezTo>
                  <a:pt x="1191713" y="2328022"/>
                  <a:pt x="1196386" y="2328606"/>
                  <a:pt x="1201060" y="2329774"/>
                </a:cubicBezTo>
                <a:cubicBezTo>
                  <a:pt x="1205734" y="2333280"/>
                  <a:pt x="1212160" y="2340290"/>
                  <a:pt x="1220338" y="2350806"/>
                </a:cubicBezTo>
                <a:cubicBezTo>
                  <a:pt x="1226181" y="2358984"/>
                  <a:pt x="1233775" y="2363074"/>
                  <a:pt x="1243122" y="2363074"/>
                </a:cubicBezTo>
                <a:cubicBezTo>
                  <a:pt x="1261817" y="2363074"/>
                  <a:pt x="1280511" y="2357816"/>
                  <a:pt x="1299206" y="2347300"/>
                </a:cubicBezTo>
                <a:cubicBezTo>
                  <a:pt x="1301542" y="2343795"/>
                  <a:pt x="1303295" y="2341750"/>
                  <a:pt x="1304463" y="2341166"/>
                </a:cubicBezTo>
                <a:cubicBezTo>
                  <a:pt x="1305632" y="2340582"/>
                  <a:pt x="1308553" y="2340290"/>
                  <a:pt x="1313226" y="2340290"/>
                </a:cubicBezTo>
                <a:cubicBezTo>
                  <a:pt x="1313226" y="2347300"/>
                  <a:pt x="1311474" y="2351390"/>
                  <a:pt x="1307969" y="2352558"/>
                </a:cubicBezTo>
                <a:lnTo>
                  <a:pt x="1313226" y="2352558"/>
                </a:lnTo>
                <a:cubicBezTo>
                  <a:pt x="1313226" y="2353727"/>
                  <a:pt x="1314395" y="2354311"/>
                  <a:pt x="1316732" y="2354311"/>
                </a:cubicBezTo>
                <a:lnTo>
                  <a:pt x="1318484" y="2356063"/>
                </a:lnTo>
                <a:lnTo>
                  <a:pt x="1318484" y="2373589"/>
                </a:lnTo>
                <a:lnTo>
                  <a:pt x="1299206" y="2387610"/>
                </a:lnTo>
                <a:lnTo>
                  <a:pt x="1297453" y="2392868"/>
                </a:lnTo>
                <a:cubicBezTo>
                  <a:pt x="1296284" y="2396373"/>
                  <a:pt x="1295700" y="2399586"/>
                  <a:pt x="1295700" y="2402507"/>
                </a:cubicBezTo>
                <a:cubicBezTo>
                  <a:pt x="1295700" y="2405428"/>
                  <a:pt x="1296869" y="2406305"/>
                  <a:pt x="1299206" y="2405136"/>
                </a:cubicBezTo>
                <a:lnTo>
                  <a:pt x="1306216" y="2405136"/>
                </a:lnTo>
                <a:cubicBezTo>
                  <a:pt x="1320237" y="2403968"/>
                  <a:pt x="1330168" y="2398710"/>
                  <a:pt x="1336010" y="2389363"/>
                </a:cubicBezTo>
                <a:cubicBezTo>
                  <a:pt x="1339515" y="2377679"/>
                  <a:pt x="1346526" y="2372421"/>
                  <a:pt x="1357041" y="2373589"/>
                </a:cubicBezTo>
                <a:cubicBezTo>
                  <a:pt x="1359378" y="2373589"/>
                  <a:pt x="1360547" y="2375634"/>
                  <a:pt x="1360547" y="2379724"/>
                </a:cubicBezTo>
                <a:cubicBezTo>
                  <a:pt x="1360547" y="2383813"/>
                  <a:pt x="1357334" y="2389655"/>
                  <a:pt x="1350907" y="2397250"/>
                </a:cubicBezTo>
                <a:cubicBezTo>
                  <a:pt x="1344481" y="2404844"/>
                  <a:pt x="1339515" y="2408641"/>
                  <a:pt x="1336010" y="2408641"/>
                </a:cubicBezTo>
                <a:lnTo>
                  <a:pt x="1336010" y="2412147"/>
                </a:lnTo>
                <a:cubicBezTo>
                  <a:pt x="1336010" y="2413315"/>
                  <a:pt x="1336594" y="2415360"/>
                  <a:pt x="1337763" y="2418281"/>
                </a:cubicBezTo>
                <a:cubicBezTo>
                  <a:pt x="1338931" y="2421202"/>
                  <a:pt x="1339515" y="2424123"/>
                  <a:pt x="1339515" y="2427044"/>
                </a:cubicBezTo>
                <a:cubicBezTo>
                  <a:pt x="1339515" y="2429965"/>
                  <a:pt x="1338639" y="2431425"/>
                  <a:pt x="1336886" y="2431425"/>
                </a:cubicBezTo>
                <a:cubicBezTo>
                  <a:pt x="1335134" y="2431425"/>
                  <a:pt x="1334258" y="2432594"/>
                  <a:pt x="1334258" y="2434930"/>
                </a:cubicBezTo>
                <a:lnTo>
                  <a:pt x="1334258" y="2440188"/>
                </a:lnTo>
                <a:cubicBezTo>
                  <a:pt x="1330752" y="2453041"/>
                  <a:pt x="1321697" y="2467938"/>
                  <a:pt x="1307092" y="2484880"/>
                </a:cubicBezTo>
                <a:cubicBezTo>
                  <a:pt x="1292487" y="2501821"/>
                  <a:pt x="1279343" y="2512629"/>
                  <a:pt x="1267659" y="2517303"/>
                </a:cubicBezTo>
                <a:lnTo>
                  <a:pt x="1257143" y="2517303"/>
                </a:lnTo>
                <a:cubicBezTo>
                  <a:pt x="1245459" y="2517303"/>
                  <a:pt x="1236696" y="2514966"/>
                  <a:pt x="1230854" y="2510292"/>
                </a:cubicBezTo>
                <a:cubicBezTo>
                  <a:pt x="1227349" y="2503282"/>
                  <a:pt x="1222091" y="2497440"/>
                  <a:pt x="1215081" y="2492766"/>
                </a:cubicBezTo>
                <a:cubicBezTo>
                  <a:pt x="1205734" y="2489261"/>
                  <a:pt x="1199307" y="2484003"/>
                  <a:pt x="1195802" y="2476993"/>
                </a:cubicBezTo>
                <a:cubicBezTo>
                  <a:pt x="1191129" y="2474656"/>
                  <a:pt x="1186747" y="2467938"/>
                  <a:pt x="1182658" y="2456838"/>
                </a:cubicBezTo>
                <a:cubicBezTo>
                  <a:pt x="1178568" y="2445738"/>
                  <a:pt x="1176524" y="2438436"/>
                  <a:pt x="1176524" y="2434930"/>
                </a:cubicBezTo>
                <a:lnTo>
                  <a:pt x="1176524" y="2429673"/>
                </a:lnTo>
                <a:cubicBezTo>
                  <a:pt x="1177692" y="2429673"/>
                  <a:pt x="1178276" y="2428504"/>
                  <a:pt x="1178276" y="2426167"/>
                </a:cubicBezTo>
                <a:lnTo>
                  <a:pt x="1178276" y="2424415"/>
                </a:lnTo>
                <a:cubicBezTo>
                  <a:pt x="1177108" y="2423246"/>
                  <a:pt x="1176524" y="2422078"/>
                  <a:pt x="1176524" y="2420910"/>
                </a:cubicBezTo>
                <a:lnTo>
                  <a:pt x="1176524" y="2417404"/>
                </a:lnTo>
                <a:cubicBezTo>
                  <a:pt x="1174187" y="2416236"/>
                  <a:pt x="1173018" y="2414776"/>
                  <a:pt x="1173018" y="2413023"/>
                </a:cubicBezTo>
                <a:cubicBezTo>
                  <a:pt x="1173018" y="2411270"/>
                  <a:pt x="1172434" y="2407473"/>
                  <a:pt x="1171266" y="2401631"/>
                </a:cubicBezTo>
                <a:lnTo>
                  <a:pt x="1169513" y="2392868"/>
                </a:lnTo>
                <a:lnTo>
                  <a:pt x="1166008" y="2385858"/>
                </a:lnTo>
                <a:cubicBezTo>
                  <a:pt x="1163671" y="2381184"/>
                  <a:pt x="1162503" y="2377095"/>
                  <a:pt x="1162503" y="2373589"/>
                </a:cubicBezTo>
                <a:cubicBezTo>
                  <a:pt x="1162503" y="2367747"/>
                  <a:pt x="1164547" y="2358692"/>
                  <a:pt x="1168637" y="2346424"/>
                </a:cubicBezTo>
                <a:cubicBezTo>
                  <a:pt x="1172726" y="2334156"/>
                  <a:pt x="1178860" y="2328022"/>
                  <a:pt x="1187039" y="2328022"/>
                </a:cubicBezTo>
                <a:close/>
                <a:moveTo>
                  <a:pt x="1698798" y="2128225"/>
                </a:moveTo>
                <a:lnTo>
                  <a:pt x="1707561" y="2128225"/>
                </a:lnTo>
                <a:cubicBezTo>
                  <a:pt x="1712235" y="2129394"/>
                  <a:pt x="1716324" y="2129978"/>
                  <a:pt x="1719829" y="2129978"/>
                </a:cubicBezTo>
                <a:lnTo>
                  <a:pt x="1742613" y="2145751"/>
                </a:lnTo>
                <a:cubicBezTo>
                  <a:pt x="1744950" y="2146920"/>
                  <a:pt x="1748163" y="2147504"/>
                  <a:pt x="1752253" y="2147504"/>
                </a:cubicBezTo>
                <a:cubicBezTo>
                  <a:pt x="1756342" y="2147504"/>
                  <a:pt x="1760139" y="2148672"/>
                  <a:pt x="1763644" y="2151009"/>
                </a:cubicBezTo>
                <a:lnTo>
                  <a:pt x="1765397" y="2154514"/>
                </a:lnTo>
                <a:cubicBezTo>
                  <a:pt x="1765397" y="2155683"/>
                  <a:pt x="1765981" y="2156267"/>
                  <a:pt x="1767150" y="2156267"/>
                </a:cubicBezTo>
                <a:cubicBezTo>
                  <a:pt x="1774160" y="2163277"/>
                  <a:pt x="1781171" y="2167951"/>
                  <a:pt x="1788181" y="2170288"/>
                </a:cubicBezTo>
                <a:cubicBezTo>
                  <a:pt x="1797528" y="2172625"/>
                  <a:pt x="1802202" y="2181388"/>
                  <a:pt x="1802202" y="2196577"/>
                </a:cubicBezTo>
                <a:lnTo>
                  <a:pt x="1802202" y="2198329"/>
                </a:lnTo>
                <a:cubicBezTo>
                  <a:pt x="1802202" y="2200666"/>
                  <a:pt x="1801910" y="2205924"/>
                  <a:pt x="1801325" y="2214103"/>
                </a:cubicBezTo>
                <a:cubicBezTo>
                  <a:pt x="1800741" y="2222282"/>
                  <a:pt x="1800157" y="2231337"/>
                  <a:pt x="1799573" y="2241268"/>
                </a:cubicBezTo>
                <a:cubicBezTo>
                  <a:pt x="1798989" y="2251200"/>
                  <a:pt x="1797528" y="2259086"/>
                  <a:pt x="1795191" y="2264928"/>
                </a:cubicBezTo>
                <a:cubicBezTo>
                  <a:pt x="1792854" y="2273107"/>
                  <a:pt x="1789933" y="2277196"/>
                  <a:pt x="1786428" y="2277196"/>
                </a:cubicBezTo>
                <a:cubicBezTo>
                  <a:pt x="1782923" y="2277196"/>
                  <a:pt x="1780878" y="2276612"/>
                  <a:pt x="1780294" y="2275444"/>
                </a:cubicBezTo>
                <a:cubicBezTo>
                  <a:pt x="1779710" y="2274275"/>
                  <a:pt x="1778249" y="2273691"/>
                  <a:pt x="1775913" y="2273691"/>
                </a:cubicBezTo>
                <a:lnTo>
                  <a:pt x="1774160" y="2273691"/>
                </a:lnTo>
                <a:lnTo>
                  <a:pt x="1768902" y="2275444"/>
                </a:lnTo>
                <a:lnTo>
                  <a:pt x="1756634" y="2275444"/>
                </a:lnTo>
                <a:cubicBezTo>
                  <a:pt x="1751961" y="2275444"/>
                  <a:pt x="1748163" y="2277196"/>
                  <a:pt x="1745242" y="2280702"/>
                </a:cubicBezTo>
                <a:cubicBezTo>
                  <a:pt x="1742321" y="2284207"/>
                  <a:pt x="1740276" y="2285959"/>
                  <a:pt x="1739108" y="2285959"/>
                </a:cubicBezTo>
                <a:cubicBezTo>
                  <a:pt x="1733266" y="2285959"/>
                  <a:pt x="1728592" y="2283623"/>
                  <a:pt x="1725087" y="2278949"/>
                </a:cubicBezTo>
                <a:cubicBezTo>
                  <a:pt x="1721582" y="2274275"/>
                  <a:pt x="1717493" y="2271939"/>
                  <a:pt x="1712819" y="2271939"/>
                </a:cubicBezTo>
                <a:lnTo>
                  <a:pt x="1711066" y="2271939"/>
                </a:lnTo>
                <a:lnTo>
                  <a:pt x="1709314" y="2273691"/>
                </a:lnTo>
                <a:lnTo>
                  <a:pt x="1707561" y="2273691"/>
                </a:lnTo>
                <a:cubicBezTo>
                  <a:pt x="1699382" y="2273691"/>
                  <a:pt x="1694709" y="2272523"/>
                  <a:pt x="1693540" y="2270186"/>
                </a:cubicBezTo>
                <a:cubicBezTo>
                  <a:pt x="1692372" y="2265512"/>
                  <a:pt x="1690035" y="2262591"/>
                  <a:pt x="1686530" y="2261423"/>
                </a:cubicBezTo>
                <a:lnTo>
                  <a:pt x="1677767" y="2261423"/>
                </a:lnTo>
                <a:cubicBezTo>
                  <a:pt x="1674262" y="2261423"/>
                  <a:pt x="1672217" y="2261131"/>
                  <a:pt x="1671633" y="2260547"/>
                </a:cubicBezTo>
                <a:cubicBezTo>
                  <a:pt x="1671049" y="2259963"/>
                  <a:pt x="1670757" y="2259086"/>
                  <a:pt x="1670757" y="2257918"/>
                </a:cubicBezTo>
                <a:lnTo>
                  <a:pt x="1669004" y="2257918"/>
                </a:lnTo>
                <a:cubicBezTo>
                  <a:pt x="1667836" y="2257918"/>
                  <a:pt x="1667251" y="2257334"/>
                  <a:pt x="1667251" y="2256165"/>
                </a:cubicBezTo>
                <a:cubicBezTo>
                  <a:pt x="1660241" y="2252660"/>
                  <a:pt x="1653815" y="2250907"/>
                  <a:pt x="1647973" y="2250907"/>
                </a:cubicBezTo>
                <a:cubicBezTo>
                  <a:pt x="1640962" y="2248571"/>
                  <a:pt x="1634536" y="2247402"/>
                  <a:pt x="1628694" y="2247402"/>
                </a:cubicBezTo>
                <a:cubicBezTo>
                  <a:pt x="1622852" y="2247402"/>
                  <a:pt x="1616426" y="2248571"/>
                  <a:pt x="1609416" y="2250907"/>
                </a:cubicBezTo>
                <a:cubicBezTo>
                  <a:pt x="1601237" y="2250907"/>
                  <a:pt x="1595979" y="2252660"/>
                  <a:pt x="1593642" y="2256165"/>
                </a:cubicBezTo>
                <a:cubicBezTo>
                  <a:pt x="1590137" y="2257334"/>
                  <a:pt x="1588384" y="2259670"/>
                  <a:pt x="1588384" y="2263176"/>
                </a:cubicBezTo>
                <a:cubicBezTo>
                  <a:pt x="1586048" y="2266681"/>
                  <a:pt x="1584879" y="2270186"/>
                  <a:pt x="1584879" y="2273691"/>
                </a:cubicBezTo>
                <a:cubicBezTo>
                  <a:pt x="1581374" y="2278365"/>
                  <a:pt x="1577285" y="2282454"/>
                  <a:pt x="1572611" y="2285959"/>
                </a:cubicBezTo>
                <a:cubicBezTo>
                  <a:pt x="1569106" y="2291801"/>
                  <a:pt x="1566185" y="2297059"/>
                  <a:pt x="1563848" y="2301733"/>
                </a:cubicBezTo>
                <a:cubicBezTo>
                  <a:pt x="1562680" y="2301733"/>
                  <a:pt x="1562095" y="2304070"/>
                  <a:pt x="1562095" y="2308743"/>
                </a:cubicBezTo>
                <a:lnTo>
                  <a:pt x="1562095" y="2314001"/>
                </a:lnTo>
                <a:cubicBezTo>
                  <a:pt x="1558590" y="2314001"/>
                  <a:pt x="1556546" y="2316922"/>
                  <a:pt x="1555961" y="2322764"/>
                </a:cubicBezTo>
                <a:cubicBezTo>
                  <a:pt x="1555377" y="2328606"/>
                  <a:pt x="1555085" y="2332111"/>
                  <a:pt x="1555085" y="2333280"/>
                </a:cubicBezTo>
                <a:cubicBezTo>
                  <a:pt x="1552748" y="2344964"/>
                  <a:pt x="1551580" y="2352850"/>
                  <a:pt x="1551580" y="2356940"/>
                </a:cubicBezTo>
                <a:cubicBezTo>
                  <a:pt x="1551580" y="2361029"/>
                  <a:pt x="1545738" y="2367747"/>
                  <a:pt x="1534054" y="2377095"/>
                </a:cubicBezTo>
                <a:cubicBezTo>
                  <a:pt x="1531717" y="2378263"/>
                  <a:pt x="1529964" y="2379139"/>
                  <a:pt x="1528796" y="2379724"/>
                </a:cubicBezTo>
                <a:cubicBezTo>
                  <a:pt x="1527628" y="2380308"/>
                  <a:pt x="1527043" y="2380892"/>
                  <a:pt x="1527043" y="2381476"/>
                </a:cubicBezTo>
                <a:cubicBezTo>
                  <a:pt x="1527043" y="2382060"/>
                  <a:pt x="1525875" y="2382352"/>
                  <a:pt x="1523538" y="2382352"/>
                </a:cubicBezTo>
                <a:cubicBezTo>
                  <a:pt x="1515359" y="2382352"/>
                  <a:pt x="1507765" y="2379431"/>
                  <a:pt x="1500754" y="2373589"/>
                </a:cubicBezTo>
                <a:cubicBezTo>
                  <a:pt x="1493744" y="2367747"/>
                  <a:pt x="1488486" y="2363074"/>
                  <a:pt x="1484981" y="2359569"/>
                </a:cubicBezTo>
                <a:cubicBezTo>
                  <a:pt x="1473297" y="2357232"/>
                  <a:pt x="1465118" y="2350221"/>
                  <a:pt x="1460445" y="2338537"/>
                </a:cubicBezTo>
                <a:lnTo>
                  <a:pt x="1448176" y="2312248"/>
                </a:lnTo>
                <a:cubicBezTo>
                  <a:pt x="1443503" y="2304070"/>
                  <a:pt x="1441458" y="2298520"/>
                  <a:pt x="1442042" y="2295599"/>
                </a:cubicBezTo>
                <a:cubicBezTo>
                  <a:pt x="1442627" y="2292678"/>
                  <a:pt x="1439998" y="2288880"/>
                  <a:pt x="1434156" y="2284207"/>
                </a:cubicBezTo>
                <a:lnTo>
                  <a:pt x="1434156" y="2261423"/>
                </a:lnTo>
                <a:lnTo>
                  <a:pt x="1430650" y="2259670"/>
                </a:lnTo>
                <a:lnTo>
                  <a:pt x="1430650" y="2238639"/>
                </a:lnTo>
                <a:cubicBezTo>
                  <a:pt x="1430650" y="2232797"/>
                  <a:pt x="1433279" y="2228416"/>
                  <a:pt x="1438537" y="2225495"/>
                </a:cubicBezTo>
                <a:cubicBezTo>
                  <a:pt x="1443795" y="2222574"/>
                  <a:pt x="1448761" y="2221113"/>
                  <a:pt x="1453434" y="2221113"/>
                </a:cubicBezTo>
                <a:cubicBezTo>
                  <a:pt x="1459276" y="2223450"/>
                  <a:pt x="1466287" y="2226663"/>
                  <a:pt x="1474465" y="2230753"/>
                </a:cubicBezTo>
                <a:cubicBezTo>
                  <a:pt x="1482644" y="2234842"/>
                  <a:pt x="1490823" y="2237471"/>
                  <a:pt x="1499002" y="2238639"/>
                </a:cubicBezTo>
                <a:cubicBezTo>
                  <a:pt x="1500170" y="2238639"/>
                  <a:pt x="1504552" y="2236595"/>
                  <a:pt x="1512146" y="2232505"/>
                </a:cubicBezTo>
                <a:cubicBezTo>
                  <a:pt x="1519741" y="2228416"/>
                  <a:pt x="1527336" y="2224911"/>
                  <a:pt x="1534930" y="2221989"/>
                </a:cubicBezTo>
                <a:cubicBezTo>
                  <a:pt x="1542525" y="2219069"/>
                  <a:pt x="1549827" y="2214687"/>
                  <a:pt x="1556838" y="2208845"/>
                </a:cubicBezTo>
                <a:cubicBezTo>
                  <a:pt x="1565016" y="2205340"/>
                  <a:pt x="1569982" y="2202127"/>
                  <a:pt x="1571735" y="2199206"/>
                </a:cubicBezTo>
                <a:cubicBezTo>
                  <a:pt x="1573487" y="2196285"/>
                  <a:pt x="1576408" y="2192487"/>
                  <a:pt x="1580498" y="2187814"/>
                </a:cubicBezTo>
                <a:cubicBezTo>
                  <a:pt x="1584587" y="2183140"/>
                  <a:pt x="1587216" y="2180803"/>
                  <a:pt x="1588384" y="2180803"/>
                </a:cubicBezTo>
                <a:cubicBezTo>
                  <a:pt x="1589553" y="2180803"/>
                  <a:pt x="1591890" y="2180219"/>
                  <a:pt x="1595395" y="2179051"/>
                </a:cubicBezTo>
                <a:lnTo>
                  <a:pt x="1602405" y="2179051"/>
                </a:lnTo>
                <a:lnTo>
                  <a:pt x="1609416" y="2170288"/>
                </a:lnTo>
                <a:lnTo>
                  <a:pt x="1612921" y="2168535"/>
                </a:lnTo>
                <a:cubicBezTo>
                  <a:pt x="1619931" y="2165030"/>
                  <a:pt x="1626942" y="2161525"/>
                  <a:pt x="1633952" y="2158020"/>
                </a:cubicBezTo>
                <a:cubicBezTo>
                  <a:pt x="1643299" y="2153346"/>
                  <a:pt x="1650310" y="2148088"/>
                  <a:pt x="1654983" y="2142246"/>
                </a:cubicBezTo>
                <a:cubicBezTo>
                  <a:pt x="1661994" y="2141078"/>
                  <a:pt x="1669588" y="2138741"/>
                  <a:pt x="1677767" y="2135236"/>
                </a:cubicBezTo>
                <a:cubicBezTo>
                  <a:pt x="1683609" y="2130562"/>
                  <a:pt x="1690619" y="2128225"/>
                  <a:pt x="1698798" y="2128225"/>
                </a:cubicBezTo>
                <a:close/>
                <a:moveTo>
                  <a:pt x="1600653" y="1909150"/>
                </a:moveTo>
                <a:cubicBezTo>
                  <a:pt x="1595979" y="1909150"/>
                  <a:pt x="1594226" y="1909735"/>
                  <a:pt x="1595395" y="1910903"/>
                </a:cubicBezTo>
                <a:lnTo>
                  <a:pt x="1577869" y="1926676"/>
                </a:lnTo>
                <a:cubicBezTo>
                  <a:pt x="1577869" y="1930182"/>
                  <a:pt x="1576116" y="1933687"/>
                  <a:pt x="1572611" y="1937192"/>
                </a:cubicBezTo>
                <a:lnTo>
                  <a:pt x="1565601" y="1945955"/>
                </a:lnTo>
                <a:cubicBezTo>
                  <a:pt x="1562095" y="1947123"/>
                  <a:pt x="1556838" y="1954718"/>
                  <a:pt x="1549827" y="1968739"/>
                </a:cubicBezTo>
                <a:cubicBezTo>
                  <a:pt x="1542817" y="1982760"/>
                  <a:pt x="1538727" y="1990354"/>
                  <a:pt x="1537559" y="1991523"/>
                </a:cubicBezTo>
                <a:lnTo>
                  <a:pt x="1567353" y="1991523"/>
                </a:lnTo>
                <a:cubicBezTo>
                  <a:pt x="1570858" y="1988017"/>
                  <a:pt x="1576701" y="1985681"/>
                  <a:pt x="1584879" y="1984512"/>
                </a:cubicBezTo>
                <a:cubicBezTo>
                  <a:pt x="1593058" y="1981007"/>
                  <a:pt x="1600653" y="1977502"/>
                  <a:pt x="1607663" y="1973997"/>
                </a:cubicBezTo>
                <a:cubicBezTo>
                  <a:pt x="1614673" y="1970491"/>
                  <a:pt x="1621392" y="1966110"/>
                  <a:pt x="1627818" y="1960852"/>
                </a:cubicBezTo>
                <a:cubicBezTo>
                  <a:pt x="1634244" y="1955594"/>
                  <a:pt x="1638041" y="1951213"/>
                  <a:pt x="1639210" y="1947708"/>
                </a:cubicBezTo>
                <a:cubicBezTo>
                  <a:pt x="1638041" y="1939529"/>
                  <a:pt x="1634536" y="1933979"/>
                  <a:pt x="1628694" y="1931058"/>
                </a:cubicBezTo>
                <a:cubicBezTo>
                  <a:pt x="1622852" y="1928137"/>
                  <a:pt x="1617887" y="1924632"/>
                  <a:pt x="1613797" y="1920542"/>
                </a:cubicBezTo>
                <a:cubicBezTo>
                  <a:pt x="1609708" y="1916453"/>
                  <a:pt x="1607663" y="1913532"/>
                  <a:pt x="1607663" y="1911779"/>
                </a:cubicBezTo>
                <a:cubicBezTo>
                  <a:pt x="1607663" y="1910027"/>
                  <a:pt x="1605326" y="1909150"/>
                  <a:pt x="1600653" y="1909150"/>
                </a:cubicBezTo>
                <a:close/>
                <a:moveTo>
                  <a:pt x="1740861" y="1523578"/>
                </a:moveTo>
                <a:lnTo>
                  <a:pt x="1749624" y="1523578"/>
                </a:lnTo>
                <a:cubicBezTo>
                  <a:pt x="1754297" y="1523578"/>
                  <a:pt x="1757802" y="1525331"/>
                  <a:pt x="1760139" y="1528836"/>
                </a:cubicBezTo>
                <a:lnTo>
                  <a:pt x="1795191" y="1528836"/>
                </a:lnTo>
                <a:cubicBezTo>
                  <a:pt x="1799865" y="1532341"/>
                  <a:pt x="1805415" y="1534094"/>
                  <a:pt x="1811841" y="1534094"/>
                </a:cubicBezTo>
                <a:cubicBezTo>
                  <a:pt x="1818267" y="1534094"/>
                  <a:pt x="1825570" y="1537599"/>
                  <a:pt x="1833748" y="1544610"/>
                </a:cubicBezTo>
                <a:lnTo>
                  <a:pt x="1837254" y="1546362"/>
                </a:lnTo>
                <a:lnTo>
                  <a:pt x="1858285" y="1569146"/>
                </a:lnTo>
                <a:cubicBezTo>
                  <a:pt x="1860622" y="1570314"/>
                  <a:pt x="1861790" y="1573235"/>
                  <a:pt x="1861790" y="1577909"/>
                </a:cubicBezTo>
                <a:lnTo>
                  <a:pt x="1861790" y="1584919"/>
                </a:lnTo>
                <a:cubicBezTo>
                  <a:pt x="1861790" y="1598940"/>
                  <a:pt x="1858869" y="1611793"/>
                  <a:pt x="1853027" y="1623477"/>
                </a:cubicBezTo>
                <a:cubicBezTo>
                  <a:pt x="1844848" y="1635161"/>
                  <a:pt x="1837838" y="1646260"/>
                  <a:pt x="1831996" y="1656776"/>
                </a:cubicBezTo>
                <a:cubicBezTo>
                  <a:pt x="1828491" y="1656776"/>
                  <a:pt x="1826738" y="1657944"/>
                  <a:pt x="1826738" y="1660281"/>
                </a:cubicBezTo>
                <a:lnTo>
                  <a:pt x="1826738" y="1663786"/>
                </a:lnTo>
                <a:lnTo>
                  <a:pt x="1824985" y="1665539"/>
                </a:lnTo>
                <a:cubicBezTo>
                  <a:pt x="1819143" y="1672549"/>
                  <a:pt x="1812425" y="1678683"/>
                  <a:pt x="1804831" y="1683941"/>
                </a:cubicBezTo>
                <a:cubicBezTo>
                  <a:pt x="1797236" y="1689199"/>
                  <a:pt x="1791102" y="1695625"/>
                  <a:pt x="1786428" y="1703220"/>
                </a:cubicBezTo>
                <a:cubicBezTo>
                  <a:pt x="1781755" y="1710815"/>
                  <a:pt x="1775328" y="1716949"/>
                  <a:pt x="1767150" y="1721622"/>
                </a:cubicBezTo>
                <a:lnTo>
                  <a:pt x="1747871" y="1740901"/>
                </a:lnTo>
                <a:cubicBezTo>
                  <a:pt x="1732682" y="1756090"/>
                  <a:pt x="1717493" y="1770695"/>
                  <a:pt x="1702303" y="1784716"/>
                </a:cubicBezTo>
                <a:cubicBezTo>
                  <a:pt x="1687114" y="1801073"/>
                  <a:pt x="1673093" y="1816847"/>
                  <a:pt x="1660241" y="1832036"/>
                </a:cubicBezTo>
                <a:cubicBezTo>
                  <a:pt x="1655567" y="1835541"/>
                  <a:pt x="1651770" y="1839923"/>
                  <a:pt x="1648849" y="1845181"/>
                </a:cubicBezTo>
                <a:cubicBezTo>
                  <a:pt x="1645928" y="1850438"/>
                  <a:pt x="1642715" y="1854820"/>
                  <a:pt x="1639210" y="1858325"/>
                </a:cubicBezTo>
                <a:lnTo>
                  <a:pt x="1651478" y="1858325"/>
                </a:lnTo>
                <a:cubicBezTo>
                  <a:pt x="1659657" y="1858325"/>
                  <a:pt x="1664915" y="1858909"/>
                  <a:pt x="1667251" y="1860078"/>
                </a:cubicBezTo>
                <a:lnTo>
                  <a:pt x="1670757" y="1860078"/>
                </a:lnTo>
                <a:lnTo>
                  <a:pt x="1672509" y="1858325"/>
                </a:lnTo>
                <a:lnTo>
                  <a:pt x="1677767" y="1858325"/>
                </a:lnTo>
                <a:cubicBezTo>
                  <a:pt x="1681272" y="1858325"/>
                  <a:pt x="1685069" y="1859201"/>
                  <a:pt x="1689159" y="1860954"/>
                </a:cubicBezTo>
                <a:cubicBezTo>
                  <a:pt x="1693248" y="1862706"/>
                  <a:pt x="1697046" y="1864167"/>
                  <a:pt x="1700551" y="1865335"/>
                </a:cubicBezTo>
                <a:cubicBezTo>
                  <a:pt x="1707561" y="1866504"/>
                  <a:pt x="1717493" y="1868549"/>
                  <a:pt x="1730345" y="1871469"/>
                </a:cubicBezTo>
                <a:cubicBezTo>
                  <a:pt x="1743198" y="1874391"/>
                  <a:pt x="1755466" y="1879940"/>
                  <a:pt x="1767150" y="1888119"/>
                </a:cubicBezTo>
                <a:cubicBezTo>
                  <a:pt x="1778834" y="1896298"/>
                  <a:pt x="1789057" y="1904185"/>
                  <a:pt x="1797820" y="1911779"/>
                </a:cubicBezTo>
                <a:cubicBezTo>
                  <a:pt x="1806583" y="1919374"/>
                  <a:pt x="1811549" y="1928429"/>
                  <a:pt x="1812717" y="1938945"/>
                </a:cubicBezTo>
                <a:lnTo>
                  <a:pt x="1809212" y="1942450"/>
                </a:lnTo>
                <a:lnTo>
                  <a:pt x="1809212" y="1945955"/>
                </a:lnTo>
                <a:cubicBezTo>
                  <a:pt x="1805707" y="1948292"/>
                  <a:pt x="1801910" y="1951213"/>
                  <a:pt x="1797820" y="1954718"/>
                </a:cubicBezTo>
                <a:cubicBezTo>
                  <a:pt x="1793731" y="1958223"/>
                  <a:pt x="1789349" y="1961728"/>
                  <a:pt x="1784676" y="1965234"/>
                </a:cubicBezTo>
                <a:cubicBezTo>
                  <a:pt x="1771823" y="1971076"/>
                  <a:pt x="1759555" y="1973997"/>
                  <a:pt x="1747871" y="1973997"/>
                </a:cubicBezTo>
                <a:cubicBezTo>
                  <a:pt x="1744366" y="1973997"/>
                  <a:pt x="1740861" y="1973412"/>
                  <a:pt x="1737355" y="1972244"/>
                </a:cubicBezTo>
                <a:lnTo>
                  <a:pt x="1728592" y="1972244"/>
                </a:lnTo>
                <a:cubicBezTo>
                  <a:pt x="1725087" y="1972244"/>
                  <a:pt x="1723335" y="1972828"/>
                  <a:pt x="1723335" y="1973997"/>
                </a:cubicBezTo>
                <a:cubicBezTo>
                  <a:pt x="1723335" y="1975165"/>
                  <a:pt x="1721290" y="1975749"/>
                  <a:pt x="1717201" y="1975749"/>
                </a:cubicBezTo>
                <a:cubicBezTo>
                  <a:pt x="1713111" y="1975749"/>
                  <a:pt x="1710190" y="1974873"/>
                  <a:pt x="1708438" y="1973120"/>
                </a:cubicBezTo>
                <a:cubicBezTo>
                  <a:pt x="1706685" y="1971368"/>
                  <a:pt x="1704056" y="1970491"/>
                  <a:pt x="1700551" y="1970491"/>
                </a:cubicBezTo>
                <a:lnTo>
                  <a:pt x="1691788" y="1970491"/>
                </a:lnTo>
                <a:cubicBezTo>
                  <a:pt x="1688283" y="1971660"/>
                  <a:pt x="1685946" y="1972244"/>
                  <a:pt x="1684777" y="1972244"/>
                </a:cubicBezTo>
                <a:lnTo>
                  <a:pt x="1683025" y="1972244"/>
                </a:lnTo>
                <a:lnTo>
                  <a:pt x="1679520" y="1968739"/>
                </a:lnTo>
                <a:cubicBezTo>
                  <a:pt x="1677183" y="1968739"/>
                  <a:pt x="1674262" y="1970491"/>
                  <a:pt x="1670757" y="1973997"/>
                </a:cubicBezTo>
                <a:lnTo>
                  <a:pt x="1658488" y="1988017"/>
                </a:lnTo>
                <a:lnTo>
                  <a:pt x="1646220" y="2003791"/>
                </a:lnTo>
                <a:cubicBezTo>
                  <a:pt x="1642715" y="2007296"/>
                  <a:pt x="1640962" y="2010801"/>
                  <a:pt x="1640962" y="2014306"/>
                </a:cubicBezTo>
                <a:lnTo>
                  <a:pt x="1660241" y="2014306"/>
                </a:lnTo>
                <a:lnTo>
                  <a:pt x="1663746" y="2019564"/>
                </a:lnTo>
                <a:lnTo>
                  <a:pt x="1663746" y="2021317"/>
                </a:lnTo>
                <a:cubicBezTo>
                  <a:pt x="1663746" y="2022485"/>
                  <a:pt x="1659073" y="2026867"/>
                  <a:pt x="1649725" y="2034461"/>
                </a:cubicBezTo>
                <a:cubicBezTo>
                  <a:pt x="1640378" y="2042056"/>
                  <a:pt x="1630447" y="2049943"/>
                  <a:pt x="1619931" y="2058121"/>
                </a:cubicBezTo>
                <a:cubicBezTo>
                  <a:pt x="1607079" y="2063963"/>
                  <a:pt x="1595395" y="2070974"/>
                  <a:pt x="1584879" y="2079153"/>
                </a:cubicBezTo>
                <a:lnTo>
                  <a:pt x="1562095" y="2093173"/>
                </a:lnTo>
                <a:cubicBezTo>
                  <a:pt x="1555085" y="2096679"/>
                  <a:pt x="1545738" y="2099600"/>
                  <a:pt x="1534054" y="2101936"/>
                </a:cubicBezTo>
                <a:lnTo>
                  <a:pt x="1528796" y="2105442"/>
                </a:lnTo>
                <a:cubicBezTo>
                  <a:pt x="1525291" y="2106610"/>
                  <a:pt x="1521494" y="2107778"/>
                  <a:pt x="1517404" y="2108947"/>
                </a:cubicBezTo>
                <a:cubicBezTo>
                  <a:pt x="1513315" y="2110115"/>
                  <a:pt x="1509517" y="2113036"/>
                  <a:pt x="1506012" y="2117710"/>
                </a:cubicBezTo>
                <a:cubicBezTo>
                  <a:pt x="1499002" y="2121215"/>
                  <a:pt x="1493160" y="2124428"/>
                  <a:pt x="1488486" y="2127349"/>
                </a:cubicBezTo>
                <a:cubicBezTo>
                  <a:pt x="1483813" y="2130270"/>
                  <a:pt x="1480892" y="2131439"/>
                  <a:pt x="1479723" y="2130854"/>
                </a:cubicBezTo>
                <a:cubicBezTo>
                  <a:pt x="1478555" y="2130270"/>
                  <a:pt x="1476802" y="2132315"/>
                  <a:pt x="1474465" y="2136988"/>
                </a:cubicBezTo>
                <a:cubicBezTo>
                  <a:pt x="1466287" y="2143999"/>
                  <a:pt x="1456063" y="2152178"/>
                  <a:pt x="1443795" y="2161525"/>
                </a:cubicBezTo>
                <a:cubicBezTo>
                  <a:pt x="1431527" y="2170872"/>
                  <a:pt x="1419551" y="2176130"/>
                  <a:pt x="1407867" y="2177298"/>
                </a:cubicBezTo>
                <a:cubicBezTo>
                  <a:pt x="1403193" y="2177298"/>
                  <a:pt x="1400272" y="2173793"/>
                  <a:pt x="1399104" y="2166783"/>
                </a:cubicBezTo>
                <a:cubicBezTo>
                  <a:pt x="1395598" y="2162109"/>
                  <a:pt x="1393262" y="2155683"/>
                  <a:pt x="1392093" y="2147504"/>
                </a:cubicBezTo>
                <a:lnTo>
                  <a:pt x="1388588" y="2124720"/>
                </a:lnTo>
                <a:cubicBezTo>
                  <a:pt x="1386251" y="2117710"/>
                  <a:pt x="1385083" y="2113036"/>
                  <a:pt x="1385083" y="2110699"/>
                </a:cubicBezTo>
                <a:lnTo>
                  <a:pt x="1385083" y="2107194"/>
                </a:lnTo>
                <a:cubicBezTo>
                  <a:pt x="1389756" y="2107194"/>
                  <a:pt x="1392385" y="2105442"/>
                  <a:pt x="1392970" y="2101936"/>
                </a:cubicBezTo>
                <a:cubicBezTo>
                  <a:pt x="1393554" y="2098431"/>
                  <a:pt x="1393846" y="2093758"/>
                  <a:pt x="1393846" y="2087916"/>
                </a:cubicBezTo>
                <a:cubicBezTo>
                  <a:pt x="1393846" y="2082074"/>
                  <a:pt x="1394430" y="2076816"/>
                  <a:pt x="1395598" y="2072142"/>
                </a:cubicBezTo>
                <a:cubicBezTo>
                  <a:pt x="1397935" y="2065132"/>
                  <a:pt x="1399688" y="2061042"/>
                  <a:pt x="1400856" y="2059874"/>
                </a:cubicBezTo>
                <a:lnTo>
                  <a:pt x="1407867" y="2047606"/>
                </a:lnTo>
                <a:cubicBezTo>
                  <a:pt x="1409035" y="2040595"/>
                  <a:pt x="1409619" y="2036214"/>
                  <a:pt x="1409619" y="2034461"/>
                </a:cubicBezTo>
                <a:cubicBezTo>
                  <a:pt x="1409619" y="2032709"/>
                  <a:pt x="1410203" y="2029204"/>
                  <a:pt x="1411372" y="2023946"/>
                </a:cubicBezTo>
                <a:cubicBezTo>
                  <a:pt x="1412540" y="2018688"/>
                  <a:pt x="1414877" y="2013722"/>
                  <a:pt x="1418382" y="2009049"/>
                </a:cubicBezTo>
                <a:lnTo>
                  <a:pt x="1428898" y="2000286"/>
                </a:lnTo>
                <a:cubicBezTo>
                  <a:pt x="1432403" y="1994444"/>
                  <a:pt x="1436492" y="1988017"/>
                  <a:pt x="1441166" y="1981007"/>
                </a:cubicBezTo>
                <a:cubicBezTo>
                  <a:pt x="1448176" y="1972828"/>
                  <a:pt x="1454018" y="1966986"/>
                  <a:pt x="1458692" y="1963481"/>
                </a:cubicBezTo>
                <a:lnTo>
                  <a:pt x="1460445" y="1963481"/>
                </a:lnTo>
                <a:lnTo>
                  <a:pt x="1465702" y="1961728"/>
                </a:lnTo>
                <a:cubicBezTo>
                  <a:pt x="1469208" y="1957055"/>
                  <a:pt x="1470960" y="1953842"/>
                  <a:pt x="1470960" y="1952089"/>
                </a:cubicBezTo>
                <a:cubicBezTo>
                  <a:pt x="1470960" y="1950337"/>
                  <a:pt x="1472129" y="1947708"/>
                  <a:pt x="1474465" y="1944202"/>
                </a:cubicBezTo>
                <a:lnTo>
                  <a:pt x="1479723" y="1937192"/>
                </a:lnTo>
                <a:cubicBezTo>
                  <a:pt x="1482060" y="1937192"/>
                  <a:pt x="1484397" y="1935731"/>
                  <a:pt x="1486734" y="1932811"/>
                </a:cubicBezTo>
                <a:cubicBezTo>
                  <a:pt x="1489070" y="1929890"/>
                  <a:pt x="1490239" y="1927845"/>
                  <a:pt x="1490239" y="1926676"/>
                </a:cubicBezTo>
                <a:cubicBezTo>
                  <a:pt x="1490239" y="1925508"/>
                  <a:pt x="1490823" y="1923171"/>
                  <a:pt x="1491991" y="1919666"/>
                </a:cubicBezTo>
                <a:cubicBezTo>
                  <a:pt x="1500170" y="1909150"/>
                  <a:pt x="1508349" y="1897758"/>
                  <a:pt x="1516528" y="1885490"/>
                </a:cubicBezTo>
                <a:cubicBezTo>
                  <a:pt x="1524707" y="1873222"/>
                  <a:pt x="1533470" y="1862414"/>
                  <a:pt x="1542817" y="1853067"/>
                </a:cubicBezTo>
                <a:cubicBezTo>
                  <a:pt x="1542817" y="1850730"/>
                  <a:pt x="1544569" y="1847517"/>
                  <a:pt x="1548075" y="1843428"/>
                </a:cubicBezTo>
                <a:cubicBezTo>
                  <a:pt x="1551580" y="1839339"/>
                  <a:pt x="1553917" y="1836125"/>
                  <a:pt x="1555085" y="1833789"/>
                </a:cubicBezTo>
                <a:cubicBezTo>
                  <a:pt x="1563264" y="1819768"/>
                  <a:pt x="1572611" y="1806915"/>
                  <a:pt x="1583127" y="1795231"/>
                </a:cubicBezTo>
                <a:cubicBezTo>
                  <a:pt x="1593642" y="1783547"/>
                  <a:pt x="1602405" y="1770695"/>
                  <a:pt x="1609416" y="1756674"/>
                </a:cubicBezTo>
                <a:lnTo>
                  <a:pt x="1619931" y="1746159"/>
                </a:lnTo>
                <a:cubicBezTo>
                  <a:pt x="1623436" y="1742653"/>
                  <a:pt x="1625773" y="1738272"/>
                  <a:pt x="1626942" y="1733014"/>
                </a:cubicBezTo>
                <a:cubicBezTo>
                  <a:pt x="1628110" y="1727756"/>
                  <a:pt x="1630447" y="1723375"/>
                  <a:pt x="1633952" y="1719870"/>
                </a:cubicBezTo>
                <a:cubicBezTo>
                  <a:pt x="1645636" y="1701175"/>
                  <a:pt x="1656152" y="1684233"/>
                  <a:pt x="1665499" y="1669044"/>
                </a:cubicBezTo>
                <a:cubicBezTo>
                  <a:pt x="1665499" y="1667876"/>
                  <a:pt x="1667251" y="1664371"/>
                  <a:pt x="1670757" y="1658529"/>
                </a:cubicBezTo>
                <a:lnTo>
                  <a:pt x="1677767" y="1646260"/>
                </a:lnTo>
                <a:cubicBezTo>
                  <a:pt x="1680104" y="1642755"/>
                  <a:pt x="1681564" y="1638958"/>
                  <a:pt x="1682149" y="1634869"/>
                </a:cubicBezTo>
                <a:cubicBezTo>
                  <a:pt x="1682733" y="1630779"/>
                  <a:pt x="1684193" y="1627566"/>
                  <a:pt x="1686530" y="1625229"/>
                </a:cubicBezTo>
                <a:lnTo>
                  <a:pt x="1686530" y="1611208"/>
                </a:lnTo>
                <a:cubicBezTo>
                  <a:pt x="1686530" y="1597188"/>
                  <a:pt x="1682441" y="1589009"/>
                  <a:pt x="1674262" y="1586672"/>
                </a:cubicBezTo>
                <a:cubicBezTo>
                  <a:pt x="1668420" y="1583167"/>
                  <a:pt x="1665499" y="1579662"/>
                  <a:pt x="1665499" y="1576156"/>
                </a:cubicBezTo>
                <a:cubicBezTo>
                  <a:pt x="1665499" y="1567978"/>
                  <a:pt x="1670172" y="1558046"/>
                  <a:pt x="1679520" y="1546362"/>
                </a:cubicBezTo>
                <a:cubicBezTo>
                  <a:pt x="1688867" y="1534678"/>
                  <a:pt x="1697630" y="1528836"/>
                  <a:pt x="1705809" y="1528836"/>
                </a:cubicBezTo>
                <a:lnTo>
                  <a:pt x="1732098" y="1528836"/>
                </a:lnTo>
                <a:cubicBezTo>
                  <a:pt x="1735603" y="1525331"/>
                  <a:pt x="1738524" y="1523578"/>
                  <a:pt x="1740861" y="1523578"/>
                </a:cubicBezTo>
                <a:close/>
                <a:moveTo>
                  <a:pt x="2000245" y="1267699"/>
                </a:moveTo>
                <a:cubicBezTo>
                  <a:pt x="2011929" y="1267699"/>
                  <a:pt x="2020108" y="1271788"/>
                  <a:pt x="2024782" y="1279967"/>
                </a:cubicBezTo>
                <a:cubicBezTo>
                  <a:pt x="2028287" y="1290483"/>
                  <a:pt x="2030040" y="1301582"/>
                  <a:pt x="2030040" y="1313266"/>
                </a:cubicBezTo>
                <a:cubicBezTo>
                  <a:pt x="2030040" y="1324950"/>
                  <a:pt x="2029455" y="1336634"/>
                  <a:pt x="2028287" y="1348318"/>
                </a:cubicBezTo>
                <a:cubicBezTo>
                  <a:pt x="2028287" y="1357666"/>
                  <a:pt x="2031500" y="1363215"/>
                  <a:pt x="2037926" y="1364968"/>
                </a:cubicBezTo>
                <a:cubicBezTo>
                  <a:pt x="2044353" y="1366721"/>
                  <a:pt x="2051655" y="1364092"/>
                  <a:pt x="2059834" y="1357081"/>
                </a:cubicBezTo>
                <a:cubicBezTo>
                  <a:pt x="2070349" y="1350071"/>
                  <a:pt x="2076776" y="1345982"/>
                  <a:pt x="2079112" y="1344813"/>
                </a:cubicBezTo>
                <a:cubicBezTo>
                  <a:pt x="2077944" y="1340140"/>
                  <a:pt x="2079697" y="1338387"/>
                  <a:pt x="2084370" y="1339555"/>
                </a:cubicBezTo>
                <a:lnTo>
                  <a:pt x="2091381" y="1346566"/>
                </a:lnTo>
                <a:lnTo>
                  <a:pt x="2094886" y="1346566"/>
                </a:lnTo>
                <a:cubicBezTo>
                  <a:pt x="2098391" y="1344229"/>
                  <a:pt x="2101312" y="1342476"/>
                  <a:pt x="2103649" y="1341308"/>
                </a:cubicBezTo>
                <a:cubicBezTo>
                  <a:pt x="2111828" y="1335466"/>
                  <a:pt x="2119714" y="1330500"/>
                  <a:pt x="2127309" y="1326411"/>
                </a:cubicBezTo>
                <a:cubicBezTo>
                  <a:pt x="2134904" y="1322321"/>
                  <a:pt x="2143959" y="1320277"/>
                  <a:pt x="2154474" y="1320277"/>
                </a:cubicBezTo>
                <a:cubicBezTo>
                  <a:pt x="2156811" y="1320277"/>
                  <a:pt x="2159440" y="1320861"/>
                  <a:pt x="2162361" y="1322029"/>
                </a:cubicBezTo>
                <a:cubicBezTo>
                  <a:pt x="2165282" y="1323198"/>
                  <a:pt x="2168495" y="1324366"/>
                  <a:pt x="2172000" y="1325535"/>
                </a:cubicBezTo>
                <a:cubicBezTo>
                  <a:pt x="2179011" y="1324366"/>
                  <a:pt x="2186313" y="1323198"/>
                  <a:pt x="2193908" y="1322029"/>
                </a:cubicBezTo>
                <a:cubicBezTo>
                  <a:pt x="2201502" y="1320861"/>
                  <a:pt x="2209389" y="1320277"/>
                  <a:pt x="2217568" y="1320277"/>
                </a:cubicBezTo>
                <a:cubicBezTo>
                  <a:pt x="2221073" y="1317940"/>
                  <a:pt x="2224578" y="1316772"/>
                  <a:pt x="2228084" y="1316772"/>
                </a:cubicBezTo>
                <a:cubicBezTo>
                  <a:pt x="2231589" y="1316772"/>
                  <a:pt x="2234218" y="1317064"/>
                  <a:pt x="2235970" y="1317648"/>
                </a:cubicBezTo>
                <a:cubicBezTo>
                  <a:pt x="2237723" y="1318232"/>
                  <a:pt x="2240352" y="1318524"/>
                  <a:pt x="2243857" y="1318524"/>
                </a:cubicBezTo>
                <a:lnTo>
                  <a:pt x="2266641" y="1341308"/>
                </a:lnTo>
                <a:cubicBezTo>
                  <a:pt x="2270146" y="1344813"/>
                  <a:pt x="2272775" y="1346858"/>
                  <a:pt x="2274527" y="1347442"/>
                </a:cubicBezTo>
                <a:cubicBezTo>
                  <a:pt x="2276280" y="1348026"/>
                  <a:pt x="2280954" y="1349779"/>
                  <a:pt x="2288548" y="1352700"/>
                </a:cubicBezTo>
                <a:cubicBezTo>
                  <a:pt x="2296143" y="1355621"/>
                  <a:pt x="2300816" y="1359126"/>
                  <a:pt x="2302569" y="1363215"/>
                </a:cubicBezTo>
                <a:cubicBezTo>
                  <a:pt x="2304322" y="1367305"/>
                  <a:pt x="2307243" y="1371686"/>
                  <a:pt x="2311332" y="1376360"/>
                </a:cubicBezTo>
                <a:cubicBezTo>
                  <a:pt x="2315421" y="1381034"/>
                  <a:pt x="2317466" y="1384539"/>
                  <a:pt x="2317466" y="1386876"/>
                </a:cubicBezTo>
                <a:lnTo>
                  <a:pt x="2317466" y="1407907"/>
                </a:lnTo>
                <a:cubicBezTo>
                  <a:pt x="2317466" y="1412580"/>
                  <a:pt x="2318050" y="1419006"/>
                  <a:pt x="2319219" y="1427185"/>
                </a:cubicBezTo>
                <a:cubicBezTo>
                  <a:pt x="2321555" y="1431859"/>
                  <a:pt x="2322724" y="1437701"/>
                  <a:pt x="2322724" y="1444711"/>
                </a:cubicBezTo>
                <a:cubicBezTo>
                  <a:pt x="2322724" y="1449385"/>
                  <a:pt x="2321848" y="1453767"/>
                  <a:pt x="2320095" y="1457856"/>
                </a:cubicBezTo>
                <a:cubicBezTo>
                  <a:pt x="2318342" y="1461945"/>
                  <a:pt x="2316298" y="1466327"/>
                  <a:pt x="2313961" y="1471000"/>
                </a:cubicBezTo>
                <a:cubicBezTo>
                  <a:pt x="2311624" y="1475674"/>
                  <a:pt x="2310456" y="1480932"/>
                  <a:pt x="2310456" y="1486774"/>
                </a:cubicBezTo>
                <a:cubicBezTo>
                  <a:pt x="2310456" y="1490279"/>
                  <a:pt x="2310456" y="1495537"/>
                  <a:pt x="2310456" y="1502547"/>
                </a:cubicBezTo>
                <a:lnTo>
                  <a:pt x="2306951" y="1507805"/>
                </a:lnTo>
                <a:lnTo>
                  <a:pt x="2305198" y="1511310"/>
                </a:lnTo>
                <a:cubicBezTo>
                  <a:pt x="2300524" y="1527668"/>
                  <a:pt x="2294682" y="1544025"/>
                  <a:pt x="2287672" y="1560383"/>
                </a:cubicBezTo>
                <a:lnTo>
                  <a:pt x="2268393" y="1605951"/>
                </a:lnTo>
                <a:cubicBezTo>
                  <a:pt x="2264888" y="1614129"/>
                  <a:pt x="2262259" y="1622308"/>
                  <a:pt x="2260507" y="1630487"/>
                </a:cubicBezTo>
                <a:cubicBezTo>
                  <a:pt x="2258754" y="1638666"/>
                  <a:pt x="2255541" y="1648013"/>
                  <a:pt x="2250867" y="1658529"/>
                </a:cubicBezTo>
                <a:cubicBezTo>
                  <a:pt x="2247362" y="1662034"/>
                  <a:pt x="2245025" y="1666707"/>
                  <a:pt x="2243857" y="1672549"/>
                </a:cubicBezTo>
                <a:lnTo>
                  <a:pt x="2236847" y="1686570"/>
                </a:lnTo>
                <a:lnTo>
                  <a:pt x="2231589" y="1698838"/>
                </a:lnTo>
                <a:cubicBezTo>
                  <a:pt x="2231589" y="1702344"/>
                  <a:pt x="2230420" y="1706433"/>
                  <a:pt x="2228084" y="1711107"/>
                </a:cubicBezTo>
                <a:cubicBezTo>
                  <a:pt x="2225747" y="1713443"/>
                  <a:pt x="2220781" y="1720454"/>
                  <a:pt x="2213186" y="1732138"/>
                </a:cubicBezTo>
                <a:cubicBezTo>
                  <a:pt x="2205592" y="1743822"/>
                  <a:pt x="2202963" y="1751416"/>
                  <a:pt x="2205300" y="1754922"/>
                </a:cubicBezTo>
                <a:cubicBezTo>
                  <a:pt x="2205300" y="1758427"/>
                  <a:pt x="2208513" y="1760472"/>
                  <a:pt x="2214939" y="1761056"/>
                </a:cubicBezTo>
                <a:cubicBezTo>
                  <a:pt x="2221365" y="1761640"/>
                  <a:pt x="2225747" y="1761932"/>
                  <a:pt x="2228084" y="1761932"/>
                </a:cubicBezTo>
                <a:cubicBezTo>
                  <a:pt x="2233925" y="1761932"/>
                  <a:pt x="2239768" y="1761348"/>
                  <a:pt x="2245609" y="1760179"/>
                </a:cubicBezTo>
                <a:lnTo>
                  <a:pt x="2270146" y="1760179"/>
                </a:lnTo>
                <a:cubicBezTo>
                  <a:pt x="2274819" y="1761348"/>
                  <a:pt x="2278617" y="1761932"/>
                  <a:pt x="2281538" y="1761932"/>
                </a:cubicBezTo>
                <a:cubicBezTo>
                  <a:pt x="2284459" y="1761932"/>
                  <a:pt x="2288840" y="1761348"/>
                  <a:pt x="2294682" y="1760179"/>
                </a:cubicBezTo>
                <a:lnTo>
                  <a:pt x="2308703" y="1760179"/>
                </a:lnTo>
                <a:lnTo>
                  <a:pt x="2315714" y="1761932"/>
                </a:lnTo>
                <a:lnTo>
                  <a:pt x="2366539" y="1761932"/>
                </a:lnTo>
                <a:lnTo>
                  <a:pt x="2368292" y="1760179"/>
                </a:lnTo>
                <a:lnTo>
                  <a:pt x="2387570" y="1760179"/>
                </a:lnTo>
                <a:cubicBezTo>
                  <a:pt x="2391075" y="1761348"/>
                  <a:pt x="2394580" y="1761932"/>
                  <a:pt x="2398086" y="1761932"/>
                </a:cubicBezTo>
                <a:cubicBezTo>
                  <a:pt x="2401591" y="1761932"/>
                  <a:pt x="2407725" y="1760472"/>
                  <a:pt x="2416488" y="1757550"/>
                </a:cubicBezTo>
                <a:cubicBezTo>
                  <a:pt x="2425251" y="1754630"/>
                  <a:pt x="2431385" y="1754337"/>
                  <a:pt x="2434890" y="1756674"/>
                </a:cubicBezTo>
                <a:cubicBezTo>
                  <a:pt x="2440732" y="1757843"/>
                  <a:pt x="2445698" y="1760472"/>
                  <a:pt x="2449787" y="1764561"/>
                </a:cubicBezTo>
                <a:cubicBezTo>
                  <a:pt x="2453877" y="1768650"/>
                  <a:pt x="2457674" y="1771863"/>
                  <a:pt x="2461179" y="1774200"/>
                </a:cubicBezTo>
                <a:cubicBezTo>
                  <a:pt x="2465853" y="1774200"/>
                  <a:pt x="2470819" y="1773616"/>
                  <a:pt x="2476076" y="1772448"/>
                </a:cubicBezTo>
                <a:cubicBezTo>
                  <a:pt x="2481334" y="1771279"/>
                  <a:pt x="2486884" y="1770695"/>
                  <a:pt x="2492726" y="1770695"/>
                </a:cubicBezTo>
                <a:lnTo>
                  <a:pt x="2503242" y="1770695"/>
                </a:lnTo>
                <a:cubicBezTo>
                  <a:pt x="2509084" y="1770695"/>
                  <a:pt x="2512589" y="1772448"/>
                  <a:pt x="2513757" y="1775953"/>
                </a:cubicBezTo>
                <a:cubicBezTo>
                  <a:pt x="2533620" y="1777121"/>
                  <a:pt x="2549393" y="1782963"/>
                  <a:pt x="2561077" y="1793479"/>
                </a:cubicBezTo>
                <a:lnTo>
                  <a:pt x="2564583" y="1793479"/>
                </a:lnTo>
                <a:cubicBezTo>
                  <a:pt x="2566920" y="1793479"/>
                  <a:pt x="2568088" y="1792895"/>
                  <a:pt x="2568088" y="1791726"/>
                </a:cubicBezTo>
                <a:lnTo>
                  <a:pt x="2575098" y="1791726"/>
                </a:lnTo>
                <a:cubicBezTo>
                  <a:pt x="2580940" y="1797568"/>
                  <a:pt x="2589119" y="1802534"/>
                  <a:pt x="2599635" y="1806623"/>
                </a:cubicBezTo>
                <a:cubicBezTo>
                  <a:pt x="2610150" y="1810713"/>
                  <a:pt x="2616869" y="1815094"/>
                  <a:pt x="2619790" y="1819768"/>
                </a:cubicBezTo>
                <a:cubicBezTo>
                  <a:pt x="2622711" y="1824441"/>
                  <a:pt x="2625924" y="1830575"/>
                  <a:pt x="2629429" y="1838170"/>
                </a:cubicBezTo>
                <a:cubicBezTo>
                  <a:pt x="2632934" y="1845765"/>
                  <a:pt x="2634687" y="1852191"/>
                  <a:pt x="2634687" y="1857449"/>
                </a:cubicBezTo>
                <a:cubicBezTo>
                  <a:pt x="2634687" y="1862706"/>
                  <a:pt x="2633226" y="1865627"/>
                  <a:pt x="2630305" y="1866212"/>
                </a:cubicBezTo>
                <a:cubicBezTo>
                  <a:pt x="2627384" y="1866796"/>
                  <a:pt x="2623587" y="1868256"/>
                  <a:pt x="2618913" y="1870593"/>
                </a:cubicBezTo>
                <a:cubicBezTo>
                  <a:pt x="2617745" y="1874098"/>
                  <a:pt x="2612487" y="1880525"/>
                  <a:pt x="2603140" y="1889872"/>
                </a:cubicBezTo>
                <a:cubicBezTo>
                  <a:pt x="2592624" y="1896882"/>
                  <a:pt x="2585030" y="1899803"/>
                  <a:pt x="2580356" y="1898635"/>
                </a:cubicBezTo>
                <a:lnTo>
                  <a:pt x="2559325" y="1914408"/>
                </a:lnTo>
                <a:cubicBezTo>
                  <a:pt x="2552314" y="1920250"/>
                  <a:pt x="2545304" y="1923755"/>
                  <a:pt x="2538294" y="1924924"/>
                </a:cubicBezTo>
                <a:cubicBezTo>
                  <a:pt x="2534789" y="1923755"/>
                  <a:pt x="2532452" y="1920834"/>
                  <a:pt x="2531283" y="1916161"/>
                </a:cubicBezTo>
                <a:lnTo>
                  <a:pt x="2515510" y="1916161"/>
                </a:lnTo>
                <a:lnTo>
                  <a:pt x="2510252" y="1923171"/>
                </a:lnTo>
                <a:cubicBezTo>
                  <a:pt x="2506747" y="1923171"/>
                  <a:pt x="2504410" y="1924340"/>
                  <a:pt x="2503242" y="1926676"/>
                </a:cubicBezTo>
                <a:cubicBezTo>
                  <a:pt x="2499737" y="1930182"/>
                  <a:pt x="2495647" y="1931934"/>
                  <a:pt x="2490974" y="1931934"/>
                </a:cubicBezTo>
                <a:lnTo>
                  <a:pt x="2483963" y="1931934"/>
                </a:lnTo>
                <a:cubicBezTo>
                  <a:pt x="2480458" y="1933103"/>
                  <a:pt x="2476661" y="1933979"/>
                  <a:pt x="2472571" y="1934563"/>
                </a:cubicBezTo>
                <a:cubicBezTo>
                  <a:pt x="2468482" y="1935147"/>
                  <a:pt x="2463516" y="1939529"/>
                  <a:pt x="2457674" y="1947708"/>
                </a:cubicBezTo>
                <a:cubicBezTo>
                  <a:pt x="2450664" y="1953550"/>
                  <a:pt x="2443069" y="1956471"/>
                  <a:pt x="2434890" y="1956471"/>
                </a:cubicBezTo>
                <a:cubicBezTo>
                  <a:pt x="2431385" y="1956471"/>
                  <a:pt x="2429633" y="1955302"/>
                  <a:pt x="2429633" y="1952965"/>
                </a:cubicBezTo>
                <a:cubicBezTo>
                  <a:pt x="2426127" y="1951797"/>
                  <a:pt x="2423791" y="1951213"/>
                  <a:pt x="2422622" y="1951213"/>
                </a:cubicBezTo>
                <a:cubicBezTo>
                  <a:pt x="2417949" y="1951213"/>
                  <a:pt x="2413859" y="1952381"/>
                  <a:pt x="2410354" y="1954718"/>
                </a:cubicBezTo>
                <a:cubicBezTo>
                  <a:pt x="2405680" y="1959392"/>
                  <a:pt x="2401591" y="1961728"/>
                  <a:pt x="2398086" y="1961728"/>
                </a:cubicBezTo>
                <a:cubicBezTo>
                  <a:pt x="2396917" y="1960560"/>
                  <a:pt x="2393704" y="1959684"/>
                  <a:pt x="2388446" y="1959100"/>
                </a:cubicBezTo>
                <a:cubicBezTo>
                  <a:pt x="2383189" y="1958515"/>
                  <a:pt x="2379391" y="1957639"/>
                  <a:pt x="2377055" y="1956471"/>
                </a:cubicBezTo>
                <a:lnTo>
                  <a:pt x="2373549" y="1954718"/>
                </a:lnTo>
                <a:lnTo>
                  <a:pt x="2371797" y="1952965"/>
                </a:lnTo>
                <a:cubicBezTo>
                  <a:pt x="2367123" y="1952965"/>
                  <a:pt x="2363326" y="1954134"/>
                  <a:pt x="2360405" y="1956471"/>
                </a:cubicBezTo>
                <a:cubicBezTo>
                  <a:pt x="2357484" y="1958807"/>
                  <a:pt x="2355439" y="1960560"/>
                  <a:pt x="2354271" y="1961728"/>
                </a:cubicBezTo>
                <a:lnTo>
                  <a:pt x="2349013" y="1958223"/>
                </a:lnTo>
                <a:lnTo>
                  <a:pt x="2368292" y="1938945"/>
                </a:lnTo>
                <a:cubicBezTo>
                  <a:pt x="2368292" y="1935439"/>
                  <a:pt x="2368292" y="1933103"/>
                  <a:pt x="2368292" y="1931934"/>
                </a:cubicBezTo>
                <a:lnTo>
                  <a:pt x="2368292" y="1926676"/>
                </a:lnTo>
                <a:cubicBezTo>
                  <a:pt x="2364786" y="1926676"/>
                  <a:pt x="2362157" y="1927845"/>
                  <a:pt x="2360405" y="1930182"/>
                </a:cubicBezTo>
                <a:cubicBezTo>
                  <a:pt x="2358652" y="1932518"/>
                  <a:pt x="2356023" y="1933687"/>
                  <a:pt x="2352518" y="1933687"/>
                </a:cubicBezTo>
                <a:lnTo>
                  <a:pt x="2352518" y="1930182"/>
                </a:lnTo>
                <a:cubicBezTo>
                  <a:pt x="2347845" y="1930182"/>
                  <a:pt x="2344923" y="1931350"/>
                  <a:pt x="2343755" y="1933687"/>
                </a:cubicBezTo>
                <a:cubicBezTo>
                  <a:pt x="2340250" y="1937192"/>
                  <a:pt x="2337913" y="1938945"/>
                  <a:pt x="2336745" y="1938945"/>
                </a:cubicBezTo>
                <a:lnTo>
                  <a:pt x="2334992" y="1938945"/>
                </a:lnTo>
                <a:lnTo>
                  <a:pt x="2329734" y="1937192"/>
                </a:lnTo>
                <a:lnTo>
                  <a:pt x="2327982" y="1937192"/>
                </a:lnTo>
                <a:lnTo>
                  <a:pt x="2320971" y="1942450"/>
                </a:lnTo>
                <a:lnTo>
                  <a:pt x="2319219" y="1942450"/>
                </a:lnTo>
                <a:cubicBezTo>
                  <a:pt x="2318050" y="1941281"/>
                  <a:pt x="2317466" y="1940113"/>
                  <a:pt x="2317466" y="1938945"/>
                </a:cubicBezTo>
                <a:lnTo>
                  <a:pt x="2317466" y="1937192"/>
                </a:lnTo>
                <a:cubicBezTo>
                  <a:pt x="2317466" y="1936024"/>
                  <a:pt x="2323308" y="1931934"/>
                  <a:pt x="2334992" y="1924924"/>
                </a:cubicBezTo>
                <a:cubicBezTo>
                  <a:pt x="2345508" y="1915577"/>
                  <a:pt x="2352518" y="1910903"/>
                  <a:pt x="2356023" y="1910903"/>
                </a:cubicBezTo>
                <a:lnTo>
                  <a:pt x="2357776" y="1909150"/>
                </a:lnTo>
                <a:lnTo>
                  <a:pt x="2361281" y="1909150"/>
                </a:lnTo>
                <a:lnTo>
                  <a:pt x="2361281" y="1900387"/>
                </a:lnTo>
                <a:cubicBezTo>
                  <a:pt x="2361281" y="1894545"/>
                  <a:pt x="2363034" y="1889872"/>
                  <a:pt x="2366539" y="1886367"/>
                </a:cubicBezTo>
                <a:lnTo>
                  <a:pt x="2378807" y="1874098"/>
                </a:lnTo>
                <a:cubicBezTo>
                  <a:pt x="2376470" y="1868256"/>
                  <a:pt x="2376762" y="1862999"/>
                  <a:pt x="2379683" y="1858325"/>
                </a:cubicBezTo>
                <a:cubicBezTo>
                  <a:pt x="2382604" y="1853651"/>
                  <a:pt x="2384065" y="1847809"/>
                  <a:pt x="2384065" y="1840799"/>
                </a:cubicBezTo>
                <a:cubicBezTo>
                  <a:pt x="2384065" y="1837294"/>
                  <a:pt x="2383481" y="1834957"/>
                  <a:pt x="2382312" y="1833789"/>
                </a:cubicBezTo>
                <a:lnTo>
                  <a:pt x="2371797" y="1833789"/>
                </a:lnTo>
                <a:cubicBezTo>
                  <a:pt x="2368292" y="1834957"/>
                  <a:pt x="2365955" y="1835541"/>
                  <a:pt x="2364786" y="1835541"/>
                </a:cubicBezTo>
                <a:cubicBezTo>
                  <a:pt x="2361281" y="1835541"/>
                  <a:pt x="2359529" y="1834665"/>
                  <a:pt x="2359529" y="1832912"/>
                </a:cubicBezTo>
                <a:cubicBezTo>
                  <a:pt x="2359529" y="1831160"/>
                  <a:pt x="2358068" y="1829991"/>
                  <a:pt x="2355147" y="1829407"/>
                </a:cubicBezTo>
                <a:cubicBezTo>
                  <a:pt x="2352226" y="1828823"/>
                  <a:pt x="2348429" y="1828531"/>
                  <a:pt x="2343755" y="1828531"/>
                </a:cubicBezTo>
                <a:lnTo>
                  <a:pt x="2322724" y="1828531"/>
                </a:lnTo>
                <a:cubicBezTo>
                  <a:pt x="2320387" y="1829699"/>
                  <a:pt x="2317466" y="1830283"/>
                  <a:pt x="2313961" y="1830283"/>
                </a:cubicBezTo>
                <a:cubicBezTo>
                  <a:pt x="2305782" y="1830283"/>
                  <a:pt x="2299356" y="1829115"/>
                  <a:pt x="2294682" y="1826778"/>
                </a:cubicBezTo>
                <a:cubicBezTo>
                  <a:pt x="2287672" y="1824441"/>
                  <a:pt x="2281830" y="1823273"/>
                  <a:pt x="2277156" y="1823273"/>
                </a:cubicBezTo>
                <a:lnTo>
                  <a:pt x="2268393" y="1823273"/>
                </a:lnTo>
                <a:lnTo>
                  <a:pt x="2266641" y="1826778"/>
                </a:lnTo>
                <a:lnTo>
                  <a:pt x="2263135" y="1826778"/>
                </a:lnTo>
                <a:cubicBezTo>
                  <a:pt x="2260799" y="1825610"/>
                  <a:pt x="2256125" y="1824441"/>
                  <a:pt x="2249115" y="1823273"/>
                </a:cubicBezTo>
                <a:lnTo>
                  <a:pt x="2214063" y="1823273"/>
                </a:lnTo>
                <a:cubicBezTo>
                  <a:pt x="2210557" y="1824441"/>
                  <a:pt x="2207052" y="1825610"/>
                  <a:pt x="2203547" y="1826778"/>
                </a:cubicBezTo>
                <a:lnTo>
                  <a:pt x="2187774" y="1826778"/>
                </a:lnTo>
                <a:cubicBezTo>
                  <a:pt x="2181932" y="1826778"/>
                  <a:pt x="2176090" y="1827362"/>
                  <a:pt x="2170248" y="1828531"/>
                </a:cubicBezTo>
                <a:lnTo>
                  <a:pt x="2164990" y="1830283"/>
                </a:lnTo>
                <a:cubicBezTo>
                  <a:pt x="2162653" y="1836125"/>
                  <a:pt x="2159440" y="1841091"/>
                  <a:pt x="2155351" y="1845181"/>
                </a:cubicBezTo>
                <a:cubicBezTo>
                  <a:pt x="2151261" y="1849270"/>
                  <a:pt x="2148048" y="1854820"/>
                  <a:pt x="2145711" y="1861830"/>
                </a:cubicBezTo>
                <a:cubicBezTo>
                  <a:pt x="2139869" y="1871177"/>
                  <a:pt x="2134027" y="1881693"/>
                  <a:pt x="2128185" y="1893377"/>
                </a:cubicBezTo>
                <a:lnTo>
                  <a:pt x="2112412" y="1924924"/>
                </a:lnTo>
                <a:lnTo>
                  <a:pt x="2110659" y="1928429"/>
                </a:lnTo>
                <a:cubicBezTo>
                  <a:pt x="2109491" y="1930766"/>
                  <a:pt x="2108907" y="1932518"/>
                  <a:pt x="2108907" y="1933687"/>
                </a:cubicBezTo>
                <a:cubicBezTo>
                  <a:pt x="2103065" y="1947708"/>
                  <a:pt x="2096638" y="1961436"/>
                  <a:pt x="2089628" y="1974873"/>
                </a:cubicBezTo>
                <a:cubicBezTo>
                  <a:pt x="2082618" y="1988310"/>
                  <a:pt x="2078528" y="2002038"/>
                  <a:pt x="2077360" y="2016059"/>
                </a:cubicBezTo>
                <a:lnTo>
                  <a:pt x="2079112" y="2016059"/>
                </a:lnTo>
                <a:lnTo>
                  <a:pt x="2084370" y="2012554"/>
                </a:lnTo>
                <a:cubicBezTo>
                  <a:pt x="2087875" y="2009049"/>
                  <a:pt x="2089920" y="2007588"/>
                  <a:pt x="2090504" y="2008172"/>
                </a:cubicBezTo>
                <a:cubicBezTo>
                  <a:pt x="2091088" y="2008757"/>
                  <a:pt x="2095178" y="2008172"/>
                  <a:pt x="2102773" y="2006420"/>
                </a:cubicBezTo>
                <a:cubicBezTo>
                  <a:pt x="2110367" y="2004667"/>
                  <a:pt x="2114749" y="2003791"/>
                  <a:pt x="2115917" y="2003791"/>
                </a:cubicBezTo>
                <a:cubicBezTo>
                  <a:pt x="2117086" y="2003791"/>
                  <a:pt x="2120591" y="2002622"/>
                  <a:pt x="2126433" y="2000286"/>
                </a:cubicBezTo>
                <a:cubicBezTo>
                  <a:pt x="2132275" y="1997949"/>
                  <a:pt x="2135780" y="1996780"/>
                  <a:pt x="2136948" y="1996780"/>
                </a:cubicBezTo>
                <a:lnTo>
                  <a:pt x="2147464" y="1996780"/>
                </a:lnTo>
                <a:cubicBezTo>
                  <a:pt x="2147464" y="1997949"/>
                  <a:pt x="2149217" y="1999117"/>
                  <a:pt x="2152722" y="2000286"/>
                </a:cubicBezTo>
                <a:cubicBezTo>
                  <a:pt x="2153890" y="1999117"/>
                  <a:pt x="2156811" y="1997949"/>
                  <a:pt x="2161485" y="1996780"/>
                </a:cubicBezTo>
                <a:cubicBezTo>
                  <a:pt x="2162653" y="1995612"/>
                  <a:pt x="2164698" y="1994736"/>
                  <a:pt x="2167619" y="1994152"/>
                </a:cubicBezTo>
                <a:cubicBezTo>
                  <a:pt x="2170540" y="1993567"/>
                  <a:pt x="2176090" y="1995612"/>
                  <a:pt x="2184268" y="2000286"/>
                </a:cubicBezTo>
                <a:cubicBezTo>
                  <a:pt x="2198289" y="2000286"/>
                  <a:pt x="2208221" y="2001454"/>
                  <a:pt x="2214063" y="2003791"/>
                </a:cubicBezTo>
                <a:lnTo>
                  <a:pt x="2229836" y="2010801"/>
                </a:lnTo>
                <a:cubicBezTo>
                  <a:pt x="2229836" y="2011970"/>
                  <a:pt x="2230712" y="2012554"/>
                  <a:pt x="2232465" y="2012554"/>
                </a:cubicBezTo>
                <a:cubicBezTo>
                  <a:pt x="2234218" y="2012554"/>
                  <a:pt x="2235678" y="2013430"/>
                  <a:pt x="2236847" y="2015183"/>
                </a:cubicBezTo>
                <a:cubicBezTo>
                  <a:pt x="2238015" y="2016935"/>
                  <a:pt x="2244441" y="2020148"/>
                  <a:pt x="2256125" y="2024822"/>
                </a:cubicBezTo>
                <a:cubicBezTo>
                  <a:pt x="2264304" y="2028327"/>
                  <a:pt x="2270730" y="2031248"/>
                  <a:pt x="2275404" y="2033585"/>
                </a:cubicBezTo>
                <a:cubicBezTo>
                  <a:pt x="2280077" y="2035922"/>
                  <a:pt x="2282414" y="2040011"/>
                  <a:pt x="2282414" y="2045853"/>
                </a:cubicBezTo>
                <a:lnTo>
                  <a:pt x="2285919" y="2061627"/>
                </a:lnTo>
                <a:lnTo>
                  <a:pt x="2285919" y="2065132"/>
                </a:lnTo>
                <a:cubicBezTo>
                  <a:pt x="2285919" y="2066300"/>
                  <a:pt x="2287088" y="2066884"/>
                  <a:pt x="2289425" y="2066884"/>
                </a:cubicBezTo>
                <a:lnTo>
                  <a:pt x="2289425" y="2072142"/>
                </a:lnTo>
                <a:cubicBezTo>
                  <a:pt x="2289425" y="2079153"/>
                  <a:pt x="2289132" y="2084702"/>
                  <a:pt x="2288548" y="2088792"/>
                </a:cubicBezTo>
                <a:cubicBezTo>
                  <a:pt x="2287964" y="2092881"/>
                  <a:pt x="2287088" y="2098431"/>
                  <a:pt x="2285919" y="2105442"/>
                </a:cubicBezTo>
                <a:cubicBezTo>
                  <a:pt x="2284751" y="2106610"/>
                  <a:pt x="2280954" y="2112160"/>
                  <a:pt x="2274527" y="2122091"/>
                </a:cubicBezTo>
                <a:cubicBezTo>
                  <a:pt x="2268101" y="2132023"/>
                  <a:pt x="2264304" y="2138157"/>
                  <a:pt x="2263135" y="2140494"/>
                </a:cubicBezTo>
                <a:cubicBezTo>
                  <a:pt x="2256125" y="2141662"/>
                  <a:pt x="2248823" y="2142246"/>
                  <a:pt x="2241228" y="2142246"/>
                </a:cubicBezTo>
                <a:cubicBezTo>
                  <a:pt x="2233633" y="2142246"/>
                  <a:pt x="2227499" y="2143415"/>
                  <a:pt x="2222826" y="2145751"/>
                </a:cubicBezTo>
                <a:lnTo>
                  <a:pt x="2219321" y="2145751"/>
                </a:lnTo>
                <a:cubicBezTo>
                  <a:pt x="2211142" y="2148088"/>
                  <a:pt x="2201794" y="2149549"/>
                  <a:pt x="2191279" y="2150133"/>
                </a:cubicBezTo>
                <a:cubicBezTo>
                  <a:pt x="2180763" y="2150717"/>
                  <a:pt x="2175505" y="2156851"/>
                  <a:pt x="2175505" y="2168535"/>
                </a:cubicBezTo>
                <a:lnTo>
                  <a:pt x="2175505" y="2187814"/>
                </a:lnTo>
                <a:cubicBezTo>
                  <a:pt x="2176674" y="2197161"/>
                  <a:pt x="2178427" y="2202419"/>
                  <a:pt x="2180763" y="2203587"/>
                </a:cubicBezTo>
                <a:lnTo>
                  <a:pt x="2180763" y="2205340"/>
                </a:lnTo>
                <a:cubicBezTo>
                  <a:pt x="2180763" y="2206508"/>
                  <a:pt x="2180179" y="2208845"/>
                  <a:pt x="2179011" y="2212350"/>
                </a:cubicBezTo>
                <a:lnTo>
                  <a:pt x="2179011" y="2226371"/>
                </a:lnTo>
                <a:cubicBezTo>
                  <a:pt x="2180179" y="2228708"/>
                  <a:pt x="2180763" y="2231921"/>
                  <a:pt x="2180763" y="2236010"/>
                </a:cubicBezTo>
                <a:cubicBezTo>
                  <a:pt x="2180763" y="2240100"/>
                  <a:pt x="2180179" y="2245065"/>
                  <a:pt x="2179011" y="2250907"/>
                </a:cubicBezTo>
                <a:lnTo>
                  <a:pt x="2179011" y="2266681"/>
                </a:lnTo>
                <a:cubicBezTo>
                  <a:pt x="2179011" y="2270186"/>
                  <a:pt x="2179595" y="2271939"/>
                  <a:pt x="2180763" y="2271939"/>
                </a:cubicBezTo>
                <a:lnTo>
                  <a:pt x="2180763" y="2284207"/>
                </a:lnTo>
                <a:cubicBezTo>
                  <a:pt x="2180763" y="2288880"/>
                  <a:pt x="2180179" y="2292970"/>
                  <a:pt x="2179011" y="2296475"/>
                </a:cubicBezTo>
                <a:lnTo>
                  <a:pt x="2179011" y="2315754"/>
                </a:lnTo>
                <a:cubicBezTo>
                  <a:pt x="2179011" y="2319259"/>
                  <a:pt x="2179303" y="2323056"/>
                  <a:pt x="2179887" y="2327146"/>
                </a:cubicBezTo>
                <a:cubicBezTo>
                  <a:pt x="2180471" y="2331235"/>
                  <a:pt x="2181932" y="2336785"/>
                  <a:pt x="2184268" y="2343795"/>
                </a:cubicBezTo>
                <a:lnTo>
                  <a:pt x="2187774" y="2347300"/>
                </a:lnTo>
                <a:lnTo>
                  <a:pt x="2189526" y="2347300"/>
                </a:lnTo>
                <a:cubicBezTo>
                  <a:pt x="2195368" y="2350806"/>
                  <a:pt x="2199458" y="2357232"/>
                  <a:pt x="2201794" y="2366579"/>
                </a:cubicBezTo>
                <a:cubicBezTo>
                  <a:pt x="2201794" y="2372421"/>
                  <a:pt x="2201794" y="2379431"/>
                  <a:pt x="2201794" y="2387610"/>
                </a:cubicBezTo>
                <a:cubicBezTo>
                  <a:pt x="2204131" y="2388779"/>
                  <a:pt x="2207344" y="2392868"/>
                  <a:pt x="2211434" y="2399878"/>
                </a:cubicBezTo>
                <a:cubicBezTo>
                  <a:pt x="2215523" y="2406889"/>
                  <a:pt x="2217276" y="2411270"/>
                  <a:pt x="2216692" y="2413023"/>
                </a:cubicBezTo>
                <a:cubicBezTo>
                  <a:pt x="2216107" y="2414776"/>
                  <a:pt x="2215231" y="2415652"/>
                  <a:pt x="2214063" y="2415652"/>
                </a:cubicBezTo>
                <a:lnTo>
                  <a:pt x="2214063" y="2420910"/>
                </a:lnTo>
                <a:cubicBezTo>
                  <a:pt x="2212894" y="2425583"/>
                  <a:pt x="2214647" y="2429088"/>
                  <a:pt x="2219321" y="2431425"/>
                </a:cubicBezTo>
                <a:lnTo>
                  <a:pt x="2228084" y="2440188"/>
                </a:lnTo>
                <a:cubicBezTo>
                  <a:pt x="2230420" y="2444862"/>
                  <a:pt x="2232173" y="2449535"/>
                  <a:pt x="2233341" y="2454209"/>
                </a:cubicBezTo>
                <a:cubicBezTo>
                  <a:pt x="2234510" y="2458883"/>
                  <a:pt x="2236847" y="2464140"/>
                  <a:pt x="2240352" y="2469982"/>
                </a:cubicBezTo>
                <a:lnTo>
                  <a:pt x="2243857" y="2473488"/>
                </a:lnTo>
                <a:cubicBezTo>
                  <a:pt x="2247362" y="2479330"/>
                  <a:pt x="2251451" y="2486924"/>
                  <a:pt x="2256125" y="2496271"/>
                </a:cubicBezTo>
                <a:cubicBezTo>
                  <a:pt x="2258462" y="2506787"/>
                  <a:pt x="2259630" y="2516134"/>
                  <a:pt x="2259630" y="2524313"/>
                </a:cubicBezTo>
                <a:lnTo>
                  <a:pt x="2259630" y="2526066"/>
                </a:lnTo>
                <a:lnTo>
                  <a:pt x="2257878" y="2529571"/>
                </a:lnTo>
                <a:cubicBezTo>
                  <a:pt x="2257878" y="2535413"/>
                  <a:pt x="2259338" y="2540378"/>
                  <a:pt x="2262259" y="2544468"/>
                </a:cubicBezTo>
                <a:cubicBezTo>
                  <a:pt x="2265180" y="2548557"/>
                  <a:pt x="2267809" y="2554691"/>
                  <a:pt x="2270146" y="2562870"/>
                </a:cubicBezTo>
                <a:cubicBezTo>
                  <a:pt x="2272483" y="2568712"/>
                  <a:pt x="2274235" y="2575431"/>
                  <a:pt x="2275404" y="2583025"/>
                </a:cubicBezTo>
                <a:cubicBezTo>
                  <a:pt x="2276572" y="2590620"/>
                  <a:pt x="2277156" y="2597922"/>
                  <a:pt x="2277156" y="2604933"/>
                </a:cubicBezTo>
                <a:lnTo>
                  <a:pt x="2275404" y="2606685"/>
                </a:lnTo>
                <a:cubicBezTo>
                  <a:pt x="2273067" y="2606685"/>
                  <a:pt x="2271899" y="2607269"/>
                  <a:pt x="2271899" y="2608438"/>
                </a:cubicBezTo>
                <a:lnTo>
                  <a:pt x="2271899" y="2611943"/>
                </a:lnTo>
                <a:lnTo>
                  <a:pt x="2270146" y="2613696"/>
                </a:lnTo>
                <a:lnTo>
                  <a:pt x="2271899" y="2613696"/>
                </a:lnTo>
                <a:cubicBezTo>
                  <a:pt x="2275404" y="2621874"/>
                  <a:pt x="2278617" y="2629469"/>
                  <a:pt x="2281538" y="2636480"/>
                </a:cubicBezTo>
                <a:cubicBezTo>
                  <a:pt x="2284459" y="2643490"/>
                  <a:pt x="2285919" y="2651669"/>
                  <a:pt x="2285919" y="2661016"/>
                </a:cubicBezTo>
                <a:cubicBezTo>
                  <a:pt x="2285919" y="2670363"/>
                  <a:pt x="2279785" y="2677374"/>
                  <a:pt x="2267517" y="2682047"/>
                </a:cubicBezTo>
                <a:cubicBezTo>
                  <a:pt x="2255249" y="2686721"/>
                  <a:pt x="2245025" y="2689058"/>
                  <a:pt x="2236847" y="2689058"/>
                </a:cubicBezTo>
                <a:cubicBezTo>
                  <a:pt x="2228668" y="2689058"/>
                  <a:pt x="2223410" y="2686721"/>
                  <a:pt x="2221073" y="2682047"/>
                </a:cubicBezTo>
                <a:cubicBezTo>
                  <a:pt x="2216400" y="2677374"/>
                  <a:pt x="2211142" y="2675037"/>
                  <a:pt x="2205300" y="2675037"/>
                </a:cubicBezTo>
                <a:cubicBezTo>
                  <a:pt x="2201794" y="2675037"/>
                  <a:pt x="2200042" y="2676497"/>
                  <a:pt x="2200042" y="2679418"/>
                </a:cubicBezTo>
                <a:cubicBezTo>
                  <a:pt x="2200042" y="2682340"/>
                  <a:pt x="2197705" y="2683800"/>
                  <a:pt x="2193031" y="2683800"/>
                </a:cubicBezTo>
                <a:cubicBezTo>
                  <a:pt x="2186021" y="2683800"/>
                  <a:pt x="2178427" y="2681463"/>
                  <a:pt x="2170248" y="2676790"/>
                </a:cubicBezTo>
                <a:cubicBezTo>
                  <a:pt x="2162069" y="2672116"/>
                  <a:pt x="2155643" y="2666858"/>
                  <a:pt x="2150969" y="2661016"/>
                </a:cubicBezTo>
                <a:cubicBezTo>
                  <a:pt x="2148632" y="2658679"/>
                  <a:pt x="2147464" y="2655466"/>
                  <a:pt x="2147464" y="2651377"/>
                </a:cubicBezTo>
                <a:cubicBezTo>
                  <a:pt x="2147464" y="2647287"/>
                  <a:pt x="2145711" y="2644659"/>
                  <a:pt x="2142206" y="2643490"/>
                </a:cubicBezTo>
                <a:lnTo>
                  <a:pt x="2142206" y="2618953"/>
                </a:lnTo>
                <a:cubicBezTo>
                  <a:pt x="2142206" y="2614280"/>
                  <a:pt x="2140161" y="2611651"/>
                  <a:pt x="2136072" y="2611067"/>
                </a:cubicBezTo>
                <a:cubicBezTo>
                  <a:pt x="2131983" y="2610482"/>
                  <a:pt x="2129938" y="2608730"/>
                  <a:pt x="2129938" y="2605809"/>
                </a:cubicBezTo>
                <a:cubicBezTo>
                  <a:pt x="2129938" y="2602888"/>
                  <a:pt x="2130522" y="2601135"/>
                  <a:pt x="2131690" y="2600551"/>
                </a:cubicBezTo>
                <a:cubicBezTo>
                  <a:pt x="2132859" y="2599967"/>
                  <a:pt x="2133443" y="2598214"/>
                  <a:pt x="2133443" y="2595293"/>
                </a:cubicBezTo>
                <a:cubicBezTo>
                  <a:pt x="2133443" y="2592372"/>
                  <a:pt x="2130522" y="2587407"/>
                  <a:pt x="2124680" y="2580396"/>
                </a:cubicBezTo>
                <a:cubicBezTo>
                  <a:pt x="2116501" y="2569881"/>
                  <a:pt x="2112704" y="2561994"/>
                  <a:pt x="2113288" y="2556736"/>
                </a:cubicBezTo>
                <a:cubicBezTo>
                  <a:pt x="2113872" y="2551478"/>
                  <a:pt x="2112412" y="2545052"/>
                  <a:pt x="2108907" y="2537458"/>
                </a:cubicBezTo>
                <a:cubicBezTo>
                  <a:pt x="2105401" y="2529863"/>
                  <a:pt x="2103649" y="2521392"/>
                  <a:pt x="2103649" y="2512045"/>
                </a:cubicBezTo>
                <a:lnTo>
                  <a:pt x="2103649" y="2510292"/>
                </a:lnTo>
                <a:lnTo>
                  <a:pt x="2105401" y="2506787"/>
                </a:lnTo>
                <a:cubicBezTo>
                  <a:pt x="2105401" y="2504450"/>
                  <a:pt x="2105986" y="2503282"/>
                  <a:pt x="2107154" y="2503282"/>
                </a:cubicBezTo>
                <a:lnTo>
                  <a:pt x="2107154" y="2501529"/>
                </a:lnTo>
                <a:cubicBezTo>
                  <a:pt x="2107154" y="2498024"/>
                  <a:pt x="2106570" y="2495687"/>
                  <a:pt x="2105401" y="2494519"/>
                </a:cubicBezTo>
                <a:lnTo>
                  <a:pt x="2105401" y="2491014"/>
                </a:lnTo>
                <a:cubicBezTo>
                  <a:pt x="2105401" y="2487508"/>
                  <a:pt x="2106570" y="2485464"/>
                  <a:pt x="2108907" y="2484880"/>
                </a:cubicBezTo>
                <a:cubicBezTo>
                  <a:pt x="2111243" y="2484295"/>
                  <a:pt x="2112412" y="2482251"/>
                  <a:pt x="2112412" y="2478745"/>
                </a:cubicBezTo>
                <a:lnTo>
                  <a:pt x="2112412" y="2476993"/>
                </a:lnTo>
                <a:cubicBezTo>
                  <a:pt x="2108907" y="2473488"/>
                  <a:pt x="2105401" y="2469398"/>
                  <a:pt x="2101896" y="2464725"/>
                </a:cubicBezTo>
                <a:cubicBezTo>
                  <a:pt x="2096054" y="2457714"/>
                  <a:pt x="2093133" y="2453333"/>
                  <a:pt x="2093133" y="2451580"/>
                </a:cubicBezTo>
                <a:cubicBezTo>
                  <a:pt x="2093133" y="2449827"/>
                  <a:pt x="2093717" y="2446907"/>
                  <a:pt x="2094886" y="2442817"/>
                </a:cubicBezTo>
                <a:cubicBezTo>
                  <a:pt x="2096054" y="2438728"/>
                  <a:pt x="2096638" y="2435807"/>
                  <a:pt x="2096638" y="2434054"/>
                </a:cubicBezTo>
                <a:cubicBezTo>
                  <a:pt x="2096638" y="2432301"/>
                  <a:pt x="2095470" y="2429673"/>
                  <a:pt x="2093133" y="2426167"/>
                </a:cubicBezTo>
                <a:cubicBezTo>
                  <a:pt x="2090796" y="2420325"/>
                  <a:pt x="2089628" y="2416820"/>
                  <a:pt x="2089628" y="2415652"/>
                </a:cubicBezTo>
                <a:cubicBezTo>
                  <a:pt x="2089628" y="2408641"/>
                  <a:pt x="2090796" y="2402507"/>
                  <a:pt x="2093133" y="2397250"/>
                </a:cubicBezTo>
                <a:cubicBezTo>
                  <a:pt x="2095470" y="2391992"/>
                  <a:pt x="2096638" y="2385858"/>
                  <a:pt x="2096638" y="2378847"/>
                </a:cubicBezTo>
                <a:lnTo>
                  <a:pt x="2101896" y="2377095"/>
                </a:lnTo>
                <a:cubicBezTo>
                  <a:pt x="2101896" y="2375926"/>
                  <a:pt x="2102188" y="2372129"/>
                  <a:pt x="2102773" y="2365703"/>
                </a:cubicBezTo>
                <a:cubicBezTo>
                  <a:pt x="2103357" y="2359276"/>
                  <a:pt x="2104817" y="2355479"/>
                  <a:pt x="2107154" y="2354311"/>
                </a:cubicBezTo>
                <a:lnTo>
                  <a:pt x="2107154" y="2343795"/>
                </a:lnTo>
                <a:lnTo>
                  <a:pt x="2112412" y="2333280"/>
                </a:lnTo>
                <a:lnTo>
                  <a:pt x="2112412" y="2329774"/>
                </a:lnTo>
                <a:cubicBezTo>
                  <a:pt x="2112412" y="2325101"/>
                  <a:pt x="2111828" y="2322180"/>
                  <a:pt x="2110659" y="2321011"/>
                </a:cubicBezTo>
                <a:cubicBezTo>
                  <a:pt x="2109491" y="2317506"/>
                  <a:pt x="2108907" y="2315169"/>
                  <a:pt x="2108907" y="2314001"/>
                </a:cubicBezTo>
                <a:cubicBezTo>
                  <a:pt x="2108907" y="2305822"/>
                  <a:pt x="2110075" y="2297936"/>
                  <a:pt x="2112412" y="2290341"/>
                </a:cubicBezTo>
                <a:cubicBezTo>
                  <a:pt x="2114749" y="2282746"/>
                  <a:pt x="2116501" y="2276612"/>
                  <a:pt x="2117670" y="2271939"/>
                </a:cubicBezTo>
                <a:cubicBezTo>
                  <a:pt x="2118838" y="2263760"/>
                  <a:pt x="2120591" y="2257918"/>
                  <a:pt x="2122927" y="2254413"/>
                </a:cubicBezTo>
                <a:lnTo>
                  <a:pt x="2126433" y="2238639"/>
                </a:lnTo>
                <a:lnTo>
                  <a:pt x="2126433" y="2219361"/>
                </a:lnTo>
                <a:cubicBezTo>
                  <a:pt x="2126433" y="2213519"/>
                  <a:pt x="2127601" y="2207677"/>
                  <a:pt x="2129938" y="2201835"/>
                </a:cubicBezTo>
                <a:cubicBezTo>
                  <a:pt x="2131106" y="2200666"/>
                  <a:pt x="2131690" y="2198914"/>
                  <a:pt x="2131690" y="2196577"/>
                </a:cubicBezTo>
                <a:cubicBezTo>
                  <a:pt x="2131690" y="2194240"/>
                  <a:pt x="2132275" y="2193072"/>
                  <a:pt x="2133443" y="2193072"/>
                </a:cubicBezTo>
                <a:cubicBezTo>
                  <a:pt x="2138117" y="2177882"/>
                  <a:pt x="2142206" y="2162401"/>
                  <a:pt x="2145711" y="2146628"/>
                </a:cubicBezTo>
                <a:cubicBezTo>
                  <a:pt x="2149217" y="2130854"/>
                  <a:pt x="2150969" y="2115957"/>
                  <a:pt x="2150969" y="2101936"/>
                </a:cubicBezTo>
                <a:cubicBezTo>
                  <a:pt x="2150969" y="2082074"/>
                  <a:pt x="2145711" y="2069221"/>
                  <a:pt x="2135196" y="2063379"/>
                </a:cubicBezTo>
                <a:cubicBezTo>
                  <a:pt x="2124680" y="2057537"/>
                  <a:pt x="2111243" y="2052864"/>
                  <a:pt x="2094886" y="2049358"/>
                </a:cubicBezTo>
                <a:cubicBezTo>
                  <a:pt x="2094886" y="2047022"/>
                  <a:pt x="2092549" y="2045853"/>
                  <a:pt x="2087875" y="2045853"/>
                </a:cubicBezTo>
                <a:lnTo>
                  <a:pt x="2086123" y="2045853"/>
                </a:lnTo>
                <a:cubicBezTo>
                  <a:pt x="2083786" y="2045853"/>
                  <a:pt x="2082618" y="2045269"/>
                  <a:pt x="2082618" y="2044101"/>
                </a:cubicBezTo>
                <a:cubicBezTo>
                  <a:pt x="2069765" y="2044101"/>
                  <a:pt x="2063339" y="2045269"/>
                  <a:pt x="2063339" y="2047606"/>
                </a:cubicBezTo>
                <a:cubicBezTo>
                  <a:pt x="2061002" y="2052279"/>
                  <a:pt x="2058081" y="2058121"/>
                  <a:pt x="2054576" y="2065132"/>
                </a:cubicBezTo>
                <a:lnTo>
                  <a:pt x="2047566" y="2080905"/>
                </a:lnTo>
                <a:cubicBezTo>
                  <a:pt x="2042892" y="2087916"/>
                  <a:pt x="2039971" y="2093758"/>
                  <a:pt x="2038803" y="2098431"/>
                </a:cubicBezTo>
                <a:cubicBezTo>
                  <a:pt x="2038803" y="2100768"/>
                  <a:pt x="2037050" y="2104273"/>
                  <a:pt x="2033545" y="2108947"/>
                </a:cubicBezTo>
                <a:cubicBezTo>
                  <a:pt x="2030040" y="2115957"/>
                  <a:pt x="2024782" y="2122383"/>
                  <a:pt x="2017771" y="2128225"/>
                </a:cubicBezTo>
                <a:cubicBezTo>
                  <a:pt x="2013098" y="2135236"/>
                  <a:pt x="2007840" y="2141370"/>
                  <a:pt x="2001998" y="2146628"/>
                </a:cubicBezTo>
                <a:cubicBezTo>
                  <a:pt x="1996156" y="2151885"/>
                  <a:pt x="1993235" y="2156851"/>
                  <a:pt x="1993235" y="2161525"/>
                </a:cubicBezTo>
                <a:cubicBezTo>
                  <a:pt x="1986225" y="2161525"/>
                  <a:pt x="1979506" y="2163569"/>
                  <a:pt x="1973080" y="2167659"/>
                </a:cubicBezTo>
                <a:cubicBezTo>
                  <a:pt x="1966654" y="2171748"/>
                  <a:pt x="1962272" y="2177298"/>
                  <a:pt x="1959936" y="2184309"/>
                </a:cubicBezTo>
                <a:cubicBezTo>
                  <a:pt x="1955262" y="2184309"/>
                  <a:pt x="1950004" y="2185477"/>
                  <a:pt x="1944162" y="2187814"/>
                </a:cubicBezTo>
                <a:cubicBezTo>
                  <a:pt x="1938320" y="2187814"/>
                  <a:pt x="1929557" y="2185185"/>
                  <a:pt x="1917873" y="2179927"/>
                </a:cubicBezTo>
                <a:cubicBezTo>
                  <a:pt x="1906189" y="2174669"/>
                  <a:pt x="1898595" y="2169704"/>
                  <a:pt x="1895089" y="2165030"/>
                </a:cubicBezTo>
                <a:cubicBezTo>
                  <a:pt x="1893921" y="2165030"/>
                  <a:pt x="1889832" y="2161525"/>
                  <a:pt x="1882821" y="2154514"/>
                </a:cubicBezTo>
                <a:cubicBezTo>
                  <a:pt x="1878148" y="2146336"/>
                  <a:pt x="1875811" y="2141370"/>
                  <a:pt x="1875811" y="2139617"/>
                </a:cubicBezTo>
                <a:cubicBezTo>
                  <a:pt x="1875811" y="2137865"/>
                  <a:pt x="1876395" y="2136988"/>
                  <a:pt x="1877563" y="2136988"/>
                </a:cubicBezTo>
                <a:cubicBezTo>
                  <a:pt x="1878732" y="2136988"/>
                  <a:pt x="1879316" y="2135528"/>
                  <a:pt x="1879316" y="2132607"/>
                </a:cubicBezTo>
                <a:cubicBezTo>
                  <a:pt x="1879316" y="2129686"/>
                  <a:pt x="1877563" y="2126473"/>
                  <a:pt x="1874058" y="2122968"/>
                </a:cubicBezTo>
                <a:cubicBezTo>
                  <a:pt x="1870553" y="2119462"/>
                  <a:pt x="1868216" y="2115957"/>
                  <a:pt x="1867048" y="2112452"/>
                </a:cubicBezTo>
                <a:cubicBezTo>
                  <a:pt x="1864711" y="2105442"/>
                  <a:pt x="1865587" y="2099892"/>
                  <a:pt x="1869677" y="2095802"/>
                </a:cubicBezTo>
                <a:cubicBezTo>
                  <a:pt x="1873766" y="2091713"/>
                  <a:pt x="1875811" y="2087331"/>
                  <a:pt x="1875811" y="2082658"/>
                </a:cubicBezTo>
                <a:cubicBezTo>
                  <a:pt x="1875811" y="2074479"/>
                  <a:pt x="1874642" y="2068053"/>
                  <a:pt x="1872306" y="2063379"/>
                </a:cubicBezTo>
                <a:cubicBezTo>
                  <a:pt x="1867632" y="2057537"/>
                  <a:pt x="1865880" y="2051695"/>
                  <a:pt x="1867048" y="2045853"/>
                </a:cubicBezTo>
                <a:lnTo>
                  <a:pt x="1867048" y="2040595"/>
                </a:lnTo>
                <a:cubicBezTo>
                  <a:pt x="1868216" y="2040595"/>
                  <a:pt x="1869385" y="2038843"/>
                  <a:pt x="1870553" y="2035338"/>
                </a:cubicBezTo>
                <a:cubicBezTo>
                  <a:pt x="1864711" y="2024822"/>
                  <a:pt x="1860037" y="2014891"/>
                  <a:pt x="1856532" y="2005543"/>
                </a:cubicBezTo>
                <a:cubicBezTo>
                  <a:pt x="1853027" y="1996196"/>
                  <a:pt x="1851275" y="1985681"/>
                  <a:pt x="1851275" y="1973997"/>
                </a:cubicBezTo>
                <a:lnTo>
                  <a:pt x="1851275" y="1972244"/>
                </a:lnTo>
                <a:cubicBezTo>
                  <a:pt x="1852443" y="1965234"/>
                  <a:pt x="1853027" y="1957931"/>
                  <a:pt x="1853027" y="1950337"/>
                </a:cubicBezTo>
                <a:cubicBezTo>
                  <a:pt x="1853027" y="1942742"/>
                  <a:pt x="1853611" y="1935439"/>
                  <a:pt x="1854780" y="1928429"/>
                </a:cubicBezTo>
                <a:lnTo>
                  <a:pt x="1856532" y="1924924"/>
                </a:lnTo>
                <a:lnTo>
                  <a:pt x="1856532" y="1917913"/>
                </a:lnTo>
                <a:lnTo>
                  <a:pt x="1858285" y="1916161"/>
                </a:lnTo>
                <a:cubicBezTo>
                  <a:pt x="1860622" y="1916161"/>
                  <a:pt x="1861790" y="1917037"/>
                  <a:pt x="1861790" y="1918790"/>
                </a:cubicBezTo>
                <a:cubicBezTo>
                  <a:pt x="1861790" y="1920542"/>
                  <a:pt x="1862374" y="1922587"/>
                  <a:pt x="1863543" y="1924924"/>
                </a:cubicBezTo>
                <a:cubicBezTo>
                  <a:pt x="1870553" y="1930766"/>
                  <a:pt x="1876395" y="1935731"/>
                  <a:pt x="1881069" y="1939821"/>
                </a:cubicBezTo>
                <a:cubicBezTo>
                  <a:pt x="1885742" y="1943910"/>
                  <a:pt x="1891584" y="1948876"/>
                  <a:pt x="1898595" y="1954718"/>
                </a:cubicBezTo>
                <a:cubicBezTo>
                  <a:pt x="1900932" y="1955886"/>
                  <a:pt x="1902684" y="1958515"/>
                  <a:pt x="1903852" y="1962605"/>
                </a:cubicBezTo>
                <a:cubicBezTo>
                  <a:pt x="1905021" y="1966694"/>
                  <a:pt x="1907942" y="1969323"/>
                  <a:pt x="1912615" y="1970491"/>
                </a:cubicBezTo>
                <a:cubicBezTo>
                  <a:pt x="1913784" y="1971660"/>
                  <a:pt x="1916121" y="1972536"/>
                  <a:pt x="1919626" y="1973120"/>
                </a:cubicBezTo>
                <a:cubicBezTo>
                  <a:pt x="1923131" y="1973705"/>
                  <a:pt x="1926052" y="1973997"/>
                  <a:pt x="1928389" y="1973997"/>
                </a:cubicBezTo>
                <a:cubicBezTo>
                  <a:pt x="1944746" y="1973997"/>
                  <a:pt x="1961104" y="1970199"/>
                  <a:pt x="1977462" y="1962605"/>
                </a:cubicBezTo>
                <a:cubicBezTo>
                  <a:pt x="1993819" y="1955010"/>
                  <a:pt x="2007256" y="1944202"/>
                  <a:pt x="2017771" y="1930182"/>
                </a:cubicBezTo>
                <a:cubicBezTo>
                  <a:pt x="2021277" y="1924340"/>
                  <a:pt x="2024490" y="1919082"/>
                  <a:pt x="2027411" y="1914408"/>
                </a:cubicBezTo>
                <a:cubicBezTo>
                  <a:pt x="2030332" y="1909735"/>
                  <a:pt x="2034129" y="1904477"/>
                  <a:pt x="2038803" y="1898635"/>
                </a:cubicBezTo>
                <a:lnTo>
                  <a:pt x="2056329" y="1858325"/>
                </a:lnTo>
                <a:lnTo>
                  <a:pt x="2056329" y="1854820"/>
                </a:lnTo>
                <a:cubicBezTo>
                  <a:pt x="2056329" y="1851315"/>
                  <a:pt x="2055160" y="1849562"/>
                  <a:pt x="2052823" y="1849562"/>
                </a:cubicBezTo>
                <a:lnTo>
                  <a:pt x="2051071" y="1849562"/>
                </a:lnTo>
                <a:lnTo>
                  <a:pt x="2049318" y="1851315"/>
                </a:lnTo>
                <a:lnTo>
                  <a:pt x="2045813" y="1851315"/>
                </a:lnTo>
                <a:cubicBezTo>
                  <a:pt x="2041139" y="1851315"/>
                  <a:pt x="2035005" y="1852191"/>
                  <a:pt x="2027411" y="1853944"/>
                </a:cubicBezTo>
                <a:cubicBezTo>
                  <a:pt x="2019816" y="1855696"/>
                  <a:pt x="2014850" y="1857157"/>
                  <a:pt x="2012514" y="1858325"/>
                </a:cubicBezTo>
                <a:lnTo>
                  <a:pt x="2005503" y="1861830"/>
                </a:lnTo>
                <a:cubicBezTo>
                  <a:pt x="2001998" y="1862999"/>
                  <a:pt x="1999661" y="1864167"/>
                  <a:pt x="1998493" y="1865335"/>
                </a:cubicBezTo>
                <a:cubicBezTo>
                  <a:pt x="1987977" y="1867672"/>
                  <a:pt x="1976293" y="1869425"/>
                  <a:pt x="1963441" y="1870593"/>
                </a:cubicBezTo>
                <a:cubicBezTo>
                  <a:pt x="1952925" y="1870593"/>
                  <a:pt x="1941826" y="1872346"/>
                  <a:pt x="1930142" y="1875851"/>
                </a:cubicBezTo>
                <a:lnTo>
                  <a:pt x="1921378" y="1879356"/>
                </a:lnTo>
                <a:cubicBezTo>
                  <a:pt x="1917873" y="1880525"/>
                  <a:pt x="1915536" y="1881109"/>
                  <a:pt x="1914368" y="1881109"/>
                </a:cubicBezTo>
                <a:lnTo>
                  <a:pt x="1886327" y="1881109"/>
                </a:lnTo>
                <a:cubicBezTo>
                  <a:pt x="1880484" y="1882277"/>
                  <a:pt x="1877563" y="1883446"/>
                  <a:pt x="1877563" y="1884614"/>
                </a:cubicBezTo>
                <a:cubicBezTo>
                  <a:pt x="1875227" y="1885782"/>
                  <a:pt x="1873474" y="1886659"/>
                  <a:pt x="1872306" y="1887243"/>
                </a:cubicBezTo>
                <a:cubicBezTo>
                  <a:pt x="1871137" y="1887827"/>
                  <a:pt x="1869385" y="1888119"/>
                  <a:pt x="1867048" y="1888119"/>
                </a:cubicBezTo>
                <a:cubicBezTo>
                  <a:pt x="1857701" y="1888119"/>
                  <a:pt x="1850690" y="1885782"/>
                  <a:pt x="1846017" y="1881109"/>
                </a:cubicBezTo>
                <a:cubicBezTo>
                  <a:pt x="1843680" y="1877604"/>
                  <a:pt x="1839006" y="1875267"/>
                  <a:pt x="1831996" y="1874098"/>
                </a:cubicBezTo>
                <a:lnTo>
                  <a:pt x="1821480" y="1874098"/>
                </a:lnTo>
                <a:cubicBezTo>
                  <a:pt x="1817975" y="1874098"/>
                  <a:pt x="1813009" y="1871762"/>
                  <a:pt x="1806583" y="1867088"/>
                </a:cubicBezTo>
                <a:cubicBezTo>
                  <a:pt x="1800157" y="1862414"/>
                  <a:pt x="1796944" y="1858325"/>
                  <a:pt x="1796944" y="1854820"/>
                </a:cubicBezTo>
                <a:cubicBezTo>
                  <a:pt x="1796944" y="1847809"/>
                  <a:pt x="1801033" y="1842552"/>
                  <a:pt x="1809212" y="1839046"/>
                </a:cubicBezTo>
                <a:cubicBezTo>
                  <a:pt x="1817391" y="1835541"/>
                  <a:pt x="1824985" y="1833789"/>
                  <a:pt x="1831996" y="1833789"/>
                </a:cubicBezTo>
                <a:lnTo>
                  <a:pt x="1837254" y="1835541"/>
                </a:lnTo>
                <a:lnTo>
                  <a:pt x="1842511" y="1833789"/>
                </a:lnTo>
                <a:lnTo>
                  <a:pt x="1853027" y="1833789"/>
                </a:lnTo>
                <a:cubicBezTo>
                  <a:pt x="1862374" y="1830283"/>
                  <a:pt x="1872890" y="1828531"/>
                  <a:pt x="1884574" y="1828531"/>
                </a:cubicBezTo>
                <a:cubicBezTo>
                  <a:pt x="1897426" y="1826194"/>
                  <a:pt x="1909110" y="1823857"/>
                  <a:pt x="1919626" y="1821520"/>
                </a:cubicBezTo>
                <a:cubicBezTo>
                  <a:pt x="1925468" y="1820352"/>
                  <a:pt x="1931310" y="1818599"/>
                  <a:pt x="1937152" y="1816263"/>
                </a:cubicBezTo>
                <a:lnTo>
                  <a:pt x="1956430" y="1812757"/>
                </a:lnTo>
                <a:lnTo>
                  <a:pt x="1959936" y="1811005"/>
                </a:lnTo>
                <a:lnTo>
                  <a:pt x="1963441" y="1811005"/>
                </a:lnTo>
                <a:cubicBezTo>
                  <a:pt x="1970451" y="1809836"/>
                  <a:pt x="1976878" y="1807500"/>
                  <a:pt x="1982719" y="1803994"/>
                </a:cubicBezTo>
                <a:cubicBezTo>
                  <a:pt x="1990898" y="1800489"/>
                  <a:pt x="1998493" y="1798152"/>
                  <a:pt x="2005503" y="1796984"/>
                </a:cubicBezTo>
                <a:lnTo>
                  <a:pt x="2066844" y="1781211"/>
                </a:lnTo>
                <a:lnTo>
                  <a:pt x="2077360" y="1779458"/>
                </a:lnTo>
                <a:cubicBezTo>
                  <a:pt x="2084370" y="1777121"/>
                  <a:pt x="2088460" y="1775953"/>
                  <a:pt x="2089628" y="1775953"/>
                </a:cubicBezTo>
                <a:cubicBezTo>
                  <a:pt x="2093133" y="1775953"/>
                  <a:pt x="2094886" y="1774784"/>
                  <a:pt x="2094886" y="1772448"/>
                </a:cubicBezTo>
                <a:cubicBezTo>
                  <a:pt x="2097223" y="1770111"/>
                  <a:pt x="2098391" y="1768066"/>
                  <a:pt x="2098391" y="1766314"/>
                </a:cubicBezTo>
                <a:cubicBezTo>
                  <a:pt x="2098391" y="1764561"/>
                  <a:pt x="2099559" y="1763685"/>
                  <a:pt x="2101896" y="1763685"/>
                </a:cubicBezTo>
                <a:cubicBezTo>
                  <a:pt x="2111243" y="1741485"/>
                  <a:pt x="2121467" y="1720162"/>
                  <a:pt x="2132567" y="1699715"/>
                </a:cubicBezTo>
                <a:cubicBezTo>
                  <a:pt x="2143667" y="1679268"/>
                  <a:pt x="2153306" y="1658529"/>
                  <a:pt x="2161485" y="1637497"/>
                </a:cubicBezTo>
                <a:cubicBezTo>
                  <a:pt x="2163821" y="1629319"/>
                  <a:pt x="2165574" y="1622308"/>
                  <a:pt x="2166743" y="1616466"/>
                </a:cubicBezTo>
                <a:cubicBezTo>
                  <a:pt x="2166743" y="1608287"/>
                  <a:pt x="2168495" y="1600109"/>
                  <a:pt x="2172000" y="1591930"/>
                </a:cubicBezTo>
                <a:cubicBezTo>
                  <a:pt x="2172000" y="1587256"/>
                  <a:pt x="2173461" y="1582875"/>
                  <a:pt x="2176382" y="1578785"/>
                </a:cubicBezTo>
                <a:cubicBezTo>
                  <a:pt x="2179303" y="1574696"/>
                  <a:pt x="2181347" y="1570314"/>
                  <a:pt x="2182516" y="1565641"/>
                </a:cubicBezTo>
                <a:cubicBezTo>
                  <a:pt x="2183684" y="1553957"/>
                  <a:pt x="2186021" y="1540520"/>
                  <a:pt x="2189526" y="1525331"/>
                </a:cubicBezTo>
                <a:cubicBezTo>
                  <a:pt x="2190695" y="1508973"/>
                  <a:pt x="2195368" y="1496705"/>
                  <a:pt x="2203547" y="1488526"/>
                </a:cubicBezTo>
                <a:lnTo>
                  <a:pt x="2203547" y="1416670"/>
                </a:lnTo>
                <a:cubicBezTo>
                  <a:pt x="2201210" y="1414333"/>
                  <a:pt x="2200334" y="1411120"/>
                  <a:pt x="2200918" y="1407030"/>
                </a:cubicBezTo>
                <a:cubicBezTo>
                  <a:pt x="2201502" y="1402941"/>
                  <a:pt x="2201794" y="1400312"/>
                  <a:pt x="2201794" y="1399144"/>
                </a:cubicBezTo>
                <a:cubicBezTo>
                  <a:pt x="2201794" y="1395639"/>
                  <a:pt x="2200918" y="1393886"/>
                  <a:pt x="2199166" y="1393886"/>
                </a:cubicBezTo>
                <a:cubicBezTo>
                  <a:pt x="2197413" y="1393886"/>
                  <a:pt x="2195368" y="1392133"/>
                  <a:pt x="2193031" y="1388628"/>
                </a:cubicBezTo>
                <a:cubicBezTo>
                  <a:pt x="2191863" y="1388628"/>
                  <a:pt x="2191279" y="1388044"/>
                  <a:pt x="2191279" y="1386876"/>
                </a:cubicBezTo>
                <a:lnTo>
                  <a:pt x="2191279" y="1376360"/>
                </a:lnTo>
                <a:cubicBezTo>
                  <a:pt x="2191279" y="1374023"/>
                  <a:pt x="2190695" y="1372855"/>
                  <a:pt x="2189526" y="1372855"/>
                </a:cubicBezTo>
                <a:lnTo>
                  <a:pt x="2186021" y="1369350"/>
                </a:lnTo>
                <a:cubicBezTo>
                  <a:pt x="2179011" y="1358834"/>
                  <a:pt x="2175213" y="1352992"/>
                  <a:pt x="2174629" y="1351824"/>
                </a:cubicBezTo>
                <a:cubicBezTo>
                  <a:pt x="2174045" y="1350655"/>
                  <a:pt x="2169079" y="1348903"/>
                  <a:pt x="2159732" y="1346566"/>
                </a:cubicBezTo>
                <a:cubicBezTo>
                  <a:pt x="2156227" y="1346566"/>
                  <a:pt x="2153890" y="1345982"/>
                  <a:pt x="2152722" y="1344813"/>
                </a:cubicBezTo>
                <a:lnTo>
                  <a:pt x="2145711" y="1344813"/>
                </a:lnTo>
                <a:cubicBezTo>
                  <a:pt x="2134027" y="1344813"/>
                  <a:pt x="2123512" y="1348318"/>
                  <a:pt x="2114164" y="1355329"/>
                </a:cubicBezTo>
                <a:cubicBezTo>
                  <a:pt x="2111828" y="1357666"/>
                  <a:pt x="2108907" y="1358834"/>
                  <a:pt x="2105401" y="1358834"/>
                </a:cubicBezTo>
                <a:cubicBezTo>
                  <a:pt x="2101896" y="1358834"/>
                  <a:pt x="2097807" y="1360587"/>
                  <a:pt x="2093133" y="1364092"/>
                </a:cubicBezTo>
                <a:cubicBezTo>
                  <a:pt x="2089628" y="1365260"/>
                  <a:pt x="2085831" y="1371686"/>
                  <a:pt x="2081741" y="1383370"/>
                </a:cubicBezTo>
                <a:cubicBezTo>
                  <a:pt x="2077652" y="1395054"/>
                  <a:pt x="2074439" y="1402649"/>
                  <a:pt x="2072102" y="1406154"/>
                </a:cubicBezTo>
                <a:lnTo>
                  <a:pt x="2063339" y="1425433"/>
                </a:lnTo>
                <a:cubicBezTo>
                  <a:pt x="2056329" y="1434780"/>
                  <a:pt x="2052823" y="1440622"/>
                  <a:pt x="2052823" y="1442959"/>
                </a:cubicBezTo>
                <a:cubicBezTo>
                  <a:pt x="2049318" y="1451138"/>
                  <a:pt x="2044645" y="1455227"/>
                  <a:pt x="2038803" y="1455227"/>
                </a:cubicBezTo>
                <a:cubicBezTo>
                  <a:pt x="2035297" y="1454059"/>
                  <a:pt x="2032376" y="1457564"/>
                  <a:pt x="2030040" y="1465743"/>
                </a:cubicBezTo>
                <a:cubicBezTo>
                  <a:pt x="2028871" y="1466911"/>
                  <a:pt x="2027119" y="1469248"/>
                  <a:pt x="2024782" y="1472753"/>
                </a:cubicBezTo>
                <a:cubicBezTo>
                  <a:pt x="2022445" y="1476258"/>
                  <a:pt x="2021277" y="1479179"/>
                  <a:pt x="2021277" y="1481516"/>
                </a:cubicBezTo>
                <a:cubicBezTo>
                  <a:pt x="2018940" y="1483853"/>
                  <a:pt x="2017771" y="1487066"/>
                  <a:pt x="2017771" y="1491155"/>
                </a:cubicBezTo>
                <a:cubicBezTo>
                  <a:pt x="2017771" y="1495245"/>
                  <a:pt x="2016603" y="1499042"/>
                  <a:pt x="2014266" y="1502547"/>
                </a:cubicBezTo>
                <a:lnTo>
                  <a:pt x="2007256" y="1509558"/>
                </a:lnTo>
                <a:cubicBezTo>
                  <a:pt x="2004919" y="1509558"/>
                  <a:pt x="2001414" y="1514231"/>
                  <a:pt x="1996740" y="1523578"/>
                </a:cubicBezTo>
                <a:cubicBezTo>
                  <a:pt x="1993235" y="1530589"/>
                  <a:pt x="1991482" y="1535262"/>
                  <a:pt x="1991482" y="1537599"/>
                </a:cubicBezTo>
                <a:lnTo>
                  <a:pt x="1987977" y="1541104"/>
                </a:lnTo>
                <a:cubicBezTo>
                  <a:pt x="1985640" y="1543441"/>
                  <a:pt x="1983888" y="1546362"/>
                  <a:pt x="1982719" y="1549867"/>
                </a:cubicBezTo>
                <a:lnTo>
                  <a:pt x="1982719" y="1560383"/>
                </a:lnTo>
                <a:lnTo>
                  <a:pt x="1980967" y="1563888"/>
                </a:lnTo>
                <a:lnTo>
                  <a:pt x="1980967" y="1565641"/>
                </a:lnTo>
                <a:lnTo>
                  <a:pt x="1982719" y="1569146"/>
                </a:lnTo>
                <a:cubicBezTo>
                  <a:pt x="1982719" y="1570314"/>
                  <a:pt x="1979214" y="1576741"/>
                  <a:pt x="1972204" y="1588425"/>
                </a:cubicBezTo>
                <a:cubicBezTo>
                  <a:pt x="1962857" y="1600109"/>
                  <a:pt x="1957015" y="1605951"/>
                  <a:pt x="1954678" y="1605951"/>
                </a:cubicBezTo>
                <a:cubicBezTo>
                  <a:pt x="1942994" y="1605951"/>
                  <a:pt x="1936568" y="1600109"/>
                  <a:pt x="1935399" y="1588425"/>
                </a:cubicBezTo>
                <a:cubicBezTo>
                  <a:pt x="1934231" y="1576741"/>
                  <a:pt x="1932478" y="1567978"/>
                  <a:pt x="1930142" y="1562136"/>
                </a:cubicBezTo>
                <a:cubicBezTo>
                  <a:pt x="1930142" y="1560967"/>
                  <a:pt x="1928389" y="1559215"/>
                  <a:pt x="1924884" y="1556878"/>
                </a:cubicBezTo>
                <a:cubicBezTo>
                  <a:pt x="1923715" y="1552204"/>
                  <a:pt x="1923131" y="1544025"/>
                  <a:pt x="1923131" y="1532341"/>
                </a:cubicBezTo>
                <a:cubicBezTo>
                  <a:pt x="1923131" y="1526499"/>
                  <a:pt x="1921963" y="1521826"/>
                  <a:pt x="1919626" y="1518321"/>
                </a:cubicBezTo>
                <a:cubicBezTo>
                  <a:pt x="1918457" y="1512479"/>
                  <a:pt x="1917873" y="1507805"/>
                  <a:pt x="1917873" y="1504300"/>
                </a:cubicBezTo>
                <a:cubicBezTo>
                  <a:pt x="1917873" y="1500795"/>
                  <a:pt x="1918750" y="1496997"/>
                  <a:pt x="1920502" y="1492908"/>
                </a:cubicBezTo>
                <a:cubicBezTo>
                  <a:pt x="1922255" y="1488819"/>
                  <a:pt x="1923131" y="1485021"/>
                  <a:pt x="1923131" y="1481516"/>
                </a:cubicBezTo>
                <a:lnTo>
                  <a:pt x="1923131" y="1479763"/>
                </a:lnTo>
                <a:cubicBezTo>
                  <a:pt x="1923131" y="1476258"/>
                  <a:pt x="1922547" y="1472753"/>
                  <a:pt x="1921378" y="1469248"/>
                </a:cubicBezTo>
                <a:cubicBezTo>
                  <a:pt x="1920210" y="1465743"/>
                  <a:pt x="1919626" y="1463406"/>
                  <a:pt x="1919626" y="1462237"/>
                </a:cubicBezTo>
                <a:cubicBezTo>
                  <a:pt x="1919626" y="1454059"/>
                  <a:pt x="1920794" y="1445880"/>
                  <a:pt x="1923131" y="1437701"/>
                </a:cubicBezTo>
                <a:cubicBezTo>
                  <a:pt x="1927805" y="1431859"/>
                  <a:pt x="1930726" y="1424849"/>
                  <a:pt x="1931894" y="1416670"/>
                </a:cubicBezTo>
                <a:lnTo>
                  <a:pt x="1931894" y="1399144"/>
                </a:lnTo>
                <a:cubicBezTo>
                  <a:pt x="1931894" y="1395639"/>
                  <a:pt x="1932770" y="1393594"/>
                  <a:pt x="1934523" y="1393010"/>
                </a:cubicBezTo>
                <a:cubicBezTo>
                  <a:pt x="1936276" y="1392425"/>
                  <a:pt x="1937736" y="1390965"/>
                  <a:pt x="1938904" y="1388628"/>
                </a:cubicBezTo>
                <a:lnTo>
                  <a:pt x="1947667" y="1360587"/>
                </a:lnTo>
                <a:cubicBezTo>
                  <a:pt x="1951173" y="1353576"/>
                  <a:pt x="1954094" y="1345982"/>
                  <a:pt x="1956430" y="1337803"/>
                </a:cubicBezTo>
                <a:cubicBezTo>
                  <a:pt x="1956430" y="1335466"/>
                  <a:pt x="1957015" y="1334297"/>
                  <a:pt x="1958183" y="1334297"/>
                </a:cubicBezTo>
                <a:cubicBezTo>
                  <a:pt x="1961688" y="1327287"/>
                  <a:pt x="1963441" y="1319693"/>
                  <a:pt x="1963441" y="1311514"/>
                </a:cubicBezTo>
                <a:lnTo>
                  <a:pt x="1968699" y="1290483"/>
                </a:lnTo>
                <a:cubicBezTo>
                  <a:pt x="1969867" y="1282304"/>
                  <a:pt x="1972496" y="1276462"/>
                  <a:pt x="1976585" y="1272957"/>
                </a:cubicBezTo>
                <a:cubicBezTo>
                  <a:pt x="1980675" y="1269451"/>
                  <a:pt x="1988561" y="1267699"/>
                  <a:pt x="2000245" y="1267699"/>
                </a:cubicBezTo>
                <a:close/>
                <a:moveTo>
                  <a:pt x="875872" y="1085879"/>
                </a:moveTo>
                <a:cubicBezTo>
                  <a:pt x="870823" y="1087562"/>
                  <a:pt x="864513" y="1090927"/>
                  <a:pt x="856941" y="1095976"/>
                </a:cubicBezTo>
                <a:cubicBezTo>
                  <a:pt x="849368" y="1101024"/>
                  <a:pt x="840534" y="1106914"/>
                  <a:pt x="830437" y="1113644"/>
                </a:cubicBezTo>
                <a:cubicBezTo>
                  <a:pt x="820341" y="1123741"/>
                  <a:pt x="809824" y="1131734"/>
                  <a:pt x="798886" y="1137624"/>
                </a:cubicBezTo>
                <a:cubicBezTo>
                  <a:pt x="787948" y="1143513"/>
                  <a:pt x="781638" y="1146879"/>
                  <a:pt x="779955" y="1147720"/>
                </a:cubicBezTo>
                <a:cubicBezTo>
                  <a:pt x="778272" y="1148562"/>
                  <a:pt x="777431" y="1148141"/>
                  <a:pt x="777431" y="1146458"/>
                </a:cubicBezTo>
                <a:lnTo>
                  <a:pt x="769858" y="1146458"/>
                </a:lnTo>
                <a:cubicBezTo>
                  <a:pt x="769858" y="1151506"/>
                  <a:pt x="762286" y="1158237"/>
                  <a:pt x="747141" y="1166651"/>
                </a:cubicBezTo>
                <a:cubicBezTo>
                  <a:pt x="730314" y="1178430"/>
                  <a:pt x="718955" y="1184320"/>
                  <a:pt x="713065" y="1184320"/>
                </a:cubicBezTo>
                <a:cubicBezTo>
                  <a:pt x="707176" y="1184320"/>
                  <a:pt x="700024" y="1181796"/>
                  <a:pt x="691610" y="1176748"/>
                </a:cubicBezTo>
                <a:cubicBezTo>
                  <a:pt x="679831" y="1170017"/>
                  <a:pt x="673100" y="1167493"/>
                  <a:pt x="671417" y="1169175"/>
                </a:cubicBezTo>
                <a:cubicBezTo>
                  <a:pt x="659638" y="1170858"/>
                  <a:pt x="648280" y="1178851"/>
                  <a:pt x="637342" y="1193154"/>
                </a:cubicBezTo>
                <a:cubicBezTo>
                  <a:pt x="626404" y="1207458"/>
                  <a:pt x="616728" y="1216292"/>
                  <a:pt x="608314" y="1219658"/>
                </a:cubicBezTo>
                <a:lnTo>
                  <a:pt x="588121" y="1219658"/>
                </a:lnTo>
                <a:cubicBezTo>
                  <a:pt x="584756" y="1219658"/>
                  <a:pt x="583073" y="1220078"/>
                  <a:pt x="583073" y="1220920"/>
                </a:cubicBezTo>
                <a:cubicBezTo>
                  <a:pt x="583073" y="1221761"/>
                  <a:pt x="583073" y="1224706"/>
                  <a:pt x="583073" y="1229754"/>
                </a:cubicBezTo>
                <a:lnTo>
                  <a:pt x="562880" y="1229754"/>
                </a:lnTo>
                <a:cubicBezTo>
                  <a:pt x="561197" y="1229754"/>
                  <a:pt x="556149" y="1231437"/>
                  <a:pt x="547735" y="1234802"/>
                </a:cubicBezTo>
                <a:cubicBezTo>
                  <a:pt x="542687" y="1238168"/>
                  <a:pt x="538480" y="1240692"/>
                  <a:pt x="535115" y="1242375"/>
                </a:cubicBezTo>
                <a:lnTo>
                  <a:pt x="519970" y="1257520"/>
                </a:lnTo>
                <a:cubicBezTo>
                  <a:pt x="516604" y="1262568"/>
                  <a:pt x="512818" y="1265092"/>
                  <a:pt x="508611" y="1265092"/>
                </a:cubicBezTo>
                <a:cubicBezTo>
                  <a:pt x="504404" y="1265092"/>
                  <a:pt x="502301" y="1264251"/>
                  <a:pt x="502301" y="1262568"/>
                </a:cubicBezTo>
                <a:lnTo>
                  <a:pt x="502301" y="1239851"/>
                </a:lnTo>
                <a:cubicBezTo>
                  <a:pt x="503984" y="1234802"/>
                  <a:pt x="504825" y="1231437"/>
                  <a:pt x="504825" y="1229754"/>
                </a:cubicBezTo>
                <a:lnTo>
                  <a:pt x="487156" y="1229754"/>
                </a:lnTo>
                <a:cubicBezTo>
                  <a:pt x="472012" y="1238168"/>
                  <a:pt x="457287" y="1245740"/>
                  <a:pt x="442984" y="1252471"/>
                </a:cubicBezTo>
                <a:cubicBezTo>
                  <a:pt x="428681" y="1259202"/>
                  <a:pt x="415639" y="1267616"/>
                  <a:pt x="403860" y="1277713"/>
                </a:cubicBezTo>
                <a:cubicBezTo>
                  <a:pt x="395446" y="1284444"/>
                  <a:pt x="388295" y="1291595"/>
                  <a:pt x="382405" y="1299168"/>
                </a:cubicBezTo>
                <a:cubicBezTo>
                  <a:pt x="376515" y="1306740"/>
                  <a:pt x="371046" y="1313471"/>
                  <a:pt x="365998" y="1319361"/>
                </a:cubicBezTo>
                <a:cubicBezTo>
                  <a:pt x="360950" y="1325250"/>
                  <a:pt x="352536" y="1332402"/>
                  <a:pt x="340757" y="1340816"/>
                </a:cubicBezTo>
                <a:cubicBezTo>
                  <a:pt x="328978" y="1345864"/>
                  <a:pt x="318881" y="1350912"/>
                  <a:pt x="310467" y="1355960"/>
                </a:cubicBezTo>
                <a:cubicBezTo>
                  <a:pt x="303737" y="1357643"/>
                  <a:pt x="298688" y="1361850"/>
                  <a:pt x="295323" y="1368581"/>
                </a:cubicBezTo>
                <a:cubicBezTo>
                  <a:pt x="293640" y="1370264"/>
                  <a:pt x="290275" y="1373629"/>
                  <a:pt x="285226" y="1378678"/>
                </a:cubicBezTo>
                <a:cubicBezTo>
                  <a:pt x="278495" y="1380360"/>
                  <a:pt x="271764" y="1384146"/>
                  <a:pt x="265033" y="1390036"/>
                </a:cubicBezTo>
                <a:cubicBezTo>
                  <a:pt x="258302" y="1395926"/>
                  <a:pt x="253254" y="1401395"/>
                  <a:pt x="249889" y="1406443"/>
                </a:cubicBezTo>
                <a:cubicBezTo>
                  <a:pt x="241475" y="1416539"/>
                  <a:pt x="232220" y="1429160"/>
                  <a:pt x="222123" y="1444305"/>
                </a:cubicBezTo>
                <a:lnTo>
                  <a:pt x="214551" y="1451877"/>
                </a:lnTo>
                <a:cubicBezTo>
                  <a:pt x="211185" y="1453560"/>
                  <a:pt x="209082" y="1454401"/>
                  <a:pt x="208241" y="1454401"/>
                </a:cubicBezTo>
                <a:cubicBezTo>
                  <a:pt x="207399" y="1454401"/>
                  <a:pt x="206978" y="1455243"/>
                  <a:pt x="206978" y="1456925"/>
                </a:cubicBezTo>
                <a:lnTo>
                  <a:pt x="206978" y="1467022"/>
                </a:lnTo>
                <a:cubicBezTo>
                  <a:pt x="206978" y="1472070"/>
                  <a:pt x="206137" y="1476277"/>
                  <a:pt x="204454" y="1479643"/>
                </a:cubicBezTo>
                <a:lnTo>
                  <a:pt x="204454" y="1487215"/>
                </a:lnTo>
                <a:cubicBezTo>
                  <a:pt x="204454" y="1495629"/>
                  <a:pt x="207399" y="1502780"/>
                  <a:pt x="213289" y="1508670"/>
                </a:cubicBezTo>
                <a:cubicBezTo>
                  <a:pt x="219178" y="1514560"/>
                  <a:pt x="227171" y="1517504"/>
                  <a:pt x="237268" y="1517504"/>
                </a:cubicBezTo>
                <a:cubicBezTo>
                  <a:pt x="238951" y="1517504"/>
                  <a:pt x="242316" y="1516663"/>
                  <a:pt x="247364" y="1514980"/>
                </a:cubicBezTo>
                <a:lnTo>
                  <a:pt x="262509" y="1514980"/>
                </a:lnTo>
                <a:cubicBezTo>
                  <a:pt x="264192" y="1516663"/>
                  <a:pt x="267978" y="1517504"/>
                  <a:pt x="273868" y="1517504"/>
                </a:cubicBezTo>
                <a:cubicBezTo>
                  <a:pt x="279757" y="1517504"/>
                  <a:pt x="284806" y="1516663"/>
                  <a:pt x="289012" y="1514980"/>
                </a:cubicBezTo>
                <a:cubicBezTo>
                  <a:pt x="293219" y="1513298"/>
                  <a:pt x="298688" y="1512456"/>
                  <a:pt x="305419" y="1512456"/>
                </a:cubicBezTo>
                <a:lnTo>
                  <a:pt x="315516" y="1512456"/>
                </a:lnTo>
                <a:lnTo>
                  <a:pt x="325612" y="1514980"/>
                </a:lnTo>
                <a:cubicBezTo>
                  <a:pt x="342440" y="1513298"/>
                  <a:pt x="358426" y="1508249"/>
                  <a:pt x="373571" y="1499836"/>
                </a:cubicBezTo>
                <a:cubicBezTo>
                  <a:pt x="387033" y="1494787"/>
                  <a:pt x="402177" y="1490580"/>
                  <a:pt x="419005" y="1487215"/>
                </a:cubicBezTo>
                <a:cubicBezTo>
                  <a:pt x="424053" y="1483850"/>
                  <a:pt x="431625" y="1482167"/>
                  <a:pt x="441722" y="1482167"/>
                </a:cubicBezTo>
                <a:cubicBezTo>
                  <a:pt x="446770" y="1482167"/>
                  <a:pt x="454343" y="1481325"/>
                  <a:pt x="464439" y="1479643"/>
                </a:cubicBezTo>
                <a:cubicBezTo>
                  <a:pt x="484632" y="1471229"/>
                  <a:pt x="504404" y="1464077"/>
                  <a:pt x="523756" y="1458188"/>
                </a:cubicBezTo>
                <a:cubicBezTo>
                  <a:pt x="543108" y="1452298"/>
                  <a:pt x="563721" y="1445988"/>
                  <a:pt x="585597" y="1439257"/>
                </a:cubicBezTo>
                <a:cubicBezTo>
                  <a:pt x="590645" y="1437574"/>
                  <a:pt x="595694" y="1434208"/>
                  <a:pt x="600742" y="1429160"/>
                </a:cubicBezTo>
                <a:cubicBezTo>
                  <a:pt x="609156" y="1422429"/>
                  <a:pt x="614625" y="1418643"/>
                  <a:pt x="617149" y="1417802"/>
                </a:cubicBezTo>
                <a:cubicBezTo>
                  <a:pt x="619673" y="1416960"/>
                  <a:pt x="623880" y="1415698"/>
                  <a:pt x="629769" y="1414015"/>
                </a:cubicBezTo>
                <a:cubicBezTo>
                  <a:pt x="635659" y="1412333"/>
                  <a:pt x="639445" y="1411491"/>
                  <a:pt x="641128" y="1411491"/>
                </a:cubicBezTo>
                <a:cubicBezTo>
                  <a:pt x="646176" y="1409808"/>
                  <a:pt x="650383" y="1407284"/>
                  <a:pt x="653749" y="1403919"/>
                </a:cubicBezTo>
                <a:cubicBezTo>
                  <a:pt x="660480" y="1402236"/>
                  <a:pt x="666369" y="1399712"/>
                  <a:pt x="671417" y="1396346"/>
                </a:cubicBezTo>
                <a:lnTo>
                  <a:pt x="678990" y="1396346"/>
                </a:lnTo>
                <a:cubicBezTo>
                  <a:pt x="682355" y="1394664"/>
                  <a:pt x="684038" y="1393402"/>
                  <a:pt x="684038" y="1392560"/>
                </a:cubicBezTo>
                <a:cubicBezTo>
                  <a:pt x="684038" y="1391719"/>
                  <a:pt x="686142" y="1389615"/>
                  <a:pt x="690348" y="1386250"/>
                </a:cubicBezTo>
                <a:cubicBezTo>
                  <a:pt x="694555" y="1382884"/>
                  <a:pt x="697500" y="1381202"/>
                  <a:pt x="699183" y="1381202"/>
                </a:cubicBezTo>
                <a:cubicBezTo>
                  <a:pt x="705914" y="1376153"/>
                  <a:pt x="714328" y="1373629"/>
                  <a:pt x="724424" y="1373629"/>
                </a:cubicBezTo>
                <a:cubicBezTo>
                  <a:pt x="731155" y="1371947"/>
                  <a:pt x="740831" y="1368581"/>
                  <a:pt x="753451" y="1363533"/>
                </a:cubicBezTo>
                <a:cubicBezTo>
                  <a:pt x="766072" y="1358484"/>
                  <a:pt x="779955" y="1352595"/>
                  <a:pt x="795100" y="1345864"/>
                </a:cubicBezTo>
                <a:lnTo>
                  <a:pt x="840534" y="1323147"/>
                </a:lnTo>
                <a:cubicBezTo>
                  <a:pt x="845582" y="1319781"/>
                  <a:pt x="849789" y="1318099"/>
                  <a:pt x="853154" y="1318099"/>
                </a:cubicBezTo>
                <a:cubicBezTo>
                  <a:pt x="859885" y="1318099"/>
                  <a:pt x="865354" y="1315995"/>
                  <a:pt x="869561" y="1311788"/>
                </a:cubicBezTo>
                <a:cubicBezTo>
                  <a:pt x="873768" y="1307581"/>
                  <a:pt x="877554" y="1299588"/>
                  <a:pt x="880920" y="1287809"/>
                </a:cubicBezTo>
                <a:cubicBezTo>
                  <a:pt x="887651" y="1272664"/>
                  <a:pt x="891016" y="1264251"/>
                  <a:pt x="891016" y="1262568"/>
                </a:cubicBezTo>
                <a:cubicBezTo>
                  <a:pt x="891016" y="1257520"/>
                  <a:pt x="890175" y="1254154"/>
                  <a:pt x="888492" y="1252471"/>
                </a:cubicBezTo>
                <a:cubicBezTo>
                  <a:pt x="886810" y="1250789"/>
                  <a:pt x="885968" y="1248264"/>
                  <a:pt x="885968" y="1244899"/>
                </a:cubicBezTo>
                <a:lnTo>
                  <a:pt x="885968" y="1237327"/>
                </a:lnTo>
                <a:cubicBezTo>
                  <a:pt x="887651" y="1235644"/>
                  <a:pt x="888492" y="1233120"/>
                  <a:pt x="888492" y="1229754"/>
                </a:cubicBezTo>
                <a:lnTo>
                  <a:pt x="888492" y="1224706"/>
                </a:lnTo>
                <a:cubicBezTo>
                  <a:pt x="886810" y="1224706"/>
                  <a:pt x="885968" y="1223865"/>
                  <a:pt x="885968" y="1222182"/>
                </a:cubicBezTo>
                <a:lnTo>
                  <a:pt x="885968" y="1217134"/>
                </a:lnTo>
                <a:cubicBezTo>
                  <a:pt x="882603" y="1213768"/>
                  <a:pt x="880079" y="1209982"/>
                  <a:pt x="878396" y="1205775"/>
                </a:cubicBezTo>
                <a:cubicBezTo>
                  <a:pt x="876713" y="1201568"/>
                  <a:pt x="878816" y="1196520"/>
                  <a:pt x="884706" y="1190630"/>
                </a:cubicBezTo>
                <a:cubicBezTo>
                  <a:pt x="890596" y="1184741"/>
                  <a:pt x="893541" y="1177589"/>
                  <a:pt x="893541" y="1169175"/>
                </a:cubicBezTo>
                <a:lnTo>
                  <a:pt x="893541" y="1166651"/>
                </a:lnTo>
                <a:lnTo>
                  <a:pt x="888492" y="1154030"/>
                </a:lnTo>
                <a:lnTo>
                  <a:pt x="888492" y="1131313"/>
                </a:lnTo>
                <a:cubicBezTo>
                  <a:pt x="888492" y="1119534"/>
                  <a:pt x="887651" y="1112803"/>
                  <a:pt x="885968" y="1111120"/>
                </a:cubicBezTo>
                <a:cubicBezTo>
                  <a:pt x="885968" y="1099341"/>
                  <a:pt x="882603" y="1090927"/>
                  <a:pt x="875872" y="1085879"/>
                </a:cubicBezTo>
                <a:close/>
                <a:moveTo>
                  <a:pt x="641128" y="505"/>
                </a:moveTo>
                <a:lnTo>
                  <a:pt x="643652" y="505"/>
                </a:lnTo>
                <a:cubicBezTo>
                  <a:pt x="648700" y="-1177"/>
                  <a:pt x="652907" y="1347"/>
                  <a:pt x="656273" y="8078"/>
                </a:cubicBezTo>
                <a:lnTo>
                  <a:pt x="668893" y="13126"/>
                </a:lnTo>
                <a:lnTo>
                  <a:pt x="676466" y="13126"/>
                </a:lnTo>
                <a:cubicBezTo>
                  <a:pt x="681514" y="13126"/>
                  <a:pt x="684879" y="13126"/>
                  <a:pt x="686562" y="13126"/>
                </a:cubicBezTo>
                <a:cubicBezTo>
                  <a:pt x="688245" y="13126"/>
                  <a:pt x="690769" y="14809"/>
                  <a:pt x="694135" y="18174"/>
                </a:cubicBezTo>
                <a:cubicBezTo>
                  <a:pt x="697500" y="21540"/>
                  <a:pt x="700445" y="24064"/>
                  <a:pt x="702969" y="25747"/>
                </a:cubicBezTo>
                <a:cubicBezTo>
                  <a:pt x="705493" y="27429"/>
                  <a:pt x="709700" y="28271"/>
                  <a:pt x="715590" y="28271"/>
                </a:cubicBezTo>
                <a:cubicBezTo>
                  <a:pt x="721479" y="28271"/>
                  <a:pt x="726948" y="29112"/>
                  <a:pt x="731996" y="30795"/>
                </a:cubicBezTo>
                <a:lnTo>
                  <a:pt x="731996" y="35843"/>
                </a:lnTo>
                <a:cubicBezTo>
                  <a:pt x="733679" y="35843"/>
                  <a:pt x="734521" y="36684"/>
                  <a:pt x="734521" y="38367"/>
                </a:cubicBezTo>
                <a:cubicBezTo>
                  <a:pt x="734521" y="40050"/>
                  <a:pt x="735362" y="40891"/>
                  <a:pt x="737045" y="40891"/>
                </a:cubicBezTo>
                <a:cubicBezTo>
                  <a:pt x="747141" y="47622"/>
                  <a:pt x="756817" y="53933"/>
                  <a:pt x="766072" y="59822"/>
                </a:cubicBezTo>
                <a:cubicBezTo>
                  <a:pt x="775327" y="65712"/>
                  <a:pt x="784162" y="72864"/>
                  <a:pt x="792575" y="81277"/>
                </a:cubicBezTo>
                <a:cubicBezTo>
                  <a:pt x="792575" y="82960"/>
                  <a:pt x="794258" y="87167"/>
                  <a:pt x="797624" y="93898"/>
                </a:cubicBezTo>
                <a:cubicBezTo>
                  <a:pt x="804355" y="97263"/>
                  <a:pt x="807720" y="99787"/>
                  <a:pt x="807720" y="101470"/>
                </a:cubicBezTo>
                <a:cubicBezTo>
                  <a:pt x="812768" y="103153"/>
                  <a:pt x="818658" y="112408"/>
                  <a:pt x="825389" y="129236"/>
                </a:cubicBezTo>
                <a:cubicBezTo>
                  <a:pt x="835486" y="142698"/>
                  <a:pt x="841375" y="152794"/>
                  <a:pt x="843058" y="159525"/>
                </a:cubicBezTo>
                <a:lnTo>
                  <a:pt x="843058" y="187291"/>
                </a:lnTo>
                <a:lnTo>
                  <a:pt x="843058" y="189815"/>
                </a:lnTo>
                <a:cubicBezTo>
                  <a:pt x="844741" y="189815"/>
                  <a:pt x="845582" y="191498"/>
                  <a:pt x="845582" y="194863"/>
                </a:cubicBezTo>
                <a:lnTo>
                  <a:pt x="845582" y="197387"/>
                </a:lnTo>
                <a:lnTo>
                  <a:pt x="845582" y="207484"/>
                </a:lnTo>
                <a:lnTo>
                  <a:pt x="848106" y="212532"/>
                </a:lnTo>
                <a:lnTo>
                  <a:pt x="848106" y="215056"/>
                </a:lnTo>
                <a:lnTo>
                  <a:pt x="845582" y="222628"/>
                </a:lnTo>
                <a:lnTo>
                  <a:pt x="845582" y="252918"/>
                </a:lnTo>
                <a:cubicBezTo>
                  <a:pt x="843899" y="261332"/>
                  <a:pt x="840534" y="266801"/>
                  <a:pt x="835486" y="269325"/>
                </a:cubicBezTo>
                <a:cubicBezTo>
                  <a:pt x="830437" y="271849"/>
                  <a:pt x="827072" y="276056"/>
                  <a:pt x="825389" y="281945"/>
                </a:cubicBezTo>
                <a:cubicBezTo>
                  <a:pt x="823706" y="287835"/>
                  <a:pt x="825810" y="290780"/>
                  <a:pt x="831700" y="290780"/>
                </a:cubicBezTo>
                <a:cubicBezTo>
                  <a:pt x="837589" y="290780"/>
                  <a:pt x="843899" y="287414"/>
                  <a:pt x="850630" y="280683"/>
                </a:cubicBezTo>
                <a:cubicBezTo>
                  <a:pt x="860727" y="275635"/>
                  <a:pt x="869982" y="273111"/>
                  <a:pt x="878396" y="273111"/>
                </a:cubicBezTo>
                <a:lnTo>
                  <a:pt x="898589" y="275635"/>
                </a:lnTo>
                <a:lnTo>
                  <a:pt x="901113" y="275635"/>
                </a:lnTo>
                <a:cubicBezTo>
                  <a:pt x="912892" y="275635"/>
                  <a:pt x="922147" y="265959"/>
                  <a:pt x="928878" y="246608"/>
                </a:cubicBezTo>
                <a:cubicBezTo>
                  <a:pt x="935609" y="227256"/>
                  <a:pt x="944023" y="217580"/>
                  <a:pt x="954120" y="217580"/>
                </a:cubicBezTo>
                <a:cubicBezTo>
                  <a:pt x="957485" y="217580"/>
                  <a:pt x="960009" y="218421"/>
                  <a:pt x="961692" y="220104"/>
                </a:cubicBezTo>
                <a:cubicBezTo>
                  <a:pt x="965057" y="215056"/>
                  <a:pt x="968843" y="212111"/>
                  <a:pt x="973050" y="211270"/>
                </a:cubicBezTo>
                <a:cubicBezTo>
                  <a:pt x="977257" y="210428"/>
                  <a:pt x="981885" y="210008"/>
                  <a:pt x="986933" y="210008"/>
                </a:cubicBezTo>
                <a:cubicBezTo>
                  <a:pt x="988616" y="210008"/>
                  <a:pt x="989457" y="210849"/>
                  <a:pt x="989457" y="212532"/>
                </a:cubicBezTo>
                <a:cubicBezTo>
                  <a:pt x="989457" y="214215"/>
                  <a:pt x="992402" y="215056"/>
                  <a:pt x="998292" y="215056"/>
                </a:cubicBezTo>
                <a:cubicBezTo>
                  <a:pt x="1004181" y="215056"/>
                  <a:pt x="1007126" y="213373"/>
                  <a:pt x="1007126" y="210008"/>
                </a:cubicBezTo>
                <a:cubicBezTo>
                  <a:pt x="1007126" y="206642"/>
                  <a:pt x="1011333" y="204959"/>
                  <a:pt x="1019747" y="204959"/>
                </a:cubicBezTo>
                <a:lnTo>
                  <a:pt x="1037416" y="204959"/>
                </a:lnTo>
                <a:cubicBezTo>
                  <a:pt x="1044147" y="204959"/>
                  <a:pt x="1047933" y="207063"/>
                  <a:pt x="1048774" y="211270"/>
                </a:cubicBezTo>
                <a:cubicBezTo>
                  <a:pt x="1049616" y="215477"/>
                  <a:pt x="1051298" y="217580"/>
                  <a:pt x="1053822" y="217580"/>
                </a:cubicBezTo>
                <a:cubicBezTo>
                  <a:pt x="1056347" y="217580"/>
                  <a:pt x="1059712" y="216739"/>
                  <a:pt x="1063919" y="215056"/>
                </a:cubicBezTo>
                <a:cubicBezTo>
                  <a:pt x="1068126" y="213373"/>
                  <a:pt x="1073595" y="212532"/>
                  <a:pt x="1080326" y="212532"/>
                </a:cubicBezTo>
                <a:lnTo>
                  <a:pt x="1087898" y="212532"/>
                </a:lnTo>
                <a:lnTo>
                  <a:pt x="1090422" y="215056"/>
                </a:lnTo>
                <a:lnTo>
                  <a:pt x="1115663" y="215056"/>
                </a:lnTo>
                <a:lnTo>
                  <a:pt x="1120712" y="217580"/>
                </a:lnTo>
                <a:cubicBezTo>
                  <a:pt x="1129125" y="220946"/>
                  <a:pt x="1136277" y="222628"/>
                  <a:pt x="1142167" y="222628"/>
                </a:cubicBezTo>
                <a:cubicBezTo>
                  <a:pt x="1148056" y="222628"/>
                  <a:pt x="1156891" y="223470"/>
                  <a:pt x="1168670" y="225153"/>
                </a:cubicBezTo>
                <a:cubicBezTo>
                  <a:pt x="1172036" y="225153"/>
                  <a:pt x="1176242" y="226835"/>
                  <a:pt x="1181291" y="230201"/>
                </a:cubicBezTo>
                <a:cubicBezTo>
                  <a:pt x="1186339" y="230201"/>
                  <a:pt x="1190546" y="231884"/>
                  <a:pt x="1193911" y="235249"/>
                </a:cubicBezTo>
                <a:cubicBezTo>
                  <a:pt x="1210739" y="236932"/>
                  <a:pt x="1228408" y="240297"/>
                  <a:pt x="1246918" y="245345"/>
                </a:cubicBezTo>
                <a:cubicBezTo>
                  <a:pt x="1262063" y="250394"/>
                  <a:pt x="1277207" y="257966"/>
                  <a:pt x="1292352" y="268063"/>
                </a:cubicBezTo>
                <a:cubicBezTo>
                  <a:pt x="1294035" y="268063"/>
                  <a:pt x="1298242" y="272270"/>
                  <a:pt x="1304973" y="280683"/>
                </a:cubicBezTo>
                <a:cubicBezTo>
                  <a:pt x="1308338" y="290780"/>
                  <a:pt x="1312545" y="297511"/>
                  <a:pt x="1317594" y="300876"/>
                </a:cubicBezTo>
                <a:cubicBezTo>
                  <a:pt x="1317594" y="314338"/>
                  <a:pt x="1312966" y="324014"/>
                  <a:pt x="1303711" y="329904"/>
                </a:cubicBezTo>
                <a:cubicBezTo>
                  <a:pt x="1294456" y="335793"/>
                  <a:pt x="1286463" y="340421"/>
                  <a:pt x="1279732" y="343786"/>
                </a:cubicBezTo>
                <a:cubicBezTo>
                  <a:pt x="1267952" y="347152"/>
                  <a:pt x="1257856" y="348835"/>
                  <a:pt x="1249442" y="348835"/>
                </a:cubicBezTo>
                <a:cubicBezTo>
                  <a:pt x="1237663" y="350517"/>
                  <a:pt x="1231773" y="353883"/>
                  <a:pt x="1231773" y="358931"/>
                </a:cubicBezTo>
                <a:cubicBezTo>
                  <a:pt x="1231773" y="379124"/>
                  <a:pt x="1229249" y="392165"/>
                  <a:pt x="1224201" y="398055"/>
                </a:cubicBezTo>
                <a:cubicBezTo>
                  <a:pt x="1219153" y="403945"/>
                  <a:pt x="1208215" y="409414"/>
                  <a:pt x="1191387" y="414462"/>
                </a:cubicBezTo>
                <a:cubicBezTo>
                  <a:pt x="1186339" y="414462"/>
                  <a:pt x="1181291" y="416565"/>
                  <a:pt x="1176242" y="420772"/>
                </a:cubicBezTo>
                <a:cubicBezTo>
                  <a:pt x="1171194" y="424979"/>
                  <a:pt x="1165305" y="427924"/>
                  <a:pt x="1158574" y="429607"/>
                </a:cubicBezTo>
                <a:cubicBezTo>
                  <a:pt x="1155208" y="431289"/>
                  <a:pt x="1151422" y="432131"/>
                  <a:pt x="1147215" y="432131"/>
                </a:cubicBezTo>
                <a:cubicBezTo>
                  <a:pt x="1143008" y="432131"/>
                  <a:pt x="1137539" y="433813"/>
                  <a:pt x="1130808" y="437179"/>
                </a:cubicBezTo>
                <a:cubicBezTo>
                  <a:pt x="1129125" y="437179"/>
                  <a:pt x="1125760" y="438862"/>
                  <a:pt x="1120712" y="442227"/>
                </a:cubicBezTo>
                <a:cubicBezTo>
                  <a:pt x="1115663" y="445593"/>
                  <a:pt x="1111877" y="447696"/>
                  <a:pt x="1109353" y="448538"/>
                </a:cubicBezTo>
                <a:cubicBezTo>
                  <a:pt x="1106829" y="449379"/>
                  <a:pt x="1104726" y="450641"/>
                  <a:pt x="1103043" y="452324"/>
                </a:cubicBezTo>
                <a:lnTo>
                  <a:pt x="1087898" y="452324"/>
                </a:lnTo>
                <a:lnTo>
                  <a:pt x="1085374" y="459896"/>
                </a:lnTo>
                <a:lnTo>
                  <a:pt x="1080326" y="459896"/>
                </a:lnTo>
                <a:cubicBezTo>
                  <a:pt x="1073595" y="459896"/>
                  <a:pt x="1068126" y="461579"/>
                  <a:pt x="1063919" y="464944"/>
                </a:cubicBezTo>
                <a:cubicBezTo>
                  <a:pt x="1059712" y="468310"/>
                  <a:pt x="1056767" y="470834"/>
                  <a:pt x="1055085" y="472517"/>
                </a:cubicBezTo>
                <a:lnTo>
                  <a:pt x="1032367" y="472517"/>
                </a:lnTo>
                <a:cubicBezTo>
                  <a:pt x="1030685" y="474200"/>
                  <a:pt x="1028160" y="475041"/>
                  <a:pt x="1024795" y="475041"/>
                </a:cubicBezTo>
                <a:cubicBezTo>
                  <a:pt x="1018064" y="476724"/>
                  <a:pt x="1015540" y="479248"/>
                  <a:pt x="1017223" y="482613"/>
                </a:cubicBezTo>
                <a:cubicBezTo>
                  <a:pt x="1015540" y="484296"/>
                  <a:pt x="1018064" y="493551"/>
                  <a:pt x="1024795" y="510379"/>
                </a:cubicBezTo>
                <a:cubicBezTo>
                  <a:pt x="1029843" y="523841"/>
                  <a:pt x="1033209" y="530572"/>
                  <a:pt x="1034891" y="530572"/>
                </a:cubicBezTo>
                <a:lnTo>
                  <a:pt x="1075278" y="530572"/>
                </a:lnTo>
                <a:cubicBezTo>
                  <a:pt x="1082009" y="535620"/>
                  <a:pt x="1089160" y="538144"/>
                  <a:pt x="1096733" y="538144"/>
                </a:cubicBezTo>
                <a:cubicBezTo>
                  <a:pt x="1104305" y="538144"/>
                  <a:pt x="1113139" y="535620"/>
                  <a:pt x="1123236" y="530572"/>
                </a:cubicBezTo>
                <a:cubicBezTo>
                  <a:pt x="1131650" y="528889"/>
                  <a:pt x="1140905" y="528048"/>
                  <a:pt x="1151001" y="528048"/>
                </a:cubicBezTo>
                <a:lnTo>
                  <a:pt x="1156049" y="528048"/>
                </a:lnTo>
                <a:cubicBezTo>
                  <a:pt x="1156049" y="529730"/>
                  <a:pt x="1159415" y="530572"/>
                  <a:pt x="1166146" y="530572"/>
                </a:cubicBezTo>
                <a:lnTo>
                  <a:pt x="1168670" y="530572"/>
                </a:lnTo>
                <a:lnTo>
                  <a:pt x="1181291" y="522999"/>
                </a:lnTo>
                <a:lnTo>
                  <a:pt x="1186339" y="522999"/>
                </a:lnTo>
                <a:cubicBezTo>
                  <a:pt x="1199801" y="522999"/>
                  <a:pt x="1212422" y="526785"/>
                  <a:pt x="1224201" y="534358"/>
                </a:cubicBezTo>
                <a:cubicBezTo>
                  <a:pt x="1235980" y="541930"/>
                  <a:pt x="1246918" y="548241"/>
                  <a:pt x="1257015" y="553289"/>
                </a:cubicBezTo>
                <a:lnTo>
                  <a:pt x="1267111" y="553289"/>
                </a:lnTo>
                <a:cubicBezTo>
                  <a:pt x="1282256" y="556654"/>
                  <a:pt x="1298663" y="565489"/>
                  <a:pt x="1316331" y="579792"/>
                </a:cubicBezTo>
                <a:cubicBezTo>
                  <a:pt x="1334000" y="594095"/>
                  <a:pt x="1342835" y="609661"/>
                  <a:pt x="1342835" y="626488"/>
                </a:cubicBezTo>
                <a:cubicBezTo>
                  <a:pt x="1342835" y="636585"/>
                  <a:pt x="1341152" y="643316"/>
                  <a:pt x="1337786" y="646681"/>
                </a:cubicBezTo>
                <a:cubicBezTo>
                  <a:pt x="1336104" y="646681"/>
                  <a:pt x="1330214" y="649205"/>
                  <a:pt x="1320118" y="654254"/>
                </a:cubicBezTo>
                <a:lnTo>
                  <a:pt x="1317594" y="654254"/>
                </a:lnTo>
                <a:lnTo>
                  <a:pt x="1315069" y="656778"/>
                </a:lnTo>
                <a:lnTo>
                  <a:pt x="1312545" y="659302"/>
                </a:lnTo>
                <a:lnTo>
                  <a:pt x="1307497" y="659302"/>
                </a:lnTo>
                <a:cubicBezTo>
                  <a:pt x="1292352" y="659302"/>
                  <a:pt x="1278890" y="658040"/>
                  <a:pt x="1267111" y="655516"/>
                </a:cubicBezTo>
                <a:cubicBezTo>
                  <a:pt x="1255332" y="652992"/>
                  <a:pt x="1243553" y="651730"/>
                  <a:pt x="1231773" y="651730"/>
                </a:cubicBezTo>
                <a:cubicBezTo>
                  <a:pt x="1213263" y="651730"/>
                  <a:pt x="1196015" y="652571"/>
                  <a:pt x="1180029" y="654254"/>
                </a:cubicBezTo>
                <a:cubicBezTo>
                  <a:pt x="1164043" y="655937"/>
                  <a:pt x="1146794" y="656778"/>
                  <a:pt x="1128284" y="656778"/>
                </a:cubicBezTo>
                <a:cubicBezTo>
                  <a:pt x="1121553" y="663509"/>
                  <a:pt x="1115243" y="666454"/>
                  <a:pt x="1109353" y="665612"/>
                </a:cubicBezTo>
                <a:cubicBezTo>
                  <a:pt x="1103464" y="664771"/>
                  <a:pt x="1098836" y="670240"/>
                  <a:pt x="1095470" y="682019"/>
                </a:cubicBezTo>
                <a:cubicBezTo>
                  <a:pt x="1093788" y="683702"/>
                  <a:pt x="1091684" y="684543"/>
                  <a:pt x="1089160" y="684543"/>
                </a:cubicBezTo>
                <a:cubicBezTo>
                  <a:pt x="1086636" y="684543"/>
                  <a:pt x="1085374" y="686226"/>
                  <a:pt x="1085374" y="689591"/>
                </a:cubicBezTo>
                <a:lnTo>
                  <a:pt x="1085374" y="704736"/>
                </a:lnTo>
                <a:lnTo>
                  <a:pt x="1082850" y="707260"/>
                </a:lnTo>
                <a:lnTo>
                  <a:pt x="1082850" y="709784"/>
                </a:lnTo>
                <a:cubicBezTo>
                  <a:pt x="1081167" y="709784"/>
                  <a:pt x="1080326" y="711467"/>
                  <a:pt x="1080326" y="714833"/>
                </a:cubicBezTo>
                <a:cubicBezTo>
                  <a:pt x="1073595" y="729978"/>
                  <a:pt x="1071912" y="742598"/>
                  <a:pt x="1075278" y="752695"/>
                </a:cubicBezTo>
                <a:cubicBezTo>
                  <a:pt x="1075278" y="764474"/>
                  <a:pt x="1070229" y="775412"/>
                  <a:pt x="1060133" y="785508"/>
                </a:cubicBezTo>
                <a:cubicBezTo>
                  <a:pt x="1063498" y="792239"/>
                  <a:pt x="1065181" y="801494"/>
                  <a:pt x="1065181" y="813274"/>
                </a:cubicBezTo>
                <a:lnTo>
                  <a:pt x="1065181" y="820846"/>
                </a:lnTo>
                <a:lnTo>
                  <a:pt x="1062657" y="825894"/>
                </a:lnTo>
                <a:lnTo>
                  <a:pt x="1065181" y="830942"/>
                </a:lnTo>
                <a:lnTo>
                  <a:pt x="1065181" y="833467"/>
                </a:lnTo>
                <a:cubicBezTo>
                  <a:pt x="1065181" y="835149"/>
                  <a:pt x="1063078" y="839777"/>
                  <a:pt x="1058871" y="847349"/>
                </a:cubicBezTo>
                <a:cubicBezTo>
                  <a:pt x="1054664" y="854922"/>
                  <a:pt x="1052560" y="862073"/>
                  <a:pt x="1052560" y="868804"/>
                </a:cubicBezTo>
                <a:cubicBezTo>
                  <a:pt x="1050878" y="872170"/>
                  <a:pt x="1049195" y="877639"/>
                  <a:pt x="1047512" y="885211"/>
                </a:cubicBezTo>
                <a:cubicBezTo>
                  <a:pt x="1045829" y="892784"/>
                  <a:pt x="1044988" y="898252"/>
                  <a:pt x="1044988" y="901618"/>
                </a:cubicBezTo>
                <a:lnTo>
                  <a:pt x="1044988" y="936956"/>
                </a:lnTo>
                <a:lnTo>
                  <a:pt x="1042464" y="939480"/>
                </a:lnTo>
                <a:lnTo>
                  <a:pt x="1042464" y="944528"/>
                </a:lnTo>
                <a:cubicBezTo>
                  <a:pt x="1040781" y="944528"/>
                  <a:pt x="1039940" y="947052"/>
                  <a:pt x="1039940" y="952100"/>
                </a:cubicBezTo>
                <a:cubicBezTo>
                  <a:pt x="1038257" y="960514"/>
                  <a:pt x="1037416" y="970611"/>
                  <a:pt x="1037416" y="982390"/>
                </a:cubicBezTo>
                <a:cubicBezTo>
                  <a:pt x="1037416" y="990804"/>
                  <a:pt x="1036995" y="1000480"/>
                  <a:pt x="1036154" y="1011417"/>
                </a:cubicBezTo>
                <a:cubicBezTo>
                  <a:pt x="1035312" y="1022355"/>
                  <a:pt x="1033209" y="1032031"/>
                  <a:pt x="1029843" y="1040445"/>
                </a:cubicBezTo>
                <a:cubicBezTo>
                  <a:pt x="1028160" y="1045493"/>
                  <a:pt x="1027319" y="1053907"/>
                  <a:pt x="1027319" y="1065686"/>
                </a:cubicBezTo>
                <a:cubicBezTo>
                  <a:pt x="1027319" y="1070734"/>
                  <a:pt x="1028581" y="1076203"/>
                  <a:pt x="1031105" y="1082093"/>
                </a:cubicBezTo>
                <a:cubicBezTo>
                  <a:pt x="1033629" y="1087983"/>
                  <a:pt x="1034891" y="1093452"/>
                  <a:pt x="1034891" y="1098500"/>
                </a:cubicBezTo>
                <a:cubicBezTo>
                  <a:pt x="1034891" y="1106914"/>
                  <a:pt x="1033629" y="1114065"/>
                  <a:pt x="1031105" y="1119955"/>
                </a:cubicBezTo>
                <a:cubicBezTo>
                  <a:pt x="1028581" y="1125844"/>
                  <a:pt x="1027319" y="1134679"/>
                  <a:pt x="1027319" y="1146458"/>
                </a:cubicBezTo>
                <a:cubicBezTo>
                  <a:pt x="1027319" y="1154872"/>
                  <a:pt x="1029002" y="1164548"/>
                  <a:pt x="1032367" y="1175485"/>
                </a:cubicBezTo>
                <a:cubicBezTo>
                  <a:pt x="1035733" y="1186423"/>
                  <a:pt x="1038257" y="1197782"/>
                  <a:pt x="1039940" y="1209561"/>
                </a:cubicBezTo>
                <a:cubicBezTo>
                  <a:pt x="1041623" y="1214609"/>
                  <a:pt x="1042464" y="1222603"/>
                  <a:pt x="1042464" y="1233540"/>
                </a:cubicBezTo>
                <a:cubicBezTo>
                  <a:pt x="1042464" y="1244478"/>
                  <a:pt x="1048353" y="1249947"/>
                  <a:pt x="1060133" y="1249947"/>
                </a:cubicBezTo>
                <a:cubicBezTo>
                  <a:pt x="1080326" y="1249947"/>
                  <a:pt x="1099257" y="1247002"/>
                  <a:pt x="1116926" y="1241113"/>
                </a:cubicBezTo>
                <a:cubicBezTo>
                  <a:pt x="1134594" y="1235223"/>
                  <a:pt x="1154367" y="1229754"/>
                  <a:pt x="1176242" y="1224706"/>
                </a:cubicBezTo>
                <a:cubicBezTo>
                  <a:pt x="1186339" y="1219658"/>
                  <a:pt x="1202746" y="1216292"/>
                  <a:pt x="1225463" y="1214609"/>
                </a:cubicBezTo>
                <a:cubicBezTo>
                  <a:pt x="1248180" y="1212927"/>
                  <a:pt x="1259539" y="1203672"/>
                  <a:pt x="1259539" y="1186844"/>
                </a:cubicBezTo>
                <a:cubicBezTo>
                  <a:pt x="1266270" y="1180113"/>
                  <a:pt x="1272580" y="1174644"/>
                  <a:pt x="1278470" y="1170437"/>
                </a:cubicBezTo>
                <a:cubicBezTo>
                  <a:pt x="1284359" y="1166230"/>
                  <a:pt x="1289828" y="1161603"/>
                  <a:pt x="1294876" y="1156555"/>
                </a:cubicBezTo>
                <a:lnTo>
                  <a:pt x="1310021" y="1141410"/>
                </a:lnTo>
                <a:cubicBezTo>
                  <a:pt x="1313387" y="1136362"/>
                  <a:pt x="1320959" y="1133837"/>
                  <a:pt x="1332738" y="1133837"/>
                </a:cubicBezTo>
                <a:lnTo>
                  <a:pt x="1365552" y="1133837"/>
                </a:lnTo>
                <a:cubicBezTo>
                  <a:pt x="1365552" y="1130472"/>
                  <a:pt x="1374807" y="1128789"/>
                  <a:pt x="1393317" y="1128789"/>
                </a:cubicBezTo>
                <a:cubicBezTo>
                  <a:pt x="1408462" y="1127106"/>
                  <a:pt x="1418558" y="1126265"/>
                  <a:pt x="1423607" y="1126265"/>
                </a:cubicBezTo>
                <a:cubicBezTo>
                  <a:pt x="1435386" y="1126265"/>
                  <a:pt x="1447586" y="1127948"/>
                  <a:pt x="1460206" y="1131313"/>
                </a:cubicBezTo>
                <a:cubicBezTo>
                  <a:pt x="1472827" y="1134679"/>
                  <a:pt x="1485027" y="1136362"/>
                  <a:pt x="1496806" y="1136362"/>
                </a:cubicBezTo>
                <a:lnTo>
                  <a:pt x="1592723" y="1136362"/>
                </a:lnTo>
                <a:cubicBezTo>
                  <a:pt x="1596089" y="1136362"/>
                  <a:pt x="1598613" y="1137203"/>
                  <a:pt x="1600295" y="1138886"/>
                </a:cubicBezTo>
                <a:cubicBezTo>
                  <a:pt x="1608709" y="1138886"/>
                  <a:pt x="1616702" y="1138465"/>
                  <a:pt x="1624275" y="1137624"/>
                </a:cubicBezTo>
                <a:cubicBezTo>
                  <a:pt x="1631847" y="1136782"/>
                  <a:pt x="1639840" y="1139727"/>
                  <a:pt x="1648254" y="1146458"/>
                </a:cubicBezTo>
                <a:cubicBezTo>
                  <a:pt x="1658350" y="1149824"/>
                  <a:pt x="1667185" y="1152768"/>
                  <a:pt x="1674757" y="1155293"/>
                </a:cubicBezTo>
                <a:cubicBezTo>
                  <a:pt x="1682330" y="1157817"/>
                  <a:pt x="1692847" y="1159079"/>
                  <a:pt x="1706309" y="1159079"/>
                </a:cubicBezTo>
                <a:cubicBezTo>
                  <a:pt x="1713040" y="1174224"/>
                  <a:pt x="1720612" y="1181796"/>
                  <a:pt x="1729026" y="1181796"/>
                </a:cubicBezTo>
                <a:cubicBezTo>
                  <a:pt x="1737440" y="1181796"/>
                  <a:pt x="1741647" y="1183478"/>
                  <a:pt x="1741647" y="1186844"/>
                </a:cubicBezTo>
                <a:lnTo>
                  <a:pt x="1756791" y="1201989"/>
                </a:lnTo>
                <a:cubicBezTo>
                  <a:pt x="1766888" y="1212085"/>
                  <a:pt x="1776143" y="1223023"/>
                  <a:pt x="1784557" y="1234802"/>
                </a:cubicBezTo>
                <a:cubicBezTo>
                  <a:pt x="1792970" y="1243216"/>
                  <a:pt x="1797177" y="1256678"/>
                  <a:pt x="1797177" y="1275188"/>
                </a:cubicBezTo>
                <a:cubicBezTo>
                  <a:pt x="1797177" y="1290333"/>
                  <a:pt x="1792129" y="1301271"/>
                  <a:pt x="1782033" y="1308002"/>
                </a:cubicBezTo>
                <a:cubicBezTo>
                  <a:pt x="1770253" y="1318099"/>
                  <a:pt x="1760998" y="1325671"/>
                  <a:pt x="1754267" y="1330719"/>
                </a:cubicBezTo>
                <a:lnTo>
                  <a:pt x="1746695" y="1335767"/>
                </a:lnTo>
                <a:lnTo>
                  <a:pt x="1739122" y="1343340"/>
                </a:lnTo>
                <a:cubicBezTo>
                  <a:pt x="1735757" y="1345023"/>
                  <a:pt x="1733653" y="1345864"/>
                  <a:pt x="1732812" y="1345864"/>
                </a:cubicBezTo>
                <a:cubicBezTo>
                  <a:pt x="1731971" y="1345864"/>
                  <a:pt x="1731550" y="1346705"/>
                  <a:pt x="1731550" y="1348388"/>
                </a:cubicBezTo>
                <a:lnTo>
                  <a:pt x="1723422" y="1348388"/>
                </a:lnTo>
                <a:lnTo>
                  <a:pt x="1726840" y="1383370"/>
                </a:lnTo>
                <a:cubicBezTo>
                  <a:pt x="1726840" y="1396223"/>
                  <a:pt x="1723043" y="1410244"/>
                  <a:pt x="1715448" y="1425433"/>
                </a:cubicBezTo>
                <a:cubicBezTo>
                  <a:pt x="1707853" y="1440622"/>
                  <a:pt x="1699382" y="1453474"/>
                  <a:pt x="1690035" y="1463990"/>
                </a:cubicBezTo>
                <a:lnTo>
                  <a:pt x="1681272" y="1472753"/>
                </a:lnTo>
                <a:cubicBezTo>
                  <a:pt x="1677767" y="1475090"/>
                  <a:pt x="1673970" y="1478303"/>
                  <a:pt x="1669880" y="1482392"/>
                </a:cubicBezTo>
                <a:cubicBezTo>
                  <a:pt x="1665791" y="1486482"/>
                  <a:pt x="1660825" y="1490279"/>
                  <a:pt x="1654983" y="1493784"/>
                </a:cubicBezTo>
                <a:cubicBezTo>
                  <a:pt x="1651478" y="1494953"/>
                  <a:pt x="1648849" y="1495245"/>
                  <a:pt x="1647097" y="1494660"/>
                </a:cubicBezTo>
                <a:cubicBezTo>
                  <a:pt x="1645344" y="1494076"/>
                  <a:pt x="1643299" y="1496121"/>
                  <a:pt x="1640962" y="1500795"/>
                </a:cubicBezTo>
                <a:lnTo>
                  <a:pt x="1639210" y="1506052"/>
                </a:lnTo>
                <a:cubicBezTo>
                  <a:pt x="1634536" y="1511894"/>
                  <a:pt x="1630447" y="1517736"/>
                  <a:pt x="1626942" y="1523578"/>
                </a:cubicBezTo>
                <a:cubicBezTo>
                  <a:pt x="1623436" y="1527084"/>
                  <a:pt x="1619931" y="1532341"/>
                  <a:pt x="1616426" y="1539352"/>
                </a:cubicBezTo>
                <a:cubicBezTo>
                  <a:pt x="1612921" y="1541689"/>
                  <a:pt x="1610584" y="1543441"/>
                  <a:pt x="1609416" y="1544610"/>
                </a:cubicBezTo>
                <a:lnTo>
                  <a:pt x="1602405" y="1551620"/>
                </a:lnTo>
                <a:lnTo>
                  <a:pt x="1600653" y="1556878"/>
                </a:lnTo>
                <a:cubicBezTo>
                  <a:pt x="1595979" y="1560383"/>
                  <a:pt x="1592182" y="1563304"/>
                  <a:pt x="1589261" y="1565641"/>
                </a:cubicBezTo>
                <a:cubicBezTo>
                  <a:pt x="1586340" y="1567978"/>
                  <a:pt x="1584295" y="1571483"/>
                  <a:pt x="1583127" y="1576156"/>
                </a:cubicBezTo>
                <a:cubicBezTo>
                  <a:pt x="1565601" y="1597188"/>
                  <a:pt x="1545738" y="1617635"/>
                  <a:pt x="1523538" y="1637497"/>
                </a:cubicBezTo>
                <a:cubicBezTo>
                  <a:pt x="1518865" y="1638666"/>
                  <a:pt x="1516528" y="1640710"/>
                  <a:pt x="1516528" y="1643631"/>
                </a:cubicBezTo>
                <a:cubicBezTo>
                  <a:pt x="1516528" y="1646553"/>
                  <a:pt x="1515944" y="1650350"/>
                  <a:pt x="1514775" y="1655023"/>
                </a:cubicBezTo>
                <a:cubicBezTo>
                  <a:pt x="1507765" y="1660865"/>
                  <a:pt x="1501339" y="1667876"/>
                  <a:pt x="1495497" y="1676055"/>
                </a:cubicBezTo>
                <a:cubicBezTo>
                  <a:pt x="1490823" y="1681897"/>
                  <a:pt x="1485565" y="1688907"/>
                  <a:pt x="1479723" y="1697086"/>
                </a:cubicBezTo>
                <a:cubicBezTo>
                  <a:pt x="1476218" y="1702928"/>
                  <a:pt x="1470376" y="1707893"/>
                  <a:pt x="1462197" y="1711983"/>
                </a:cubicBezTo>
                <a:cubicBezTo>
                  <a:pt x="1454018" y="1716072"/>
                  <a:pt x="1448761" y="1722206"/>
                  <a:pt x="1446424" y="1730385"/>
                </a:cubicBezTo>
                <a:cubicBezTo>
                  <a:pt x="1444087" y="1729217"/>
                  <a:pt x="1441166" y="1728048"/>
                  <a:pt x="1437661" y="1726880"/>
                </a:cubicBezTo>
                <a:lnTo>
                  <a:pt x="1428898" y="1726880"/>
                </a:lnTo>
                <a:cubicBezTo>
                  <a:pt x="1424224" y="1728048"/>
                  <a:pt x="1421887" y="1730385"/>
                  <a:pt x="1421887" y="1733890"/>
                </a:cubicBezTo>
                <a:lnTo>
                  <a:pt x="1423640" y="1735643"/>
                </a:lnTo>
                <a:cubicBezTo>
                  <a:pt x="1429482" y="1735643"/>
                  <a:pt x="1432403" y="1738272"/>
                  <a:pt x="1432403" y="1743530"/>
                </a:cubicBezTo>
                <a:cubicBezTo>
                  <a:pt x="1432403" y="1748788"/>
                  <a:pt x="1430650" y="1752001"/>
                  <a:pt x="1427145" y="1753169"/>
                </a:cubicBezTo>
                <a:cubicBezTo>
                  <a:pt x="1421303" y="1753169"/>
                  <a:pt x="1418382" y="1754922"/>
                  <a:pt x="1418382" y="1758427"/>
                </a:cubicBezTo>
                <a:cubicBezTo>
                  <a:pt x="1414877" y="1763100"/>
                  <a:pt x="1412540" y="1765437"/>
                  <a:pt x="1411372" y="1765437"/>
                </a:cubicBezTo>
                <a:cubicBezTo>
                  <a:pt x="1407867" y="1765437"/>
                  <a:pt x="1405822" y="1766314"/>
                  <a:pt x="1405238" y="1768066"/>
                </a:cubicBezTo>
                <a:cubicBezTo>
                  <a:pt x="1404654" y="1769819"/>
                  <a:pt x="1403777" y="1772448"/>
                  <a:pt x="1402609" y="1775953"/>
                </a:cubicBezTo>
                <a:cubicBezTo>
                  <a:pt x="1401441" y="1779458"/>
                  <a:pt x="1400856" y="1781795"/>
                  <a:pt x="1400856" y="1782963"/>
                </a:cubicBezTo>
                <a:lnTo>
                  <a:pt x="1400856" y="1789974"/>
                </a:lnTo>
                <a:lnTo>
                  <a:pt x="1407867" y="1789974"/>
                </a:lnTo>
                <a:lnTo>
                  <a:pt x="1407867" y="1791726"/>
                </a:lnTo>
                <a:lnTo>
                  <a:pt x="1404361" y="1795231"/>
                </a:lnTo>
                <a:cubicBezTo>
                  <a:pt x="1403193" y="1798737"/>
                  <a:pt x="1404654" y="1800489"/>
                  <a:pt x="1408743" y="1800489"/>
                </a:cubicBezTo>
                <a:cubicBezTo>
                  <a:pt x="1412832" y="1800489"/>
                  <a:pt x="1418674" y="1799321"/>
                  <a:pt x="1426269" y="1796984"/>
                </a:cubicBezTo>
                <a:cubicBezTo>
                  <a:pt x="1433864" y="1794647"/>
                  <a:pt x="1442627" y="1791434"/>
                  <a:pt x="1452558" y="1787345"/>
                </a:cubicBezTo>
                <a:cubicBezTo>
                  <a:pt x="1462489" y="1783255"/>
                  <a:pt x="1471837" y="1779458"/>
                  <a:pt x="1480600" y="1775953"/>
                </a:cubicBezTo>
                <a:cubicBezTo>
                  <a:pt x="1489363" y="1772448"/>
                  <a:pt x="1494328" y="1768942"/>
                  <a:pt x="1495497" y="1765437"/>
                </a:cubicBezTo>
                <a:cubicBezTo>
                  <a:pt x="1496665" y="1764269"/>
                  <a:pt x="1499586" y="1761932"/>
                  <a:pt x="1504260" y="1758427"/>
                </a:cubicBezTo>
                <a:cubicBezTo>
                  <a:pt x="1506596" y="1756090"/>
                  <a:pt x="1508057" y="1754922"/>
                  <a:pt x="1508641" y="1754922"/>
                </a:cubicBezTo>
                <a:cubicBezTo>
                  <a:pt x="1509225" y="1754922"/>
                  <a:pt x="1510686" y="1754337"/>
                  <a:pt x="1513023" y="1753169"/>
                </a:cubicBezTo>
                <a:lnTo>
                  <a:pt x="1514775" y="1751416"/>
                </a:lnTo>
                <a:lnTo>
                  <a:pt x="1518280" y="1751416"/>
                </a:lnTo>
                <a:cubicBezTo>
                  <a:pt x="1522954" y="1746743"/>
                  <a:pt x="1527336" y="1742945"/>
                  <a:pt x="1531425" y="1740025"/>
                </a:cubicBezTo>
                <a:cubicBezTo>
                  <a:pt x="1535514" y="1737104"/>
                  <a:pt x="1539896" y="1734475"/>
                  <a:pt x="1544569" y="1732138"/>
                </a:cubicBezTo>
                <a:lnTo>
                  <a:pt x="1548075" y="1732138"/>
                </a:lnTo>
                <a:cubicBezTo>
                  <a:pt x="1548075" y="1736811"/>
                  <a:pt x="1544569" y="1741193"/>
                  <a:pt x="1537559" y="1745282"/>
                </a:cubicBezTo>
                <a:cubicBezTo>
                  <a:pt x="1530549" y="1749372"/>
                  <a:pt x="1526459" y="1752585"/>
                  <a:pt x="1525291" y="1754922"/>
                </a:cubicBezTo>
                <a:lnTo>
                  <a:pt x="1518280" y="1760179"/>
                </a:lnTo>
                <a:cubicBezTo>
                  <a:pt x="1515944" y="1762516"/>
                  <a:pt x="1514483" y="1763685"/>
                  <a:pt x="1513899" y="1763685"/>
                </a:cubicBezTo>
                <a:cubicBezTo>
                  <a:pt x="1513315" y="1763685"/>
                  <a:pt x="1513023" y="1765437"/>
                  <a:pt x="1513023" y="1768942"/>
                </a:cubicBezTo>
                <a:lnTo>
                  <a:pt x="1511270" y="1770695"/>
                </a:lnTo>
                <a:cubicBezTo>
                  <a:pt x="1505428" y="1777705"/>
                  <a:pt x="1500462" y="1782671"/>
                  <a:pt x="1496373" y="1785592"/>
                </a:cubicBezTo>
                <a:cubicBezTo>
                  <a:pt x="1492284" y="1788513"/>
                  <a:pt x="1486149" y="1791726"/>
                  <a:pt x="1477971" y="1795231"/>
                </a:cubicBezTo>
                <a:lnTo>
                  <a:pt x="1474465" y="1798737"/>
                </a:lnTo>
                <a:cubicBezTo>
                  <a:pt x="1474465" y="1801073"/>
                  <a:pt x="1473881" y="1802826"/>
                  <a:pt x="1472713" y="1803994"/>
                </a:cubicBezTo>
                <a:lnTo>
                  <a:pt x="1449929" y="1812757"/>
                </a:lnTo>
                <a:cubicBezTo>
                  <a:pt x="1441750" y="1815094"/>
                  <a:pt x="1435324" y="1818015"/>
                  <a:pt x="1430650" y="1821520"/>
                </a:cubicBezTo>
                <a:cubicBezTo>
                  <a:pt x="1429482" y="1821520"/>
                  <a:pt x="1428898" y="1823273"/>
                  <a:pt x="1428898" y="1826778"/>
                </a:cubicBezTo>
                <a:lnTo>
                  <a:pt x="1427145" y="1830283"/>
                </a:lnTo>
                <a:cubicBezTo>
                  <a:pt x="1421303" y="1832620"/>
                  <a:pt x="1416922" y="1834373"/>
                  <a:pt x="1414001" y="1835541"/>
                </a:cubicBezTo>
                <a:cubicBezTo>
                  <a:pt x="1411080" y="1836710"/>
                  <a:pt x="1407282" y="1839046"/>
                  <a:pt x="1402609" y="1842552"/>
                </a:cubicBezTo>
                <a:cubicBezTo>
                  <a:pt x="1401441" y="1843720"/>
                  <a:pt x="1403193" y="1844888"/>
                  <a:pt x="1407867" y="1846057"/>
                </a:cubicBezTo>
                <a:cubicBezTo>
                  <a:pt x="1411372" y="1844888"/>
                  <a:pt x="1414585" y="1843428"/>
                  <a:pt x="1417506" y="1841675"/>
                </a:cubicBezTo>
                <a:cubicBezTo>
                  <a:pt x="1420427" y="1839923"/>
                  <a:pt x="1424224" y="1837878"/>
                  <a:pt x="1428898" y="1835541"/>
                </a:cubicBezTo>
                <a:lnTo>
                  <a:pt x="1434156" y="1835541"/>
                </a:lnTo>
                <a:lnTo>
                  <a:pt x="1437661" y="1833789"/>
                </a:lnTo>
                <a:lnTo>
                  <a:pt x="1441166" y="1832036"/>
                </a:lnTo>
                <a:cubicBezTo>
                  <a:pt x="1442335" y="1829699"/>
                  <a:pt x="1444671" y="1828531"/>
                  <a:pt x="1448176" y="1828531"/>
                </a:cubicBezTo>
                <a:cubicBezTo>
                  <a:pt x="1458692" y="1820352"/>
                  <a:pt x="1471544" y="1810421"/>
                  <a:pt x="1486734" y="1798737"/>
                </a:cubicBezTo>
                <a:cubicBezTo>
                  <a:pt x="1499586" y="1788221"/>
                  <a:pt x="1513607" y="1782379"/>
                  <a:pt x="1528796" y="1781211"/>
                </a:cubicBezTo>
                <a:cubicBezTo>
                  <a:pt x="1531133" y="1781211"/>
                  <a:pt x="1532301" y="1782087"/>
                  <a:pt x="1532301" y="1783840"/>
                </a:cubicBezTo>
                <a:cubicBezTo>
                  <a:pt x="1532301" y="1785592"/>
                  <a:pt x="1534054" y="1787053"/>
                  <a:pt x="1537559" y="1788221"/>
                </a:cubicBezTo>
                <a:lnTo>
                  <a:pt x="1551580" y="1788221"/>
                </a:lnTo>
                <a:cubicBezTo>
                  <a:pt x="1555085" y="1787053"/>
                  <a:pt x="1559174" y="1785884"/>
                  <a:pt x="1563848" y="1784716"/>
                </a:cubicBezTo>
                <a:cubicBezTo>
                  <a:pt x="1565016" y="1783547"/>
                  <a:pt x="1567353" y="1781503"/>
                  <a:pt x="1570858" y="1778582"/>
                </a:cubicBezTo>
                <a:cubicBezTo>
                  <a:pt x="1574364" y="1775661"/>
                  <a:pt x="1578453" y="1774200"/>
                  <a:pt x="1583127" y="1774200"/>
                </a:cubicBezTo>
                <a:lnTo>
                  <a:pt x="1584879" y="1775953"/>
                </a:lnTo>
                <a:cubicBezTo>
                  <a:pt x="1580206" y="1779458"/>
                  <a:pt x="1575532" y="1784132"/>
                  <a:pt x="1570858" y="1789974"/>
                </a:cubicBezTo>
                <a:cubicBezTo>
                  <a:pt x="1566185" y="1793479"/>
                  <a:pt x="1561511" y="1797568"/>
                  <a:pt x="1556838" y="1802242"/>
                </a:cubicBezTo>
                <a:cubicBezTo>
                  <a:pt x="1546322" y="1817431"/>
                  <a:pt x="1533470" y="1830283"/>
                  <a:pt x="1518280" y="1840799"/>
                </a:cubicBezTo>
                <a:cubicBezTo>
                  <a:pt x="1511270" y="1845473"/>
                  <a:pt x="1505428" y="1849562"/>
                  <a:pt x="1500754" y="1853067"/>
                </a:cubicBezTo>
                <a:cubicBezTo>
                  <a:pt x="1496081" y="1854236"/>
                  <a:pt x="1490823" y="1858909"/>
                  <a:pt x="1484981" y="1867088"/>
                </a:cubicBezTo>
                <a:cubicBezTo>
                  <a:pt x="1484981" y="1870593"/>
                  <a:pt x="1482936" y="1874098"/>
                  <a:pt x="1478847" y="1877604"/>
                </a:cubicBezTo>
                <a:cubicBezTo>
                  <a:pt x="1474758" y="1881109"/>
                  <a:pt x="1471544" y="1884030"/>
                  <a:pt x="1469208" y="1886367"/>
                </a:cubicBezTo>
                <a:lnTo>
                  <a:pt x="1448176" y="1907398"/>
                </a:lnTo>
                <a:cubicBezTo>
                  <a:pt x="1443503" y="1910903"/>
                  <a:pt x="1439998" y="1912948"/>
                  <a:pt x="1437661" y="1913532"/>
                </a:cubicBezTo>
                <a:cubicBezTo>
                  <a:pt x="1435324" y="1914116"/>
                  <a:pt x="1430943" y="1916453"/>
                  <a:pt x="1424516" y="1920542"/>
                </a:cubicBezTo>
                <a:cubicBezTo>
                  <a:pt x="1418090" y="1924632"/>
                  <a:pt x="1410788" y="1929597"/>
                  <a:pt x="1402609" y="1935439"/>
                </a:cubicBezTo>
                <a:cubicBezTo>
                  <a:pt x="1395598" y="1943618"/>
                  <a:pt x="1389756" y="1950044"/>
                  <a:pt x="1385083" y="1954718"/>
                </a:cubicBezTo>
                <a:cubicBezTo>
                  <a:pt x="1378072" y="1954718"/>
                  <a:pt x="1372815" y="1957055"/>
                  <a:pt x="1369309" y="1961728"/>
                </a:cubicBezTo>
                <a:cubicBezTo>
                  <a:pt x="1362299" y="1962897"/>
                  <a:pt x="1356457" y="1965234"/>
                  <a:pt x="1351784" y="1968739"/>
                </a:cubicBezTo>
                <a:cubicBezTo>
                  <a:pt x="1349447" y="1969907"/>
                  <a:pt x="1347694" y="1970491"/>
                  <a:pt x="1346526" y="1970491"/>
                </a:cubicBezTo>
                <a:lnTo>
                  <a:pt x="1343021" y="1970491"/>
                </a:lnTo>
                <a:cubicBezTo>
                  <a:pt x="1338347" y="1970491"/>
                  <a:pt x="1336302" y="1971660"/>
                  <a:pt x="1336886" y="1973997"/>
                </a:cubicBezTo>
                <a:cubicBezTo>
                  <a:pt x="1337471" y="1976333"/>
                  <a:pt x="1336010" y="1979839"/>
                  <a:pt x="1332505" y="1984512"/>
                </a:cubicBezTo>
                <a:lnTo>
                  <a:pt x="1330752" y="1984512"/>
                </a:lnTo>
                <a:lnTo>
                  <a:pt x="1327247" y="1986265"/>
                </a:lnTo>
                <a:cubicBezTo>
                  <a:pt x="1324910" y="1987433"/>
                  <a:pt x="1323450" y="1988017"/>
                  <a:pt x="1322866" y="1988017"/>
                </a:cubicBezTo>
                <a:cubicBezTo>
                  <a:pt x="1322281" y="1988017"/>
                  <a:pt x="1321989" y="1988602"/>
                  <a:pt x="1321989" y="1989770"/>
                </a:cubicBezTo>
                <a:lnTo>
                  <a:pt x="1321989" y="1993275"/>
                </a:lnTo>
                <a:cubicBezTo>
                  <a:pt x="1319653" y="1997949"/>
                  <a:pt x="1314687" y="2001746"/>
                  <a:pt x="1307092" y="2004667"/>
                </a:cubicBezTo>
                <a:cubicBezTo>
                  <a:pt x="1299498" y="2007588"/>
                  <a:pt x="1292195" y="2009049"/>
                  <a:pt x="1285185" y="2009049"/>
                </a:cubicBezTo>
                <a:cubicBezTo>
                  <a:pt x="1280511" y="2009049"/>
                  <a:pt x="1275253" y="2007296"/>
                  <a:pt x="1269411" y="2003791"/>
                </a:cubicBezTo>
                <a:cubicBezTo>
                  <a:pt x="1257727" y="1994444"/>
                  <a:pt x="1250425" y="1984512"/>
                  <a:pt x="1247504" y="1973997"/>
                </a:cubicBezTo>
                <a:cubicBezTo>
                  <a:pt x="1244583" y="1963481"/>
                  <a:pt x="1242538" y="1951797"/>
                  <a:pt x="1241370" y="1938945"/>
                </a:cubicBezTo>
                <a:cubicBezTo>
                  <a:pt x="1241370" y="1931934"/>
                  <a:pt x="1239617" y="1926676"/>
                  <a:pt x="1236112" y="1923171"/>
                </a:cubicBezTo>
                <a:cubicBezTo>
                  <a:pt x="1231438" y="1916161"/>
                  <a:pt x="1229686" y="1910319"/>
                  <a:pt x="1230854" y="1905645"/>
                </a:cubicBezTo>
                <a:cubicBezTo>
                  <a:pt x="1229686" y="1897466"/>
                  <a:pt x="1231438" y="1891624"/>
                  <a:pt x="1236112" y="1888119"/>
                </a:cubicBezTo>
                <a:cubicBezTo>
                  <a:pt x="1239617" y="1881109"/>
                  <a:pt x="1241370" y="1875267"/>
                  <a:pt x="1241370" y="1870593"/>
                </a:cubicBezTo>
                <a:lnTo>
                  <a:pt x="1241370" y="1868841"/>
                </a:lnTo>
                <a:cubicBezTo>
                  <a:pt x="1240201" y="1868841"/>
                  <a:pt x="1239617" y="1868256"/>
                  <a:pt x="1239617" y="1867088"/>
                </a:cubicBezTo>
                <a:lnTo>
                  <a:pt x="1239617" y="1853067"/>
                </a:lnTo>
                <a:cubicBezTo>
                  <a:pt x="1239617" y="1849562"/>
                  <a:pt x="1240786" y="1845473"/>
                  <a:pt x="1243122" y="1840799"/>
                </a:cubicBezTo>
                <a:cubicBezTo>
                  <a:pt x="1246628" y="1830283"/>
                  <a:pt x="1248964" y="1818892"/>
                  <a:pt x="1250133" y="1806623"/>
                </a:cubicBezTo>
                <a:cubicBezTo>
                  <a:pt x="1251301" y="1794355"/>
                  <a:pt x="1255390" y="1782963"/>
                  <a:pt x="1262401" y="1772448"/>
                </a:cubicBezTo>
                <a:cubicBezTo>
                  <a:pt x="1267075" y="1764269"/>
                  <a:pt x="1274669" y="1758427"/>
                  <a:pt x="1285185" y="1754922"/>
                </a:cubicBezTo>
                <a:cubicBezTo>
                  <a:pt x="1295700" y="1751416"/>
                  <a:pt x="1303295" y="1746159"/>
                  <a:pt x="1307969" y="1739148"/>
                </a:cubicBezTo>
                <a:cubicBezTo>
                  <a:pt x="1314979" y="1732138"/>
                  <a:pt x="1319653" y="1725712"/>
                  <a:pt x="1321989" y="1719870"/>
                </a:cubicBezTo>
                <a:lnTo>
                  <a:pt x="1334258" y="1700591"/>
                </a:lnTo>
                <a:cubicBezTo>
                  <a:pt x="1337763" y="1693581"/>
                  <a:pt x="1343021" y="1687739"/>
                  <a:pt x="1350031" y="1683065"/>
                </a:cubicBezTo>
                <a:cubicBezTo>
                  <a:pt x="1354705" y="1678391"/>
                  <a:pt x="1358794" y="1672549"/>
                  <a:pt x="1362299" y="1665539"/>
                </a:cubicBezTo>
                <a:cubicBezTo>
                  <a:pt x="1365804" y="1660865"/>
                  <a:pt x="1368725" y="1656776"/>
                  <a:pt x="1371062" y="1653271"/>
                </a:cubicBezTo>
                <a:cubicBezTo>
                  <a:pt x="1372230" y="1647429"/>
                  <a:pt x="1374567" y="1642755"/>
                  <a:pt x="1378072" y="1639250"/>
                </a:cubicBezTo>
                <a:cubicBezTo>
                  <a:pt x="1383915" y="1629903"/>
                  <a:pt x="1388296" y="1625229"/>
                  <a:pt x="1391217" y="1625229"/>
                </a:cubicBezTo>
                <a:cubicBezTo>
                  <a:pt x="1394138" y="1625229"/>
                  <a:pt x="1397935" y="1619387"/>
                  <a:pt x="1402609" y="1607703"/>
                </a:cubicBezTo>
                <a:lnTo>
                  <a:pt x="1404361" y="1600693"/>
                </a:lnTo>
                <a:cubicBezTo>
                  <a:pt x="1407867" y="1597188"/>
                  <a:pt x="1411372" y="1596311"/>
                  <a:pt x="1414877" y="1598064"/>
                </a:cubicBezTo>
                <a:cubicBezTo>
                  <a:pt x="1418382" y="1599817"/>
                  <a:pt x="1420135" y="1597188"/>
                  <a:pt x="1420135" y="1590177"/>
                </a:cubicBezTo>
                <a:cubicBezTo>
                  <a:pt x="1420135" y="1587840"/>
                  <a:pt x="1419551" y="1586672"/>
                  <a:pt x="1418382" y="1586672"/>
                </a:cubicBezTo>
                <a:cubicBezTo>
                  <a:pt x="1417214" y="1586672"/>
                  <a:pt x="1416630" y="1586088"/>
                  <a:pt x="1416630" y="1584919"/>
                </a:cubicBezTo>
                <a:lnTo>
                  <a:pt x="1416630" y="1583167"/>
                </a:lnTo>
                <a:lnTo>
                  <a:pt x="1423640" y="1567393"/>
                </a:lnTo>
                <a:cubicBezTo>
                  <a:pt x="1428314" y="1563888"/>
                  <a:pt x="1432403" y="1560091"/>
                  <a:pt x="1435908" y="1556002"/>
                </a:cubicBezTo>
                <a:cubicBezTo>
                  <a:pt x="1439413" y="1551912"/>
                  <a:pt x="1441166" y="1547531"/>
                  <a:pt x="1441166" y="1542857"/>
                </a:cubicBezTo>
                <a:cubicBezTo>
                  <a:pt x="1441166" y="1541689"/>
                  <a:pt x="1443503" y="1538768"/>
                  <a:pt x="1448176" y="1534094"/>
                </a:cubicBezTo>
                <a:cubicBezTo>
                  <a:pt x="1450513" y="1530589"/>
                  <a:pt x="1452266" y="1528252"/>
                  <a:pt x="1453434" y="1527084"/>
                </a:cubicBezTo>
                <a:lnTo>
                  <a:pt x="1455187" y="1525331"/>
                </a:lnTo>
                <a:lnTo>
                  <a:pt x="1455187" y="1523578"/>
                </a:lnTo>
                <a:cubicBezTo>
                  <a:pt x="1455187" y="1521242"/>
                  <a:pt x="1455187" y="1519489"/>
                  <a:pt x="1455187" y="1518321"/>
                </a:cubicBezTo>
                <a:cubicBezTo>
                  <a:pt x="1455187" y="1517152"/>
                  <a:pt x="1456355" y="1515400"/>
                  <a:pt x="1458692" y="1513063"/>
                </a:cubicBezTo>
                <a:lnTo>
                  <a:pt x="1460445" y="1511310"/>
                </a:lnTo>
                <a:cubicBezTo>
                  <a:pt x="1466287" y="1507805"/>
                  <a:pt x="1469792" y="1503716"/>
                  <a:pt x="1470960" y="1499042"/>
                </a:cubicBezTo>
                <a:lnTo>
                  <a:pt x="1477971" y="1483269"/>
                </a:lnTo>
                <a:cubicBezTo>
                  <a:pt x="1477971" y="1479763"/>
                  <a:pt x="1481768" y="1473045"/>
                  <a:pt x="1489363" y="1463114"/>
                </a:cubicBezTo>
                <a:cubicBezTo>
                  <a:pt x="1496957" y="1453182"/>
                  <a:pt x="1501923" y="1448217"/>
                  <a:pt x="1504260" y="1448217"/>
                </a:cubicBezTo>
                <a:cubicBezTo>
                  <a:pt x="1504260" y="1447048"/>
                  <a:pt x="1506012" y="1444419"/>
                  <a:pt x="1509517" y="1440330"/>
                </a:cubicBezTo>
                <a:cubicBezTo>
                  <a:pt x="1513023" y="1436240"/>
                  <a:pt x="1515944" y="1434196"/>
                  <a:pt x="1518280" y="1434196"/>
                </a:cubicBezTo>
                <a:cubicBezTo>
                  <a:pt x="1517112" y="1431859"/>
                  <a:pt x="1516528" y="1428938"/>
                  <a:pt x="1516528" y="1425433"/>
                </a:cubicBezTo>
                <a:cubicBezTo>
                  <a:pt x="1516528" y="1421928"/>
                  <a:pt x="1519157" y="1415501"/>
                  <a:pt x="1524415" y="1406154"/>
                </a:cubicBezTo>
                <a:cubicBezTo>
                  <a:pt x="1529672" y="1396807"/>
                  <a:pt x="1534054" y="1390381"/>
                  <a:pt x="1537559" y="1386876"/>
                </a:cubicBezTo>
                <a:cubicBezTo>
                  <a:pt x="1542233" y="1379865"/>
                  <a:pt x="1545738" y="1370518"/>
                  <a:pt x="1548075" y="1358834"/>
                </a:cubicBezTo>
                <a:cubicBezTo>
                  <a:pt x="1550411" y="1347150"/>
                  <a:pt x="1551580" y="1338387"/>
                  <a:pt x="1551580" y="1332545"/>
                </a:cubicBezTo>
                <a:lnTo>
                  <a:pt x="1551580" y="1322029"/>
                </a:lnTo>
                <a:cubicBezTo>
                  <a:pt x="1551580" y="1318524"/>
                  <a:pt x="1550704" y="1315311"/>
                  <a:pt x="1548951" y="1312390"/>
                </a:cubicBezTo>
                <a:cubicBezTo>
                  <a:pt x="1547198" y="1309469"/>
                  <a:pt x="1544277" y="1305964"/>
                  <a:pt x="1540188" y="1301874"/>
                </a:cubicBezTo>
                <a:lnTo>
                  <a:pt x="1535375" y="1292936"/>
                </a:lnTo>
                <a:lnTo>
                  <a:pt x="1523310" y="1291595"/>
                </a:lnTo>
                <a:cubicBezTo>
                  <a:pt x="1514055" y="1290754"/>
                  <a:pt x="1506903" y="1290333"/>
                  <a:pt x="1501855" y="1290333"/>
                </a:cubicBezTo>
                <a:lnTo>
                  <a:pt x="1471565" y="1290333"/>
                </a:lnTo>
                <a:cubicBezTo>
                  <a:pt x="1458103" y="1290333"/>
                  <a:pt x="1449269" y="1290754"/>
                  <a:pt x="1445062" y="1291595"/>
                </a:cubicBezTo>
                <a:cubicBezTo>
                  <a:pt x="1440855" y="1292437"/>
                  <a:pt x="1437069" y="1293699"/>
                  <a:pt x="1433703" y="1295381"/>
                </a:cubicBezTo>
                <a:lnTo>
                  <a:pt x="1426131" y="1297905"/>
                </a:lnTo>
                <a:cubicBezTo>
                  <a:pt x="1416034" y="1297905"/>
                  <a:pt x="1407621" y="1297905"/>
                  <a:pt x="1400890" y="1297905"/>
                </a:cubicBezTo>
                <a:cubicBezTo>
                  <a:pt x="1394159" y="1297905"/>
                  <a:pt x="1385745" y="1298747"/>
                  <a:pt x="1375648" y="1300430"/>
                </a:cubicBezTo>
                <a:lnTo>
                  <a:pt x="1368076" y="1300430"/>
                </a:lnTo>
                <a:cubicBezTo>
                  <a:pt x="1363028" y="1302112"/>
                  <a:pt x="1359662" y="1303795"/>
                  <a:pt x="1357979" y="1305478"/>
                </a:cubicBezTo>
                <a:lnTo>
                  <a:pt x="1352931" y="1302954"/>
                </a:lnTo>
                <a:lnTo>
                  <a:pt x="1345359" y="1302954"/>
                </a:lnTo>
                <a:cubicBezTo>
                  <a:pt x="1340311" y="1302954"/>
                  <a:pt x="1335262" y="1304636"/>
                  <a:pt x="1330214" y="1308002"/>
                </a:cubicBezTo>
                <a:cubicBezTo>
                  <a:pt x="1323483" y="1314733"/>
                  <a:pt x="1318435" y="1318099"/>
                  <a:pt x="1315069" y="1318099"/>
                </a:cubicBezTo>
                <a:lnTo>
                  <a:pt x="1310021" y="1318099"/>
                </a:lnTo>
                <a:cubicBezTo>
                  <a:pt x="1308338" y="1318099"/>
                  <a:pt x="1307497" y="1317257"/>
                  <a:pt x="1307497" y="1315574"/>
                </a:cubicBezTo>
                <a:lnTo>
                  <a:pt x="1297400" y="1315574"/>
                </a:lnTo>
                <a:lnTo>
                  <a:pt x="1289828" y="1320623"/>
                </a:lnTo>
                <a:cubicBezTo>
                  <a:pt x="1283097" y="1322305"/>
                  <a:pt x="1276787" y="1323147"/>
                  <a:pt x="1270897" y="1323147"/>
                </a:cubicBezTo>
                <a:cubicBezTo>
                  <a:pt x="1265008" y="1323147"/>
                  <a:pt x="1260380" y="1324830"/>
                  <a:pt x="1257015" y="1328195"/>
                </a:cubicBezTo>
                <a:lnTo>
                  <a:pt x="1206532" y="1333243"/>
                </a:lnTo>
                <a:cubicBezTo>
                  <a:pt x="1204849" y="1333243"/>
                  <a:pt x="1202325" y="1335767"/>
                  <a:pt x="1198960" y="1340816"/>
                </a:cubicBezTo>
                <a:cubicBezTo>
                  <a:pt x="1193911" y="1340816"/>
                  <a:pt x="1191387" y="1342498"/>
                  <a:pt x="1191387" y="1345864"/>
                </a:cubicBezTo>
                <a:cubicBezTo>
                  <a:pt x="1182974" y="1349229"/>
                  <a:pt x="1175822" y="1350912"/>
                  <a:pt x="1169932" y="1350912"/>
                </a:cubicBezTo>
                <a:cubicBezTo>
                  <a:pt x="1164043" y="1350912"/>
                  <a:pt x="1157732" y="1351754"/>
                  <a:pt x="1151001" y="1353436"/>
                </a:cubicBezTo>
                <a:cubicBezTo>
                  <a:pt x="1147636" y="1353436"/>
                  <a:pt x="1143429" y="1354278"/>
                  <a:pt x="1138381" y="1355960"/>
                </a:cubicBezTo>
                <a:lnTo>
                  <a:pt x="1128284" y="1358484"/>
                </a:lnTo>
                <a:cubicBezTo>
                  <a:pt x="1124919" y="1358484"/>
                  <a:pt x="1120291" y="1359747"/>
                  <a:pt x="1114401" y="1362271"/>
                </a:cubicBezTo>
                <a:cubicBezTo>
                  <a:pt x="1108512" y="1364795"/>
                  <a:pt x="1105146" y="1366478"/>
                  <a:pt x="1104305" y="1367319"/>
                </a:cubicBezTo>
                <a:cubicBezTo>
                  <a:pt x="1103464" y="1368160"/>
                  <a:pt x="1100098" y="1369843"/>
                  <a:pt x="1094208" y="1372367"/>
                </a:cubicBezTo>
                <a:cubicBezTo>
                  <a:pt x="1088319" y="1374891"/>
                  <a:pt x="1083691" y="1376153"/>
                  <a:pt x="1080326" y="1376153"/>
                </a:cubicBezTo>
                <a:cubicBezTo>
                  <a:pt x="1076960" y="1376153"/>
                  <a:pt x="1073174" y="1378257"/>
                  <a:pt x="1068967" y="1382464"/>
                </a:cubicBezTo>
                <a:cubicBezTo>
                  <a:pt x="1064760" y="1386671"/>
                  <a:pt x="1062657" y="1389615"/>
                  <a:pt x="1062657" y="1391298"/>
                </a:cubicBezTo>
                <a:lnTo>
                  <a:pt x="1057609" y="1441781"/>
                </a:lnTo>
                <a:cubicBezTo>
                  <a:pt x="1054243" y="1446829"/>
                  <a:pt x="1052560" y="1456925"/>
                  <a:pt x="1052560" y="1472070"/>
                </a:cubicBezTo>
                <a:lnTo>
                  <a:pt x="1052560" y="1487215"/>
                </a:lnTo>
                <a:cubicBezTo>
                  <a:pt x="1054243" y="1487215"/>
                  <a:pt x="1055085" y="1489739"/>
                  <a:pt x="1055085" y="1494787"/>
                </a:cubicBezTo>
                <a:lnTo>
                  <a:pt x="1055085" y="1514980"/>
                </a:lnTo>
                <a:cubicBezTo>
                  <a:pt x="1055085" y="1516663"/>
                  <a:pt x="1054243" y="1520029"/>
                  <a:pt x="1052560" y="1525077"/>
                </a:cubicBezTo>
                <a:lnTo>
                  <a:pt x="1052560" y="1575559"/>
                </a:lnTo>
                <a:lnTo>
                  <a:pt x="1060133" y="1600801"/>
                </a:lnTo>
                <a:cubicBezTo>
                  <a:pt x="1063498" y="1614263"/>
                  <a:pt x="1065181" y="1623518"/>
                  <a:pt x="1065181" y="1628566"/>
                </a:cubicBezTo>
                <a:cubicBezTo>
                  <a:pt x="1065181" y="1633614"/>
                  <a:pt x="1064340" y="1637821"/>
                  <a:pt x="1062657" y="1641187"/>
                </a:cubicBezTo>
                <a:cubicBezTo>
                  <a:pt x="1060974" y="1647918"/>
                  <a:pt x="1060133" y="1654649"/>
                  <a:pt x="1060133" y="1661380"/>
                </a:cubicBezTo>
                <a:lnTo>
                  <a:pt x="1062657" y="1666428"/>
                </a:lnTo>
                <a:lnTo>
                  <a:pt x="1062657" y="1711862"/>
                </a:lnTo>
                <a:cubicBezTo>
                  <a:pt x="1062657" y="1713545"/>
                  <a:pt x="1063919" y="1717331"/>
                  <a:pt x="1066443" y="1723221"/>
                </a:cubicBezTo>
                <a:cubicBezTo>
                  <a:pt x="1068967" y="1729110"/>
                  <a:pt x="1070229" y="1733738"/>
                  <a:pt x="1070229" y="1737103"/>
                </a:cubicBezTo>
                <a:cubicBezTo>
                  <a:pt x="1070229" y="1745517"/>
                  <a:pt x="1067705" y="1755614"/>
                  <a:pt x="1062657" y="1767393"/>
                </a:cubicBezTo>
                <a:cubicBezTo>
                  <a:pt x="1060974" y="1772441"/>
                  <a:pt x="1060133" y="1776648"/>
                  <a:pt x="1060133" y="1780013"/>
                </a:cubicBezTo>
                <a:cubicBezTo>
                  <a:pt x="1060133" y="1786744"/>
                  <a:pt x="1059291" y="1791793"/>
                  <a:pt x="1057609" y="1795158"/>
                </a:cubicBezTo>
                <a:lnTo>
                  <a:pt x="1055085" y="1800206"/>
                </a:lnTo>
                <a:cubicBezTo>
                  <a:pt x="1053402" y="1803572"/>
                  <a:pt x="1052560" y="1806096"/>
                  <a:pt x="1052560" y="1807779"/>
                </a:cubicBezTo>
                <a:lnTo>
                  <a:pt x="1052560" y="1812827"/>
                </a:lnTo>
                <a:lnTo>
                  <a:pt x="1055085" y="1817875"/>
                </a:lnTo>
                <a:lnTo>
                  <a:pt x="1055085" y="1870882"/>
                </a:lnTo>
                <a:cubicBezTo>
                  <a:pt x="1053402" y="1870882"/>
                  <a:pt x="1052140" y="1873406"/>
                  <a:pt x="1051298" y="1878454"/>
                </a:cubicBezTo>
                <a:cubicBezTo>
                  <a:pt x="1050457" y="1883503"/>
                  <a:pt x="1049195" y="1889392"/>
                  <a:pt x="1047512" y="1896123"/>
                </a:cubicBezTo>
                <a:cubicBezTo>
                  <a:pt x="1045829" y="1906220"/>
                  <a:pt x="1044988" y="1917158"/>
                  <a:pt x="1044988" y="1928937"/>
                </a:cubicBezTo>
                <a:lnTo>
                  <a:pt x="1044988" y="1966799"/>
                </a:lnTo>
                <a:cubicBezTo>
                  <a:pt x="1041623" y="1973530"/>
                  <a:pt x="1039940" y="1986992"/>
                  <a:pt x="1039940" y="2007185"/>
                </a:cubicBezTo>
                <a:cubicBezTo>
                  <a:pt x="1039940" y="2008868"/>
                  <a:pt x="1040781" y="2012233"/>
                  <a:pt x="1042464" y="2017281"/>
                </a:cubicBezTo>
                <a:cubicBezTo>
                  <a:pt x="1044147" y="2022329"/>
                  <a:pt x="1044988" y="2026537"/>
                  <a:pt x="1044988" y="2029902"/>
                </a:cubicBezTo>
                <a:cubicBezTo>
                  <a:pt x="1044988" y="2036633"/>
                  <a:pt x="1044147" y="2046309"/>
                  <a:pt x="1042464" y="2058929"/>
                </a:cubicBezTo>
                <a:cubicBezTo>
                  <a:pt x="1040781" y="2071550"/>
                  <a:pt x="1038678" y="2085853"/>
                  <a:pt x="1036154" y="2101839"/>
                </a:cubicBezTo>
                <a:cubicBezTo>
                  <a:pt x="1033629" y="2117825"/>
                  <a:pt x="1030685" y="2130867"/>
                  <a:pt x="1027319" y="2140963"/>
                </a:cubicBezTo>
                <a:cubicBezTo>
                  <a:pt x="1020588" y="2152743"/>
                  <a:pt x="1015540" y="2161156"/>
                  <a:pt x="1012174" y="2166205"/>
                </a:cubicBezTo>
                <a:cubicBezTo>
                  <a:pt x="1008809" y="2156108"/>
                  <a:pt x="1007126" y="2146011"/>
                  <a:pt x="1007126" y="2135915"/>
                </a:cubicBezTo>
                <a:lnTo>
                  <a:pt x="999554" y="2135915"/>
                </a:lnTo>
                <a:lnTo>
                  <a:pt x="997030" y="2140963"/>
                </a:lnTo>
                <a:cubicBezTo>
                  <a:pt x="993664" y="2142646"/>
                  <a:pt x="991981" y="2145170"/>
                  <a:pt x="991981" y="2148536"/>
                </a:cubicBezTo>
                <a:lnTo>
                  <a:pt x="989457" y="2151060"/>
                </a:lnTo>
                <a:lnTo>
                  <a:pt x="986933" y="2156108"/>
                </a:lnTo>
                <a:lnTo>
                  <a:pt x="986933" y="2161156"/>
                </a:lnTo>
                <a:cubicBezTo>
                  <a:pt x="985250" y="2169570"/>
                  <a:pt x="983147" y="2178405"/>
                  <a:pt x="980623" y="2187660"/>
                </a:cubicBezTo>
                <a:cubicBezTo>
                  <a:pt x="978099" y="2196915"/>
                  <a:pt x="969264" y="2202384"/>
                  <a:pt x="954120" y="2204066"/>
                </a:cubicBezTo>
                <a:cubicBezTo>
                  <a:pt x="949071" y="2204066"/>
                  <a:pt x="944864" y="2203225"/>
                  <a:pt x="941499" y="2201542"/>
                </a:cubicBezTo>
                <a:cubicBezTo>
                  <a:pt x="936451" y="2196494"/>
                  <a:pt x="931823" y="2193129"/>
                  <a:pt x="927616" y="2191446"/>
                </a:cubicBezTo>
                <a:cubicBezTo>
                  <a:pt x="923409" y="2189763"/>
                  <a:pt x="921306" y="2183873"/>
                  <a:pt x="921306" y="2173777"/>
                </a:cubicBezTo>
                <a:cubicBezTo>
                  <a:pt x="917940" y="2161998"/>
                  <a:pt x="916258" y="2150218"/>
                  <a:pt x="916258" y="2138439"/>
                </a:cubicBezTo>
                <a:lnTo>
                  <a:pt x="916258" y="2080384"/>
                </a:lnTo>
                <a:lnTo>
                  <a:pt x="916258" y="2050095"/>
                </a:lnTo>
                <a:cubicBezTo>
                  <a:pt x="917940" y="2038316"/>
                  <a:pt x="918782" y="2028219"/>
                  <a:pt x="918782" y="2019806"/>
                </a:cubicBezTo>
                <a:lnTo>
                  <a:pt x="918782" y="1992040"/>
                </a:lnTo>
                <a:lnTo>
                  <a:pt x="916258" y="1986992"/>
                </a:lnTo>
                <a:lnTo>
                  <a:pt x="916258" y="1981943"/>
                </a:lnTo>
                <a:lnTo>
                  <a:pt x="918782" y="1979419"/>
                </a:lnTo>
                <a:lnTo>
                  <a:pt x="918782" y="1969323"/>
                </a:lnTo>
                <a:cubicBezTo>
                  <a:pt x="918782" y="1965957"/>
                  <a:pt x="919623" y="1964275"/>
                  <a:pt x="921306" y="1964275"/>
                </a:cubicBezTo>
                <a:cubicBezTo>
                  <a:pt x="922989" y="1954178"/>
                  <a:pt x="924251" y="1944082"/>
                  <a:pt x="925092" y="1933985"/>
                </a:cubicBezTo>
                <a:cubicBezTo>
                  <a:pt x="925933" y="1923889"/>
                  <a:pt x="926354" y="1914633"/>
                  <a:pt x="926354" y="1906220"/>
                </a:cubicBezTo>
                <a:lnTo>
                  <a:pt x="926354" y="1886027"/>
                </a:lnTo>
                <a:cubicBezTo>
                  <a:pt x="926354" y="1884344"/>
                  <a:pt x="925513" y="1880979"/>
                  <a:pt x="923830" y="1875930"/>
                </a:cubicBezTo>
                <a:lnTo>
                  <a:pt x="923830" y="1853213"/>
                </a:lnTo>
                <a:lnTo>
                  <a:pt x="926354" y="1850689"/>
                </a:lnTo>
                <a:lnTo>
                  <a:pt x="926354" y="1848165"/>
                </a:lnTo>
                <a:cubicBezTo>
                  <a:pt x="926354" y="1833020"/>
                  <a:pt x="924671" y="1819137"/>
                  <a:pt x="921306" y="1806517"/>
                </a:cubicBezTo>
                <a:cubicBezTo>
                  <a:pt x="917940" y="1793896"/>
                  <a:pt x="916258" y="1781696"/>
                  <a:pt x="916258" y="1769917"/>
                </a:cubicBezTo>
                <a:lnTo>
                  <a:pt x="916258" y="1759821"/>
                </a:lnTo>
                <a:lnTo>
                  <a:pt x="918782" y="1757296"/>
                </a:lnTo>
                <a:lnTo>
                  <a:pt x="918782" y="1734579"/>
                </a:lnTo>
                <a:cubicBezTo>
                  <a:pt x="918782" y="1722800"/>
                  <a:pt x="917099" y="1716069"/>
                  <a:pt x="913733" y="1714386"/>
                </a:cubicBezTo>
                <a:lnTo>
                  <a:pt x="913733" y="1674000"/>
                </a:lnTo>
                <a:lnTo>
                  <a:pt x="916258" y="1666428"/>
                </a:lnTo>
                <a:cubicBezTo>
                  <a:pt x="916258" y="1664745"/>
                  <a:pt x="917099" y="1663904"/>
                  <a:pt x="918782" y="1663904"/>
                </a:cubicBezTo>
                <a:lnTo>
                  <a:pt x="918782" y="1661380"/>
                </a:lnTo>
                <a:cubicBezTo>
                  <a:pt x="918782" y="1656331"/>
                  <a:pt x="917940" y="1653807"/>
                  <a:pt x="916258" y="1653807"/>
                </a:cubicBezTo>
                <a:cubicBezTo>
                  <a:pt x="914575" y="1653807"/>
                  <a:pt x="913733" y="1652124"/>
                  <a:pt x="913733" y="1648759"/>
                </a:cubicBezTo>
                <a:lnTo>
                  <a:pt x="913733" y="1636138"/>
                </a:lnTo>
                <a:cubicBezTo>
                  <a:pt x="915416" y="1631090"/>
                  <a:pt x="916258" y="1627725"/>
                  <a:pt x="916258" y="1626042"/>
                </a:cubicBezTo>
                <a:cubicBezTo>
                  <a:pt x="916258" y="1612580"/>
                  <a:pt x="912892" y="1600801"/>
                  <a:pt x="906161" y="1590704"/>
                </a:cubicBezTo>
                <a:lnTo>
                  <a:pt x="896065" y="1555366"/>
                </a:lnTo>
                <a:cubicBezTo>
                  <a:pt x="891016" y="1538539"/>
                  <a:pt x="890175" y="1523394"/>
                  <a:pt x="893541" y="1509932"/>
                </a:cubicBezTo>
                <a:cubicBezTo>
                  <a:pt x="895223" y="1493105"/>
                  <a:pt x="891016" y="1477960"/>
                  <a:pt x="880920" y="1464498"/>
                </a:cubicBezTo>
                <a:lnTo>
                  <a:pt x="878396" y="1464498"/>
                </a:lnTo>
                <a:cubicBezTo>
                  <a:pt x="871665" y="1462815"/>
                  <a:pt x="862410" y="1467863"/>
                  <a:pt x="850630" y="1479643"/>
                </a:cubicBezTo>
                <a:cubicBezTo>
                  <a:pt x="840534" y="1488056"/>
                  <a:pt x="830437" y="1490580"/>
                  <a:pt x="820341" y="1487215"/>
                </a:cubicBezTo>
                <a:cubicBezTo>
                  <a:pt x="816975" y="1492263"/>
                  <a:pt x="805196" y="1501518"/>
                  <a:pt x="785003" y="1514980"/>
                </a:cubicBezTo>
                <a:cubicBezTo>
                  <a:pt x="764810" y="1525077"/>
                  <a:pt x="748824" y="1530125"/>
                  <a:pt x="737045" y="1530125"/>
                </a:cubicBezTo>
                <a:lnTo>
                  <a:pt x="686562" y="1557890"/>
                </a:lnTo>
                <a:cubicBezTo>
                  <a:pt x="681514" y="1564621"/>
                  <a:pt x="676466" y="1567987"/>
                  <a:pt x="671417" y="1567987"/>
                </a:cubicBezTo>
                <a:lnTo>
                  <a:pt x="653749" y="1573035"/>
                </a:lnTo>
                <a:cubicBezTo>
                  <a:pt x="648700" y="1573035"/>
                  <a:pt x="643652" y="1577242"/>
                  <a:pt x="638604" y="1585656"/>
                </a:cubicBezTo>
                <a:cubicBezTo>
                  <a:pt x="631873" y="1590704"/>
                  <a:pt x="624300" y="1593228"/>
                  <a:pt x="615887" y="1593228"/>
                </a:cubicBezTo>
                <a:cubicBezTo>
                  <a:pt x="607473" y="1593228"/>
                  <a:pt x="599059" y="1594490"/>
                  <a:pt x="590645" y="1597014"/>
                </a:cubicBezTo>
                <a:cubicBezTo>
                  <a:pt x="582232" y="1599539"/>
                  <a:pt x="572135" y="1603325"/>
                  <a:pt x="560356" y="1608373"/>
                </a:cubicBezTo>
                <a:cubicBezTo>
                  <a:pt x="548577" y="1613421"/>
                  <a:pt x="538480" y="1618469"/>
                  <a:pt x="530066" y="1623518"/>
                </a:cubicBezTo>
                <a:cubicBezTo>
                  <a:pt x="525018" y="1625200"/>
                  <a:pt x="519970" y="1626042"/>
                  <a:pt x="514922" y="1626042"/>
                </a:cubicBezTo>
                <a:cubicBezTo>
                  <a:pt x="509873" y="1626042"/>
                  <a:pt x="507349" y="1626883"/>
                  <a:pt x="507349" y="1628566"/>
                </a:cubicBezTo>
                <a:lnTo>
                  <a:pt x="492205" y="1641187"/>
                </a:lnTo>
                <a:lnTo>
                  <a:pt x="479584" y="1641187"/>
                </a:lnTo>
                <a:cubicBezTo>
                  <a:pt x="464439" y="1642869"/>
                  <a:pt x="453501" y="1646235"/>
                  <a:pt x="446770" y="1651283"/>
                </a:cubicBezTo>
                <a:cubicBezTo>
                  <a:pt x="434991" y="1654649"/>
                  <a:pt x="422370" y="1657593"/>
                  <a:pt x="408908" y="1660118"/>
                </a:cubicBezTo>
                <a:cubicBezTo>
                  <a:pt x="395446" y="1662642"/>
                  <a:pt x="382405" y="1663904"/>
                  <a:pt x="369784" y="1663904"/>
                </a:cubicBezTo>
                <a:cubicBezTo>
                  <a:pt x="357164" y="1663904"/>
                  <a:pt x="344964" y="1665587"/>
                  <a:pt x="333185" y="1668952"/>
                </a:cubicBezTo>
                <a:lnTo>
                  <a:pt x="254937" y="1668952"/>
                </a:lnTo>
                <a:cubicBezTo>
                  <a:pt x="243158" y="1679049"/>
                  <a:pt x="234744" y="1683255"/>
                  <a:pt x="229696" y="1681573"/>
                </a:cubicBezTo>
                <a:cubicBezTo>
                  <a:pt x="221282" y="1679890"/>
                  <a:pt x="212027" y="1679049"/>
                  <a:pt x="201930" y="1679049"/>
                </a:cubicBezTo>
                <a:cubicBezTo>
                  <a:pt x="191834" y="1679049"/>
                  <a:pt x="183841" y="1680311"/>
                  <a:pt x="177951" y="1682835"/>
                </a:cubicBezTo>
                <a:cubicBezTo>
                  <a:pt x="172061" y="1685359"/>
                  <a:pt x="164068" y="1686621"/>
                  <a:pt x="153972" y="1686621"/>
                </a:cubicBezTo>
                <a:cubicBezTo>
                  <a:pt x="150606" y="1686621"/>
                  <a:pt x="146399" y="1685780"/>
                  <a:pt x="141351" y="1684097"/>
                </a:cubicBezTo>
                <a:lnTo>
                  <a:pt x="131255" y="1684097"/>
                </a:lnTo>
                <a:cubicBezTo>
                  <a:pt x="127889" y="1684097"/>
                  <a:pt x="119055" y="1683255"/>
                  <a:pt x="104751" y="1681573"/>
                </a:cubicBezTo>
                <a:cubicBezTo>
                  <a:pt x="90448" y="1679890"/>
                  <a:pt x="80772" y="1679049"/>
                  <a:pt x="75724" y="1679049"/>
                </a:cubicBezTo>
                <a:cubicBezTo>
                  <a:pt x="65627" y="1674000"/>
                  <a:pt x="59738" y="1668531"/>
                  <a:pt x="58055" y="1662642"/>
                </a:cubicBezTo>
                <a:cubicBezTo>
                  <a:pt x="56372" y="1656752"/>
                  <a:pt x="53007" y="1649600"/>
                  <a:pt x="47959" y="1641187"/>
                </a:cubicBezTo>
                <a:lnTo>
                  <a:pt x="42910" y="1638662"/>
                </a:lnTo>
                <a:cubicBezTo>
                  <a:pt x="37862" y="1638662"/>
                  <a:pt x="34917" y="1638242"/>
                  <a:pt x="34076" y="1637400"/>
                </a:cubicBezTo>
                <a:cubicBezTo>
                  <a:pt x="33235" y="1636559"/>
                  <a:pt x="31131" y="1635297"/>
                  <a:pt x="27766" y="1633614"/>
                </a:cubicBezTo>
                <a:lnTo>
                  <a:pt x="7573" y="1603325"/>
                </a:lnTo>
                <a:lnTo>
                  <a:pt x="7573" y="1600801"/>
                </a:lnTo>
                <a:cubicBezTo>
                  <a:pt x="7573" y="1599118"/>
                  <a:pt x="7573" y="1596594"/>
                  <a:pt x="7573" y="1593228"/>
                </a:cubicBezTo>
                <a:cubicBezTo>
                  <a:pt x="7573" y="1589863"/>
                  <a:pt x="6311" y="1585656"/>
                  <a:pt x="3786" y="1580608"/>
                </a:cubicBezTo>
                <a:cubicBezTo>
                  <a:pt x="1262" y="1575559"/>
                  <a:pt x="0" y="1572194"/>
                  <a:pt x="0" y="1570511"/>
                </a:cubicBezTo>
                <a:lnTo>
                  <a:pt x="2524" y="1562939"/>
                </a:lnTo>
                <a:lnTo>
                  <a:pt x="2524" y="1537697"/>
                </a:lnTo>
                <a:cubicBezTo>
                  <a:pt x="5890" y="1525918"/>
                  <a:pt x="10938" y="1517084"/>
                  <a:pt x="17669" y="1511194"/>
                </a:cubicBezTo>
                <a:cubicBezTo>
                  <a:pt x="24400" y="1505304"/>
                  <a:pt x="30290" y="1498153"/>
                  <a:pt x="35338" y="1489739"/>
                </a:cubicBezTo>
                <a:lnTo>
                  <a:pt x="35338" y="1479643"/>
                </a:lnTo>
                <a:cubicBezTo>
                  <a:pt x="35338" y="1472912"/>
                  <a:pt x="37021" y="1469546"/>
                  <a:pt x="40386" y="1469546"/>
                </a:cubicBezTo>
                <a:lnTo>
                  <a:pt x="42910" y="1467022"/>
                </a:lnTo>
                <a:cubicBezTo>
                  <a:pt x="47959" y="1463656"/>
                  <a:pt x="53007" y="1459029"/>
                  <a:pt x="58055" y="1453139"/>
                </a:cubicBezTo>
                <a:cubicBezTo>
                  <a:pt x="63103" y="1447250"/>
                  <a:pt x="67310" y="1442622"/>
                  <a:pt x="70676" y="1439257"/>
                </a:cubicBezTo>
                <a:cubicBezTo>
                  <a:pt x="77407" y="1435891"/>
                  <a:pt x="83296" y="1434208"/>
                  <a:pt x="88345" y="1434208"/>
                </a:cubicBezTo>
                <a:cubicBezTo>
                  <a:pt x="93393" y="1434208"/>
                  <a:pt x="97600" y="1433367"/>
                  <a:pt x="100965" y="1431684"/>
                </a:cubicBezTo>
                <a:lnTo>
                  <a:pt x="113586" y="1419064"/>
                </a:lnTo>
                <a:cubicBezTo>
                  <a:pt x="116951" y="1415698"/>
                  <a:pt x="121158" y="1414015"/>
                  <a:pt x="126206" y="1414015"/>
                </a:cubicBezTo>
                <a:cubicBezTo>
                  <a:pt x="139668" y="1408967"/>
                  <a:pt x="151868" y="1404760"/>
                  <a:pt x="162806" y="1401395"/>
                </a:cubicBezTo>
                <a:cubicBezTo>
                  <a:pt x="173744" y="1398029"/>
                  <a:pt x="186785" y="1392140"/>
                  <a:pt x="201930" y="1383726"/>
                </a:cubicBezTo>
                <a:cubicBezTo>
                  <a:pt x="222123" y="1371947"/>
                  <a:pt x="240633" y="1359747"/>
                  <a:pt x="257461" y="1347126"/>
                </a:cubicBezTo>
                <a:cubicBezTo>
                  <a:pt x="274288" y="1334505"/>
                  <a:pt x="293640" y="1320623"/>
                  <a:pt x="315516" y="1305478"/>
                </a:cubicBezTo>
                <a:cubicBezTo>
                  <a:pt x="327295" y="1297064"/>
                  <a:pt x="339074" y="1288230"/>
                  <a:pt x="350854" y="1278975"/>
                </a:cubicBezTo>
                <a:cubicBezTo>
                  <a:pt x="362633" y="1269720"/>
                  <a:pt x="376095" y="1260044"/>
                  <a:pt x="391240" y="1249947"/>
                </a:cubicBezTo>
                <a:cubicBezTo>
                  <a:pt x="394605" y="1248264"/>
                  <a:pt x="399653" y="1244899"/>
                  <a:pt x="406384" y="1239851"/>
                </a:cubicBezTo>
                <a:cubicBezTo>
                  <a:pt x="416481" y="1236485"/>
                  <a:pt x="426157" y="1231858"/>
                  <a:pt x="435412" y="1225968"/>
                </a:cubicBezTo>
                <a:cubicBezTo>
                  <a:pt x="444667" y="1220078"/>
                  <a:pt x="452660" y="1215030"/>
                  <a:pt x="459391" y="1210823"/>
                </a:cubicBezTo>
                <a:cubicBezTo>
                  <a:pt x="466122" y="1206616"/>
                  <a:pt x="470329" y="1201989"/>
                  <a:pt x="472012" y="1196941"/>
                </a:cubicBezTo>
                <a:cubicBezTo>
                  <a:pt x="460232" y="1196941"/>
                  <a:pt x="452660" y="1196941"/>
                  <a:pt x="449294" y="1196941"/>
                </a:cubicBezTo>
                <a:cubicBezTo>
                  <a:pt x="442563" y="1195258"/>
                  <a:pt x="434991" y="1192734"/>
                  <a:pt x="426577" y="1189368"/>
                </a:cubicBezTo>
                <a:cubicBezTo>
                  <a:pt x="404702" y="1184320"/>
                  <a:pt x="385350" y="1179272"/>
                  <a:pt x="368522" y="1174224"/>
                </a:cubicBezTo>
                <a:cubicBezTo>
                  <a:pt x="350012" y="1165810"/>
                  <a:pt x="333185" y="1154030"/>
                  <a:pt x="318040" y="1138886"/>
                </a:cubicBezTo>
                <a:cubicBezTo>
                  <a:pt x="316357" y="1138886"/>
                  <a:pt x="315516" y="1138044"/>
                  <a:pt x="315516" y="1136362"/>
                </a:cubicBezTo>
                <a:cubicBezTo>
                  <a:pt x="315516" y="1134679"/>
                  <a:pt x="314674" y="1133837"/>
                  <a:pt x="312992" y="1133837"/>
                </a:cubicBezTo>
                <a:lnTo>
                  <a:pt x="312992" y="1131313"/>
                </a:lnTo>
                <a:cubicBezTo>
                  <a:pt x="309626" y="1126265"/>
                  <a:pt x="304578" y="1122058"/>
                  <a:pt x="297847" y="1118693"/>
                </a:cubicBezTo>
                <a:cubicBezTo>
                  <a:pt x="292799" y="1111962"/>
                  <a:pt x="289854" y="1106072"/>
                  <a:pt x="289012" y="1101024"/>
                </a:cubicBezTo>
                <a:cubicBezTo>
                  <a:pt x="288171" y="1095976"/>
                  <a:pt x="293640" y="1090086"/>
                  <a:pt x="305419" y="1083355"/>
                </a:cubicBezTo>
                <a:cubicBezTo>
                  <a:pt x="322247" y="1081672"/>
                  <a:pt x="340757" y="1080831"/>
                  <a:pt x="360950" y="1080831"/>
                </a:cubicBezTo>
                <a:cubicBezTo>
                  <a:pt x="377778" y="1080831"/>
                  <a:pt x="396288" y="1079989"/>
                  <a:pt x="416481" y="1078307"/>
                </a:cubicBezTo>
                <a:cubicBezTo>
                  <a:pt x="429943" y="1078307"/>
                  <a:pt x="444246" y="1076624"/>
                  <a:pt x="459391" y="1073258"/>
                </a:cubicBezTo>
                <a:lnTo>
                  <a:pt x="507349" y="1068210"/>
                </a:lnTo>
                <a:cubicBezTo>
                  <a:pt x="520811" y="1056431"/>
                  <a:pt x="534273" y="1050541"/>
                  <a:pt x="547735" y="1050541"/>
                </a:cubicBezTo>
                <a:cubicBezTo>
                  <a:pt x="561197" y="1050541"/>
                  <a:pt x="576342" y="1048859"/>
                  <a:pt x="593170" y="1045493"/>
                </a:cubicBezTo>
                <a:cubicBezTo>
                  <a:pt x="598218" y="1045493"/>
                  <a:pt x="600742" y="1043810"/>
                  <a:pt x="600742" y="1040445"/>
                </a:cubicBezTo>
                <a:cubicBezTo>
                  <a:pt x="609156" y="1035397"/>
                  <a:pt x="615887" y="1029507"/>
                  <a:pt x="620935" y="1022776"/>
                </a:cubicBezTo>
                <a:cubicBezTo>
                  <a:pt x="625983" y="1019410"/>
                  <a:pt x="632714" y="1015204"/>
                  <a:pt x="641128" y="1010155"/>
                </a:cubicBezTo>
                <a:cubicBezTo>
                  <a:pt x="644493" y="1003424"/>
                  <a:pt x="649542" y="996693"/>
                  <a:pt x="656273" y="989962"/>
                </a:cubicBezTo>
                <a:cubicBezTo>
                  <a:pt x="666369" y="978183"/>
                  <a:pt x="676886" y="970611"/>
                  <a:pt x="687824" y="967245"/>
                </a:cubicBezTo>
                <a:cubicBezTo>
                  <a:pt x="698762" y="963880"/>
                  <a:pt x="710962" y="962197"/>
                  <a:pt x="724424" y="962197"/>
                </a:cubicBezTo>
                <a:lnTo>
                  <a:pt x="739569" y="962197"/>
                </a:lnTo>
                <a:lnTo>
                  <a:pt x="752189" y="964721"/>
                </a:lnTo>
                <a:lnTo>
                  <a:pt x="779955" y="969769"/>
                </a:lnTo>
                <a:cubicBezTo>
                  <a:pt x="790051" y="971452"/>
                  <a:pt x="799306" y="972714"/>
                  <a:pt x="807720" y="973556"/>
                </a:cubicBezTo>
                <a:cubicBezTo>
                  <a:pt x="816134" y="974397"/>
                  <a:pt x="821182" y="974818"/>
                  <a:pt x="822865" y="974818"/>
                </a:cubicBezTo>
                <a:lnTo>
                  <a:pt x="850630" y="974818"/>
                </a:lnTo>
                <a:lnTo>
                  <a:pt x="858203" y="979866"/>
                </a:lnTo>
                <a:cubicBezTo>
                  <a:pt x="858203" y="981548"/>
                  <a:pt x="859885" y="982390"/>
                  <a:pt x="863251" y="982390"/>
                </a:cubicBezTo>
                <a:lnTo>
                  <a:pt x="873348" y="982390"/>
                </a:lnTo>
                <a:lnTo>
                  <a:pt x="878396" y="979866"/>
                </a:lnTo>
                <a:cubicBezTo>
                  <a:pt x="881761" y="978183"/>
                  <a:pt x="884285" y="975659"/>
                  <a:pt x="885968" y="972293"/>
                </a:cubicBezTo>
                <a:cubicBezTo>
                  <a:pt x="884285" y="963880"/>
                  <a:pt x="882603" y="959673"/>
                  <a:pt x="880920" y="959673"/>
                </a:cubicBezTo>
                <a:lnTo>
                  <a:pt x="880920" y="957149"/>
                </a:lnTo>
                <a:cubicBezTo>
                  <a:pt x="880920" y="948735"/>
                  <a:pt x="882603" y="942004"/>
                  <a:pt x="885968" y="936956"/>
                </a:cubicBezTo>
                <a:cubicBezTo>
                  <a:pt x="889334" y="931907"/>
                  <a:pt x="891016" y="925176"/>
                  <a:pt x="891016" y="916763"/>
                </a:cubicBezTo>
                <a:cubicBezTo>
                  <a:pt x="891016" y="915080"/>
                  <a:pt x="890175" y="911714"/>
                  <a:pt x="888492" y="906666"/>
                </a:cubicBezTo>
                <a:lnTo>
                  <a:pt x="888492" y="899094"/>
                </a:lnTo>
                <a:lnTo>
                  <a:pt x="885968" y="888997"/>
                </a:lnTo>
                <a:cubicBezTo>
                  <a:pt x="885968" y="883949"/>
                  <a:pt x="888072" y="878480"/>
                  <a:pt x="892278" y="872591"/>
                </a:cubicBezTo>
                <a:cubicBezTo>
                  <a:pt x="896485" y="866701"/>
                  <a:pt x="898589" y="859549"/>
                  <a:pt x="898589" y="851135"/>
                </a:cubicBezTo>
                <a:lnTo>
                  <a:pt x="898589" y="843563"/>
                </a:lnTo>
                <a:cubicBezTo>
                  <a:pt x="896906" y="843563"/>
                  <a:pt x="896065" y="842722"/>
                  <a:pt x="896065" y="841039"/>
                </a:cubicBezTo>
                <a:lnTo>
                  <a:pt x="896065" y="828418"/>
                </a:lnTo>
                <a:lnTo>
                  <a:pt x="898589" y="823370"/>
                </a:lnTo>
                <a:cubicBezTo>
                  <a:pt x="898589" y="821687"/>
                  <a:pt x="899430" y="820846"/>
                  <a:pt x="901113" y="820846"/>
                </a:cubicBezTo>
                <a:lnTo>
                  <a:pt x="901113" y="815798"/>
                </a:lnTo>
                <a:lnTo>
                  <a:pt x="898589" y="808225"/>
                </a:lnTo>
                <a:cubicBezTo>
                  <a:pt x="898589" y="804860"/>
                  <a:pt x="899430" y="800653"/>
                  <a:pt x="901113" y="795605"/>
                </a:cubicBezTo>
                <a:cubicBezTo>
                  <a:pt x="902796" y="790557"/>
                  <a:pt x="903637" y="784667"/>
                  <a:pt x="903637" y="777936"/>
                </a:cubicBezTo>
                <a:cubicBezTo>
                  <a:pt x="903637" y="774570"/>
                  <a:pt x="901954" y="772888"/>
                  <a:pt x="898589" y="772888"/>
                </a:cubicBezTo>
                <a:cubicBezTo>
                  <a:pt x="888492" y="772888"/>
                  <a:pt x="872927" y="779619"/>
                  <a:pt x="851892" y="793080"/>
                </a:cubicBezTo>
                <a:cubicBezTo>
                  <a:pt x="830858" y="806543"/>
                  <a:pt x="816134" y="816639"/>
                  <a:pt x="807720" y="823370"/>
                </a:cubicBezTo>
                <a:cubicBezTo>
                  <a:pt x="785844" y="831784"/>
                  <a:pt x="765652" y="840198"/>
                  <a:pt x="747141" y="848611"/>
                </a:cubicBezTo>
                <a:lnTo>
                  <a:pt x="684038" y="876377"/>
                </a:lnTo>
                <a:cubicBezTo>
                  <a:pt x="678990" y="878059"/>
                  <a:pt x="674783" y="878901"/>
                  <a:pt x="671417" y="878901"/>
                </a:cubicBezTo>
                <a:cubicBezTo>
                  <a:pt x="668052" y="878901"/>
                  <a:pt x="663004" y="879742"/>
                  <a:pt x="656273" y="881425"/>
                </a:cubicBezTo>
                <a:cubicBezTo>
                  <a:pt x="641128" y="883108"/>
                  <a:pt x="625142" y="888997"/>
                  <a:pt x="608314" y="899094"/>
                </a:cubicBezTo>
                <a:cubicBezTo>
                  <a:pt x="591487" y="904142"/>
                  <a:pt x="576342" y="909190"/>
                  <a:pt x="562880" y="914238"/>
                </a:cubicBezTo>
                <a:lnTo>
                  <a:pt x="560356" y="914238"/>
                </a:lnTo>
                <a:cubicBezTo>
                  <a:pt x="558673" y="914238"/>
                  <a:pt x="557832" y="915080"/>
                  <a:pt x="557832" y="916763"/>
                </a:cubicBezTo>
                <a:cubicBezTo>
                  <a:pt x="546053" y="920128"/>
                  <a:pt x="537218" y="922232"/>
                  <a:pt x="531328" y="923073"/>
                </a:cubicBezTo>
                <a:cubicBezTo>
                  <a:pt x="525439" y="923914"/>
                  <a:pt x="518287" y="926018"/>
                  <a:pt x="509873" y="929383"/>
                </a:cubicBezTo>
                <a:cubicBezTo>
                  <a:pt x="496411" y="931066"/>
                  <a:pt x="479163" y="936956"/>
                  <a:pt x="458129" y="947052"/>
                </a:cubicBezTo>
                <a:cubicBezTo>
                  <a:pt x="437094" y="957149"/>
                  <a:pt x="419846" y="962197"/>
                  <a:pt x="406384" y="962197"/>
                </a:cubicBezTo>
                <a:cubicBezTo>
                  <a:pt x="397971" y="962197"/>
                  <a:pt x="386191" y="960514"/>
                  <a:pt x="371046" y="957149"/>
                </a:cubicBezTo>
                <a:lnTo>
                  <a:pt x="323088" y="952100"/>
                </a:lnTo>
                <a:cubicBezTo>
                  <a:pt x="307943" y="950418"/>
                  <a:pt x="293640" y="947894"/>
                  <a:pt x="280178" y="944528"/>
                </a:cubicBezTo>
                <a:cubicBezTo>
                  <a:pt x="273447" y="941163"/>
                  <a:pt x="268399" y="939480"/>
                  <a:pt x="265033" y="939480"/>
                </a:cubicBezTo>
                <a:lnTo>
                  <a:pt x="257461" y="931907"/>
                </a:lnTo>
                <a:cubicBezTo>
                  <a:pt x="254095" y="931907"/>
                  <a:pt x="246523" y="929383"/>
                  <a:pt x="234744" y="924335"/>
                </a:cubicBezTo>
                <a:cubicBezTo>
                  <a:pt x="226330" y="915921"/>
                  <a:pt x="219599" y="911714"/>
                  <a:pt x="214551" y="911714"/>
                </a:cubicBezTo>
                <a:cubicBezTo>
                  <a:pt x="214551" y="910032"/>
                  <a:pt x="212027" y="906666"/>
                  <a:pt x="206978" y="901618"/>
                </a:cubicBezTo>
                <a:lnTo>
                  <a:pt x="194358" y="886473"/>
                </a:lnTo>
                <a:cubicBezTo>
                  <a:pt x="182579" y="878059"/>
                  <a:pt x="171220" y="868804"/>
                  <a:pt x="160282" y="858708"/>
                </a:cubicBezTo>
                <a:cubicBezTo>
                  <a:pt x="149344" y="848611"/>
                  <a:pt x="143875" y="836832"/>
                  <a:pt x="143875" y="823370"/>
                </a:cubicBezTo>
                <a:lnTo>
                  <a:pt x="143875" y="818322"/>
                </a:lnTo>
                <a:lnTo>
                  <a:pt x="148924" y="808225"/>
                </a:lnTo>
                <a:lnTo>
                  <a:pt x="156496" y="793080"/>
                </a:lnTo>
                <a:lnTo>
                  <a:pt x="164068" y="788032"/>
                </a:lnTo>
                <a:lnTo>
                  <a:pt x="169117" y="785508"/>
                </a:lnTo>
                <a:cubicBezTo>
                  <a:pt x="172482" y="783826"/>
                  <a:pt x="177530" y="781301"/>
                  <a:pt x="184261" y="777936"/>
                </a:cubicBezTo>
                <a:lnTo>
                  <a:pt x="219599" y="777936"/>
                </a:lnTo>
                <a:cubicBezTo>
                  <a:pt x="224647" y="776253"/>
                  <a:pt x="231378" y="781301"/>
                  <a:pt x="239792" y="793080"/>
                </a:cubicBezTo>
                <a:cubicBezTo>
                  <a:pt x="249889" y="799812"/>
                  <a:pt x="257461" y="806543"/>
                  <a:pt x="262509" y="813274"/>
                </a:cubicBezTo>
                <a:cubicBezTo>
                  <a:pt x="262509" y="814956"/>
                  <a:pt x="263351" y="815798"/>
                  <a:pt x="265033" y="815798"/>
                </a:cubicBezTo>
                <a:lnTo>
                  <a:pt x="295323" y="815798"/>
                </a:lnTo>
                <a:cubicBezTo>
                  <a:pt x="305419" y="815798"/>
                  <a:pt x="313412" y="817060"/>
                  <a:pt x="319302" y="819584"/>
                </a:cubicBezTo>
                <a:cubicBezTo>
                  <a:pt x="325192" y="822108"/>
                  <a:pt x="333185" y="823370"/>
                  <a:pt x="343281" y="823370"/>
                </a:cubicBezTo>
                <a:lnTo>
                  <a:pt x="363474" y="823370"/>
                </a:lnTo>
                <a:cubicBezTo>
                  <a:pt x="371888" y="823370"/>
                  <a:pt x="379460" y="822529"/>
                  <a:pt x="386191" y="820846"/>
                </a:cubicBezTo>
                <a:lnTo>
                  <a:pt x="393764" y="818322"/>
                </a:lnTo>
                <a:cubicBezTo>
                  <a:pt x="398812" y="816639"/>
                  <a:pt x="402177" y="815798"/>
                  <a:pt x="403860" y="815798"/>
                </a:cubicBezTo>
                <a:lnTo>
                  <a:pt x="406384" y="813274"/>
                </a:lnTo>
                <a:lnTo>
                  <a:pt x="424053" y="813274"/>
                </a:lnTo>
                <a:cubicBezTo>
                  <a:pt x="425736" y="811591"/>
                  <a:pt x="429522" y="809067"/>
                  <a:pt x="435412" y="805701"/>
                </a:cubicBezTo>
                <a:cubicBezTo>
                  <a:pt x="441301" y="802336"/>
                  <a:pt x="445929" y="800653"/>
                  <a:pt x="449294" y="800653"/>
                </a:cubicBezTo>
                <a:cubicBezTo>
                  <a:pt x="461074" y="798970"/>
                  <a:pt x="475798" y="796446"/>
                  <a:pt x="493467" y="793080"/>
                </a:cubicBezTo>
                <a:cubicBezTo>
                  <a:pt x="511135" y="789715"/>
                  <a:pt x="525018" y="784667"/>
                  <a:pt x="535115" y="777936"/>
                </a:cubicBezTo>
                <a:cubicBezTo>
                  <a:pt x="548577" y="771205"/>
                  <a:pt x="563721" y="765315"/>
                  <a:pt x="580549" y="760267"/>
                </a:cubicBezTo>
                <a:lnTo>
                  <a:pt x="623459" y="747646"/>
                </a:lnTo>
                <a:cubicBezTo>
                  <a:pt x="635238" y="744281"/>
                  <a:pt x="648700" y="737129"/>
                  <a:pt x="663845" y="726191"/>
                </a:cubicBezTo>
                <a:cubicBezTo>
                  <a:pt x="678990" y="715253"/>
                  <a:pt x="693293" y="708102"/>
                  <a:pt x="706755" y="704736"/>
                </a:cubicBezTo>
                <a:cubicBezTo>
                  <a:pt x="706755" y="701371"/>
                  <a:pt x="710962" y="698847"/>
                  <a:pt x="719376" y="697164"/>
                </a:cubicBezTo>
                <a:lnTo>
                  <a:pt x="729472" y="697164"/>
                </a:lnTo>
                <a:lnTo>
                  <a:pt x="734521" y="692116"/>
                </a:lnTo>
                <a:cubicBezTo>
                  <a:pt x="734521" y="688750"/>
                  <a:pt x="736203" y="686647"/>
                  <a:pt x="739569" y="685805"/>
                </a:cubicBezTo>
                <a:cubicBezTo>
                  <a:pt x="742934" y="684964"/>
                  <a:pt x="747983" y="684543"/>
                  <a:pt x="754714" y="684543"/>
                </a:cubicBezTo>
                <a:lnTo>
                  <a:pt x="764810" y="684543"/>
                </a:lnTo>
                <a:cubicBezTo>
                  <a:pt x="766493" y="682860"/>
                  <a:pt x="769858" y="680336"/>
                  <a:pt x="774907" y="676971"/>
                </a:cubicBezTo>
                <a:cubicBezTo>
                  <a:pt x="778272" y="670240"/>
                  <a:pt x="781217" y="666874"/>
                  <a:pt x="783741" y="666874"/>
                </a:cubicBezTo>
                <a:cubicBezTo>
                  <a:pt x="786265" y="666874"/>
                  <a:pt x="790472" y="665612"/>
                  <a:pt x="796362" y="663088"/>
                </a:cubicBezTo>
                <a:cubicBezTo>
                  <a:pt x="802251" y="660564"/>
                  <a:pt x="806038" y="659302"/>
                  <a:pt x="807720" y="659302"/>
                </a:cubicBezTo>
                <a:cubicBezTo>
                  <a:pt x="814451" y="655937"/>
                  <a:pt x="820341" y="651730"/>
                  <a:pt x="825389" y="646681"/>
                </a:cubicBezTo>
                <a:lnTo>
                  <a:pt x="848106" y="634061"/>
                </a:lnTo>
                <a:cubicBezTo>
                  <a:pt x="859885" y="629012"/>
                  <a:pt x="869982" y="625647"/>
                  <a:pt x="878396" y="623964"/>
                </a:cubicBezTo>
                <a:cubicBezTo>
                  <a:pt x="888492" y="618916"/>
                  <a:pt x="893541" y="609661"/>
                  <a:pt x="893541" y="596199"/>
                </a:cubicBezTo>
                <a:lnTo>
                  <a:pt x="893541" y="581054"/>
                </a:lnTo>
                <a:cubicBezTo>
                  <a:pt x="893541" y="579371"/>
                  <a:pt x="891858" y="576847"/>
                  <a:pt x="888492" y="573482"/>
                </a:cubicBezTo>
                <a:lnTo>
                  <a:pt x="885968" y="568433"/>
                </a:lnTo>
                <a:lnTo>
                  <a:pt x="885968" y="548241"/>
                </a:lnTo>
                <a:cubicBezTo>
                  <a:pt x="884285" y="536461"/>
                  <a:pt x="880499" y="526365"/>
                  <a:pt x="874610" y="517951"/>
                </a:cubicBezTo>
                <a:cubicBezTo>
                  <a:pt x="868720" y="509537"/>
                  <a:pt x="864934" y="500282"/>
                  <a:pt x="863251" y="490186"/>
                </a:cubicBezTo>
                <a:cubicBezTo>
                  <a:pt x="853154" y="485137"/>
                  <a:pt x="843058" y="482613"/>
                  <a:pt x="832961" y="482613"/>
                </a:cubicBezTo>
                <a:lnTo>
                  <a:pt x="817817" y="482613"/>
                </a:lnTo>
                <a:lnTo>
                  <a:pt x="810244" y="487662"/>
                </a:lnTo>
                <a:lnTo>
                  <a:pt x="782479" y="487662"/>
                </a:lnTo>
                <a:cubicBezTo>
                  <a:pt x="774065" y="487662"/>
                  <a:pt x="765652" y="490186"/>
                  <a:pt x="757238" y="495234"/>
                </a:cubicBezTo>
                <a:lnTo>
                  <a:pt x="754714" y="497758"/>
                </a:lnTo>
                <a:lnTo>
                  <a:pt x="752189" y="500282"/>
                </a:lnTo>
                <a:lnTo>
                  <a:pt x="721900" y="500282"/>
                </a:lnTo>
                <a:cubicBezTo>
                  <a:pt x="715169" y="513744"/>
                  <a:pt x="710541" y="518792"/>
                  <a:pt x="708017" y="515427"/>
                </a:cubicBezTo>
                <a:cubicBezTo>
                  <a:pt x="705493" y="512061"/>
                  <a:pt x="700024" y="512903"/>
                  <a:pt x="691610" y="517951"/>
                </a:cubicBezTo>
                <a:cubicBezTo>
                  <a:pt x="679831" y="521316"/>
                  <a:pt x="673100" y="525944"/>
                  <a:pt x="671417" y="531834"/>
                </a:cubicBezTo>
                <a:cubicBezTo>
                  <a:pt x="669735" y="537723"/>
                  <a:pt x="665528" y="544034"/>
                  <a:pt x="658797" y="550765"/>
                </a:cubicBezTo>
                <a:cubicBezTo>
                  <a:pt x="653749" y="554130"/>
                  <a:pt x="648700" y="555813"/>
                  <a:pt x="643652" y="555813"/>
                </a:cubicBezTo>
                <a:cubicBezTo>
                  <a:pt x="635238" y="555813"/>
                  <a:pt x="629349" y="559178"/>
                  <a:pt x="625983" y="565909"/>
                </a:cubicBezTo>
                <a:lnTo>
                  <a:pt x="618411" y="573482"/>
                </a:lnTo>
                <a:cubicBezTo>
                  <a:pt x="613363" y="578530"/>
                  <a:pt x="608735" y="582737"/>
                  <a:pt x="604528" y="586102"/>
                </a:cubicBezTo>
                <a:cubicBezTo>
                  <a:pt x="600321" y="589468"/>
                  <a:pt x="590645" y="592413"/>
                  <a:pt x="575501" y="594937"/>
                </a:cubicBezTo>
                <a:cubicBezTo>
                  <a:pt x="560356" y="597461"/>
                  <a:pt x="548577" y="598723"/>
                  <a:pt x="540163" y="598723"/>
                </a:cubicBezTo>
                <a:cubicBezTo>
                  <a:pt x="518287" y="598723"/>
                  <a:pt x="505246" y="590309"/>
                  <a:pt x="501039" y="573482"/>
                </a:cubicBezTo>
                <a:cubicBezTo>
                  <a:pt x="496832" y="556654"/>
                  <a:pt x="491363" y="540668"/>
                  <a:pt x="484632" y="525523"/>
                </a:cubicBezTo>
                <a:lnTo>
                  <a:pt x="479584" y="517951"/>
                </a:lnTo>
                <a:cubicBezTo>
                  <a:pt x="479584" y="516268"/>
                  <a:pt x="478742" y="511220"/>
                  <a:pt x="477060" y="502806"/>
                </a:cubicBezTo>
                <a:lnTo>
                  <a:pt x="477060" y="490186"/>
                </a:lnTo>
                <a:lnTo>
                  <a:pt x="469487" y="475041"/>
                </a:lnTo>
                <a:cubicBezTo>
                  <a:pt x="462756" y="464944"/>
                  <a:pt x="458550" y="451482"/>
                  <a:pt x="456867" y="434655"/>
                </a:cubicBezTo>
                <a:cubicBezTo>
                  <a:pt x="455184" y="417827"/>
                  <a:pt x="454343" y="405207"/>
                  <a:pt x="454343" y="396793"/>
                </a:cubicBezTo>
                <a:lnTo>
                  <a:pt x="454343" y="389221"/>
                </a:lnTo>
                <a:cubicBezTo>
                  <a:pt x="454343" y="385855"/>
                  <a:pt x="454763" y="383752"/>
                  <a:pt x="455605" y="382910"/>
                </a:cubicBezTo>
                <a:cubicBezTo>
                  <a:pt x="456446" y="382069"/>
                  <a:pt x="458550" y="379965"/>
                  <a:pt x="461915" y="376600"/>
                </a:cubicBezTo>
                <a:lnTo>
                  <a:pt x="461915" y="346311"/>
                </a:lnTo>
                <a:cubicBezTo>
                  <a:pt x="463598" y="336214"/>
                  <a:pt x="469908" y="322752"/>
                  <a:pt x="480846" y="305924"/>
                </a:cubicBezTo>
                <a:cubicBezTo>
                  <a:pt x="491784" y="289097"/>
                  <a:pt x="502301" y="282366"/>
                  <a:pt x="512398" y="285732"/>
                </a:cubicBezTo>
                <a:cubicBezTo>
                  <a:pt x="515763" y="272270"/>
                  <a:pt x="518287" y="265538"/>
                  <a:pt x="519970" y="265538"/>
                </a:cubicBezTo>
                <a:cubicBezTo>
                  <a:pt x="525018" y="263856"/>
                  <a:pt x="530908" y="259649"/>
                  <a:pt x="537639" y="252918"/>
                </a:cubicBezTo>
                <a:lnTo>
                  <a:pt x="557832" y="235249"/>
                </a:lnTo>
                <a:cubicBezTo>
                  <a:pt x="562880" y="225153"/>
                  <a:pt x="565825" y="218842"/>
                  <a:pt x="566666" y="216318"/>
                </a:cubicBezTo>
                <a:cubicBezTo>
                  <a:pt x="567508" y="213794"/>
                  <a:pt x="570452" y="207904"/>
                  <a:pt x="575501" y="198649"/>
                </a:cubicBezTo>
                <a:cubicBezTo>
                  <a:pt x="580549" y="189394"/>
                  <a:pt x="583073" y="187291"/>
                  <a:pt x="583073" y="192339"/>
                </a:cubicBezTo>
                <a:cubicBezTo>
                  <a:pt x="583073" y="194022"/>
                  <a:pt x="584756" y="189815"/>
                  <a:pt x="588121" y="179718"/>
                </a:cubicBezTo>
                <a:cubicBezTo>
                  <a:pt x="588121" y="176353"/>
                  <a:pt x="588963" y="174670"/>
                  <a:pt x="590645" y="174670"/>
                </a:cubicBezTo>
                <a:cubicBezTo>
                  <a:pt x="590645" y="157842"/>
                  <a:pt x="592328" y="144801"/>
                  <a:pt x="595694" y="135546"/>
                </a:cubicBezTo>
                <a:cubicBezTo>
                  <a:pt x="599059" y="126291"/>
                  <a:pt x="600742" y="115774"/>
                  <a:pt x="600742" y="103994"/>
                </a:cubicBezTo>
                <a:cubicBezTo>
                  <a:pt x="600742" y="97263"/>
                  <a:pt x="599480" y="90953"/>
                  <a:pt x="596956" y="85064"/>
                </a:cubicBezTo>
                <a:cubicBezTo>
                  <a:pt x="594432" y="79174"/>
                  <a:pt x="593170" y="72864"/>
                  <a:pt x="593170" y="66133"/>
                </a:cubicBezTo>
                <a:cubicBezTo>
                  <a:pt x="591487" y="50988"/>
                  <a:pt x="596535" y="37526"/>
                  <a:pt x="608314" y="25747"/>
                </a:cubicBezTo>
                <a:cubicBezTo>
                  <a:pt x="615045" y="15650"/>
                  <a:pt x="625983" y="7236"/>
                  <a:pt x="641128" y="505"/>
                </a:cubicBezTo>
                <a:close/>
              </a:path>
            </a:pathLst>
          </a:custGeom>
        </p:spPr>
      </p:pic>
      <p:grpSp>
        <p:nvGrpSpPr>
          <p:cNvPr id="6" name="组合 5" hidden="1"/>
          <p:cNvGrpSpPr/>
          <p:nvPr>
            <p:custDataLst>
              <p:tags r:id="rId2"/>
            </p:custDataLst>
          </p:nvPr>
        </p:nvGrpSpPr>
        <p:grpSpPr>
          <a:xfrm>
            <a:off x="5060950" y="5430143"/>
            <a:ext cx="2070100" cy="276999"/>
            <a:chOff x="5060950" y="5430143"/>
            <a:chExt cx="2070100" cy="276999"/>
          </a:xfrm>
        </p:grpSpPr>
        <p:sp>
          <p:nvSpPr>
            <p:cNvPr id="7" name="圆角矩形 6" hidden="1"/>
            <p:cNvSpPr/>
            <p:nvPr/>
          </p:nvSpPr>
          <p:spPr>
            <a:xfrm>
              <a:off x="5060950" y="5442151"/>
              <a:ext cx="2070100" cy="252982"/>
            </a:xfrm>
            <a:prstGeom prst="roundRect">
              <a:avLst>
                <a:gd name="adj" fmla="val 50000"/>
              </a:avLst>
            </a:prstGeom>
            <a:solidFill>
              <a:schemeClr val="bg1"/>
            </a:solidFill>
            <a:ln w="3175">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hidden="1"/>
            <p:cNvSpPr txBox="1"/>
            <p:nvPr/>
          </p:nvSpPr>
          <p:spPr>
            <a:xfrm>
              <a:off x="5230218" y="5430143"/>
              <a:ext cx="1731564" cy="276999"/>
            </a:xfrm>
            <a:prstGeom prst="rect">
              <a:avLst/>
            </a:prstGeom>
            <a:noFill/>
          </p:spPr>
          <p:txBody>
            <a:bodyPr wrap="none" rtlCol="0">
              <a:spAutoFit/>
            </a:bodyPr>
            <a:lstStyle/>
            <a:p>
              <a:r>
                <a:rPr lang="en-US" altLang="zh-CN" sz="1200" dirty="0">
                  <a:solidFill>
                    <a:schemeClr val="tx1">
                      <a:lumMod val="75000"/>
                      <a:lumOff val="25000"/>
                    </a:schemeClr>
                  </a:solidFill>
                  <a:latin typeface="方正兰亭刊黑_GBK" panose="02000000000000000000" pitchFamily="2" charset="-122"/>
                  <a:ea typeface="方正兰亭刊黑_GBK" panose="02000000000000000000" pitchFamily="2" charset="-122"/>
                </a:rPr>
                <a:t>2017.01.01  </a:t>
              </a:r>
              <a:r>
                <a:rPr lang="zh-CN" altLang="en-US" sz="1200" dirty="0">
                  <a:solidFill>
                    <a:schemeClr val="tx1">
                      <a:lumMod val="75000"/>
                      <a:lumOff val="25000"/>
                    </a:schemeClr>
                  </a:solidFill>
                  <a:latin typeface="方正兰亭刊黑_GBK" panose="02000000000000000000" pitchFamily="2" charset="-122"/>
                  <a:ea typeface="方正兰亭刊黑_GBK" panose="02000000000000000000" pitchFamily="2" charset="-122"/>
                </a:rPr>
                <a:t>继往开来</a:t>
              </a:r>
            </a:p>
          </p:txBody>
        </p:sp>
      </p:grpSp>
      <p:sp>
        <p:nvSpPr>
          <p:cNvPr id="9" name="矩形 8" hidden="1"/>
          <p:cNvSpPr/>
          <p:nvPr>
            <p:custDataLst>
              <p:tags r:id="rId3"/>
            </p:custDataLst>
          </p:nvPr>
        </p:nvSpPr>
        <p:spPr>
          <a:xfrm>
            <a:off x="3164542" y="5820245"/>
            <a:ext cx="5862918" cy="461665"/>
          </a:xfrm>
          <a:prstGeom prst="rect">
            <a:avLst/>
          </a:prstGeom>
        </p:spPr>
        <p:txBody>
          <a:bodyPr wrap="square">
            <a:spAutoFit/>
          </a:bodyPr>
          <a:lstStyle/>
          <a:p>
            <a:pPr algn="ctr"/>
            <a:r>
              <a:rPr lang="en-US" altLang="zh-CN" sz="800" dirty="0">
                <a:solidFill>
                  <a:schemeClr val="bg1">
                    <a:lumMod val="75000"/>
                  </a:schemeClr>
                </a:solidFill>
              </a:rPr>
              <a:t>There are some whom one can join in study but whom one cannot join in progress along the way, others whom one an join in progress along the way, but beside whom on cannot take one’s stand; and others again beside whom one can take one’s stand, but whom one cannot join in counsel. </a:t>
            </a:r>
            <a:endParaRPr lang="zh-CN" altLang="en-US" sz="800" dirty="0">
              <a:solidFill>
                <a:schemeClr val="bg1">
                  <a:lumMod val="75000"/>
                </a:schemeClr>
              </a:solidFill>
            </a:endParaRPr>
          </a:p>
        </p:txBody>
      </p:sp>
      <p:grpSp>
        <p:nvGrpSpPr>
          <p:cNvPr id="10" name="组合 9" hidden="1"/>
          <p:cNvGrpSpPr/>
          <p:nvPr>
            <p:custDataLst>
              <p:tags r:id="rId4"/>
            </p:custDataLst>
          </p:nvPr>
        </p:nvGrpSpPr>
        <p:grpSpPr>
          <a:xfrm>
            <a:off x="3620804" y="1781614"/>
            <a:ext cx="4950393" cy="2313419"/>
            <a:chOff x="3398575" y="1923114"/>
            <a:chExt cx="4950393" cy="2313419"/>
          </a:xfrm>
        </p:grpSpPr>
        <p:sp>
          <p:nvSpPr>
            <p:cNvPr id="11" name="文本框 10" hidden="1"/>
            <p:cNvSpPr txBox="1"/>
            <p:nvPr/>
          </p:nvSpPr>
          <p:spPr>
            <a:xfrm>
              <a:off x="3398575" y="1923114"/>
              <a:ext cx="4950393" cy="1446550"/>
            </a:xfrm>
            <a:prstGeom prst="rect">
              <a:avLst/>
            </a:prstGeom>
            <a:noFill/>
          </p:spPr>
          <p:txBody>
            <a:bodyPr wrap="none" rtlCol="0">
              <a:spAutoFit/>
            </a:bodyPr>
            <a:lstStyle/>
            <a:p>
              <a:pPr algn="ctr"/>
              <a:r>
                <a:rPr lang="en-US" altLang="zh-CN" sz="8800" dirty="0">
                  <a:solidFill>
                    <a:schemeClr val="bg1"/>
                  </a:solidFill>
                  <a:effectLst>
                    <a:outerShdw blurRad="50800" dist="38100" dir="2700000" algn="tl" rotWithShape="0">
                      <a:prstClr val="black">
                        <a:alpha val="40000"/>
                      </a:prstClr>
                    </a:outerShdw>
                  </a:effectLst>
                  <a:latin typeface="Aharoni" panose="02010803020104030203" pitchFamily="2" charset="-79"/>
                  <a:cs typeface="Aharoni" panose="02010803020104030203" pitchFamily="2" charset="-79"/>
                </a:rPr>
                <a:t>ANNUAL</a:t>
              </a:r>
            </a:p>
          </p:txBody>
        </p:sp>
        <p:sp>
          <p:nvSpPr>
            <p:cNvPr id="12" name="矩形 11" hidden="1"/>
            <p:cNvSpPr/>
            <p:nvPr/>
          </p:nvSpPr>
          <p:spPr>
            <a:xfrm>
              <a:off x="3732801" y="2789983"/>
              <a:ext cx="4281941" cy="1446550"/>
            </a:xfrm>
            <a:prstGeom prst="rect">
              <a:avLst/>
            </a:prstGeom>
          </p:spPr>
          <p:txBody>
            <a:bodyPr wrap="none">
              <a:spAutoFit/>
            </a:bodyPr>
            <a:lstStyle/>
            <a:p>
              <a:pPr lvl="0" algn="ctr"/>
              <a:r>
                <a:rPr lang="en-US" altLang="zh-CN" sz="8800" dirty="0">
                  <a:solidFill>
                    <a:schemeClr val="bg1"/>
                  </a:solidFill>
                  <a:effectLst>
                    <a:outerShdw blurRad="50800" dist="38100" dir="2700000" algn="tl" rotWithShape="0">
                      <a:prstClr val="black">
                        <a:alpha val="40000"/>
                      </a:prstClr>
                    </a:outerShdw>
                  </a:effectLst>
                  <a:latin typeface="Aharoni" panose="02010803020104030203" pitchFamily="2" charset="-79"/>
                  <a:cs typeface="Aharoni" panose="02010803020104030203" pitchFamily="2" charset="-79"/>
                </a:rPr>
                <a:t>REPORT</a:t>
              </a:r>
              <a:endParaRPr lang="zh-CN" altLang="en-US" sz="8800" dirty="0">
                <a:solidFill>
                  <a:schemeClr val="bg1"/>
                </a:solidFill>
                <a:effectLst>
                  <a:outerShdw blurRad="50800" dist="38100" dir="2700000" algn="tl" rotWithShape="0">
                    <a:prstClr val="black">
                      <a:alpha val="40000"/>
                    </a:prstClr>
                  </a:outerShdw>
                </a:effectLst>
                <a:latin typeface="Aharoni" panose="02010803020104030203" pitchFamily="2" charset="-79"/>
                <a:cs typeface="Aharoni" panose="02010803020104030203" pitchFamily="2" charset="-79"/>
              </a:endParaRPr>
            </a:p>
          </p:txBody>
        </p:sp>
      </p:grpSp>
      <p:sp>
        <p:nvSpPr>
          <p:cNvPr id="13" name="矩形 12" hidden="1"/>
          <p:cNvSpPr/>
          <p:nvPr>
            <p:custDataLst>
              <p:tags r:id="rId5"/>
            </p:custDataLst>
          </p:nvPr>
        </p:nvSpPr>
        <p:spPr>
          <a:xfrm>
            <a:off x="3164542" y="1640114"/>
            <a:ext cx="5862916" cy="2596419"/>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hidden="1"/>
          <p:cNvPicPr>
            <a:picLocks noChangeAspect="1"/>
          </p:cNvPicPr>
          <p:nvPr>
            <p:custDataLst>
              <p:tags r:id="rId6"/>
            </p:custDataLst>
          </p:nvPr>
        </p:nvPicPr>
        <p:blipFill rotWithShape="1">
          <a:blip r:embed="rId12" cstate="screen">
            <a:extLst>
              <a:ext uri="{28A0092B-C50C-407E-A947-70E740481C1C}">
                <a14:useLocalDpi xmlns:a14="http://schemas.microsoft.com/office/drawing/2010/main"/>
              </a:ext>
            </a:extLst>
          </a:blip>
          <a:srcRect/>
          <a:stretch/>
        </p:blipFill>
        <p:spPr>
          <a:xfrm>
            <a:off x="5961529" y="3200400"/>
            <a:ext cx="1450949" cy="1733593"/>
          </a:xfrm>
          <a:prstGeom prst="rect">
            <a:avLst/>
          </a:prstGeom>
        </p:spPr>
      </p:pic>
      <p:pic>
        <p:nvPicPr>
          <p:cNvPr id="15" name="图片 14" hidden="1"/>
          <p:cNvPicPr>
            <a:picLocks noChangeAspect="1"/>
          </p:cNvPicPr>
          <p:nvPr>
            <p:custDataLst>
              <p:tags r:id="rId7"/>
            </p:custDataLst>
          </p:nvPr>
        </p:nvPicPr>
        <p:blipFill rotWithShape="1">
          <a:blip r:embed="rId13" cstate="screen">
            <a:extLst>
              <a:ext uri="{28A0092B-C50C-407E-A947-70E740481C1C}">
                <a14:useLocalDpi xmlns:a14="http://schemas.microsoft.com/office/drawing/2010/main"/>
              </a:ext>
            </a:extLst>
          </a:blip>
          <a:srcRect/>
          <a:stretch/>
        </p:blipFill>
        <p:spPr>
          <a:xfrm>
            <a:off x="4773054" y="535656"/>
            <a:ext cx="1161582" cy="2180650"/>
          </a:xfrm>
          <a:prstGeom prst="rect">
            <a:avLst/>
          </a:prstGeom>
        </p:spPr>
      </p:pic>
      <p:sp>
        <p:nvSpPr>
          <p:cNvPr id="27" name="矩形 26"/>
          <p:cNvSpPr/>
          <p:nvPr/>
        </p:nvSpPr>
        <p:spPr>
          <a:xfrm>
            <a:off x="0" y="0"/>
            <a:ext cx="12192000" cy="6858000"/>
          </a:xfrm>
          <a:prstGeom prst="rect">
            <a:avLst/>
          </a:prstGeom>
          <a:solidFill>
            <a:schemeClr val="tx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 name="组合 1"/>
          <p:cNvGrpSpPr/>
          <p:nvPr/>
        </p:nvGrpSpPr>
        <p:grpSpPr>
          <a:xfrm>
            <a:off x="2033029" y="2269417"/>
            <a:ext cx="8125942" cy="1283329"/>
            <a:chOff x="2033029" y="2109159"/>
            <a:chExt cx="8125942" cy="1283329"/>
          </a:xfrm>
        </p:grpSpPr>
        <p:sp>
          <p:nvSpPr>
            <p:cNvPr id="35" name="矩形 34"/>
            <p:cNvSpPr/>
            <p:nvPr/>
          </p:nvSpPr>
          <p:spPr>
            <a:xfrm>
              <a:off x="2033029" y="2109159"/>
              <a:ext cx="8125942" cy="877163"/>
            </a:xfrm>
            <a:prstGeom prst="rect">
              <a:avLst/>
            </a:prstGeom>
          </p:spPr>
          <p:txBody>
            <a:bodyPr wrap="none">
              <a:spAutoFit/>
            </a:bodyPr>
            <a:lstStyle/>
            <a:p>
              <a:pPr>
                <a:lnSpc>
                  <a:spcPts val="6000"/>
                </a:lnSpc>
              </a:pPr>
              <a:r>
                <a:rPr lang="en-US" altLang="zh-CN" sz="5400" dirty="0">
                  <a:solidFill>
                    <a:srgbClr val="6DFFFF"/>
                  </a:solidFill>
                  <a:latin typeface="造字工房悦黑演示版纤细体" pitchFamily="50" charset="-122"/>
                  <a:ea typeface="造字工房悦黑演示版纤细体" pitchFamily="50" charset="-122"/>
                </a:rPr>
                <a:t>THANK YOU FOR WATCHING</a:t>
              </a:r>
              <a:endParaRPr lang="zh-CN" altLang="en-US" sz="5400" dirty="0">
                <a:solidFill>
                  <a:srgbClr val="6DFFFF"/>
                </a:solidFill>
                <a:latin typeface="造字工房悦黑演示版纤细体" pitchFamily="50" charset="-122"/>
                <a:ea typeface="造字工房悦黑演示版纤细体" pitchFamily="50" charset="-122"/>
              </a:endParaRPr>
            </a:p>
          </p:txBody>
        </p:sp>
        <p:sp>
          <p:nvSpPr>
            <p:cNvPr id="37" name="矩形 36"/>
            <p:cNvSpPr/>
            <p:nvPr/>
          </p:nvSpPr>
          <p:spPr>
            <a:xfrm>
              <a:off x="3164541" y="2930823"/>
              <a:ext cx="5862918" cy="461665"/>
            </a:xfrm>
            <a:prstGeom prst="rect">
              <a:avLst/>
            </a:prstGeom>
          </p:spPr>
          <p:txBody>
            <a:bodyPr wrap="square">
              <a:spAutoFit/>
            </a:bodyPr>
            <a:lstStyle/>
            <a:p>
              <a:pPr algn="ctr"/>
              <a:r>
                <a:rPr lang="en-US" altLang="zh-CN" sz="800" dirty="0">
                  <a:solidFill>
                    <a:schemeClr val="bg1">
                      <a:lumMod val="75000"/>
                    </a:schemeClr>
                  </a:solidFill>
                </a:rPr>
                <a:t>There are some whom one can join in study but whom one cannot join in progress along the way, others whom one an join in progress along the way, but beside whom on cannot take one’s stand; and others again beside whom one can take one’s stand, but whom one cannot join in counsel. </a:t>
              </a:r>
              <a:endParaRPr lang="zh-CN" altLang="en-US" sz="800" dirty="0">
                <a:solidFill>
                  <a:schemeClr val="bg1">
                    <a:lumMod val="75000"/>
                  </a:schemeClr>
                </a:solidFill>
              </a:endParaRPr>
            </a:p>
          </p:txBody>
        </p:sp>
      </p:grpSp>
      <p:pic>
        <p:nvPicPr>
          <p:cNvPr id="34" name="图片 33"/>
          <p:cNvPicPr>
            <a:picLocks noChangeAspect="1"/>
          </p:cNvPicPr>
          <p:nvPr/>
        </p:nvPicPr>
        <p:blipFill>
          <a:blip r:embed="rId14">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9" name="文本框 48"/>
          <p:cNvSpPr txBox="1"/>
          <p:nvPr/>
        </p:nvSpPr>
        <p:spPr>
          <a:xfrm>
            <a:off x="213354" y="5731060"/>
            <a:ext cx="353943" cy="962764"/>
          </a:xfrm>
          <a:prstGeom prst="rect">
            <a:avLst/>
          </a:prstGeom>
          <a:noFill/>
        </p:spPr>
        <p:txBody>
          <a:bodyPr vert="vert270" wrap="none" rtlCol="0">
            <a:spAutoFit/>
          </a:bodyPr>
          <a:lstStyle/>
          <a:p>
            <a:r>
              <a:rPr lang="en-US" altLang="zh-CN" sz="1100" dirty="0">
                <a:solidFill>
                  <a:schemeClr val="bg1">
                    <a:lumMod val="65000"/>
                  </a:schemeClr>
                </a:solidFill>
                <a:latin typeface="+mj-ea"/>
                <a:ea typeface="+mj-ea"/>
              </a:rPr>
              <a:t>IREPORT / PPT</a:t>
            </a:r>
            <a:endParaRPr lang="zh-CN" altLang="en-US" sz="1100" dirty="0">
              <a:solidFill>
                <a:schemeClr val="bg1">
                  <a:lumMod val="65000"/>
                </a:schemeClr>
              </a:solidFill>
              <a:latin typeface="+mj-ea"/>
              <a:ea typeface="+mj-ea"/>
            </a:endParaRPr>
          </a:p>
        </p:txBody>
      </p:sp>
      <p:sp>
        <p:nvSpPr>
          <p:cNvPr id="50" name="文本框 49"/>
          <p:cNvSpPr txBox="1"/>
          <p:nvPr/>
        </p:nvSpPr>
        <p:spPr>
          <a:xfrm>
            <a:off x="11239776" y="176213"/>
            <a:ext cx="738664" cy="1818768"/>
          </a:xfrm>
          <a:prstGeom prst="rect">
            <a:avLst/>
          </a:prstGeom>
          <a:noFill/>
        </p:spPr>
        <p:txBody>
          <a:bodyPr vert="eaVert" wrap="none" rtlCol="0">
            <a:spAutoFit/>
          </a:bodyPr>
          <a:lstStyle/>
          <a:p>
            <a:r>
              <a:rPr lang="en-US" altLang="zh-CN" dirty="0">
                <a:solidFill>
                  <a:schemeClr val="bg1">
                    <a:lumMod val="65000"/>
                  </a:schemeClr>
                </a:solidFill>
              </a:rPr>
              <a:t>Demo to</a:t>
            </a:r>
          </a:p>
          <a:p>
            <a:r>
              <a:rPr lang="en-US" altLang="zh-CN" dirty="0">
                <a:solidFill>
                  <a:schemeClr val="bg1">
                    <a:lumMod val="65000"/>
                  </a:schemeClr>
                </a:solidFill>
              </a:rPr>
              <a:t>change the world</a:t>
            </a:r>
            <a:endParaRPr lang="zh-CN" altLang="en-US" dirty="0">
              <a:solidFill>
                <a:schemeClr val="bg1">
                  <a:lumMod val="65000"/>
                </a:schemeClr>
              </a:solidFill>
            </a:endParaRPr>
          </a:p>
        </p:txBody>
      </p:sp>
      <p:cxnSp>
        <p:nvCxnSpPr>
          <p:cNvPr id="51" name="直接连接符 50"/>
          <p:cNvCxnSpPr/>
          <p:nvPr/>
        </p:nvCxnSpPr>
        <p:spPr>
          <a:xfrm>
            <a:off x="11734591" y="1178523"/>
            <a:ext cx="0" cy="752958"/>
          </a:xfrm>
          <a:prstGeom prst="line">
            <a:avLst/>
          </a:prstGeom>
          <a:ln>
            <a:solidFill>
              <a:schemeClr val="bg1">
                <a:alpha val="64000"/>
              </a:schemeClr>
            </a:solidFill>
          </a:ln>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5213350" y="4616787"/>
            <a:ext cx="2070100" cy="276999"/>
            <a:chOff x="5060950" y="5430143"/>
            <a:chExt cx="2070100" cy="276999"/>
          </a:xfrm>
        </p:grpSpPr>
        <p:sp>
          <p:nvSpPr>
            <p:cNvPr id="31" name="圆角矩形 30"/>
            <p:cNvSpPr/>
            <p:nvPr/>
          </p:nvSpPr>
          <p:spPr>
            <a:xfrm>
              <a:off x="5060950" y="5442151"/>
              <a:ext cx="2070100" cy="252982"/>
            </a:xfrm>
            <a:prstGeom prst="roundRect">
              <a:avLst>
                <a:gd name="adj" fmla="val 50000"/>
              </a:avLst>
            </a:prstGeom>
            <a:solidFill>
              <a:schemeClr val="bg1"/>
            </a:solidFill>
            <a:ln w="3175">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5230218" y="5430143"/>
              <a:ext cx="1731564" cy="276999"/>
            </a:xfrm>
            <a:prstGeom prst="rect">
              <a:avLst/>
            </a:prstGeom>
            <a:noFill/>
          </p:spPr>
          <p:txBody>
            <a:bodyPr wrap="none" rtlCol="0">
              <a:spAutoFit/>
            </a:bodyPr>
            <a:lstStyle/>
            <a:p>
              <a:r>
                <a:rPr lang="en-US" altLang="zh-CN" sz="1200" dirty="0">
                  <a:solidFill>
                    <a:schemeClr val="tx1">
                      <a:lumMod val="75000"/>
                      <a:lumOff val="25000"/>
                    </a:schemeClr>
                  </a:solidFill>
                  <a:latin typeface="方正兰亭刊黑_GBK" panose="02000000000000000000" pitchFamily="2" charset="-122"/>
                  <a:ea typeface="方正兰亭刊黑_GBK" panose="02000000000000000000" pitchFamily="2" charset="-122"/>
                </a:rPr>
                <a:t>2018.01.01  </a:t>
              </a:r>
              <a:r>
                <a:rPr lang="zh-CN" altLang="en-US" sz="1200" dirty="0">
                  <a:solidFill>
                    <a:schemeClr val="tx1">
                      <a:lumMod val="75000"/>
                      <a:lumOff val="25000"/>
                    </a:schemeClr>
                  </a:solidFill>
                  <a:latin typeface="方正兰亭刊黑_GBK" panose="02000000000000000000" pitchFamily="2" charset="-122"/>
                  <a:ea typeface="方正兰亭刊黑_GBK" panose="02000000000000000000" pitchFamily="2" charset="-122"/>
                </a:rPr>
                <a:t>未来已来</a:t>
              </a:r>
            </a:p>
          </p:txBody>
        </p:sp>
      </p:grpSp>
      <p:sp>
        <p:nvSpPr>
          <p:cNvPr id="25" name="文本框 24"/>
          <p:cNvSpPr txBox="1"/>
          <p:nvPr/>
        </p:nvSpPr>
        <p:spPr>
          <a:xfrm>
            <a:off x="241358" y="5003938"/>
            <a:ext cx="307777" cy="727122"/>
          </a:xfrm>
          <a:prstGeom prst="rect">
            <a:avLst/>
          </a:prstGeom>
          <a:noFill/>
        </p:spPr>
        <p:txBody>
          <a:bodyPr vert="eaVert" wrap="none" rtlCol="0">
            <a:spAutoFit/>
          </a:bodyPr>
          <a:lstStyle/>
          <a:p>
            <a:r>
              <a:rPr lang="zh-CN" altLang="en-US" sz="800" dirty="0">
                <a:solidFill>
                  <a:schemeClr val="bg1">
                    <a:lumMod val="95000"/>
                  </a:schemeClr>
                </a:solidFill>
                <a:latin typeface="微软雅黑" panose="020B0503020204020204" pitchFamily="34" charset="-122"/>
                <a:ea typeface="微软雅黑" panose="020B0503020204020204" pitchFamily="34" charset="-122"/>
              </a:rPr>
              <a:t>设计师    董昊</a:t>
            </a:r>
          </a:p>
        </p:txBody>
      </p:sp>
    </p:spTree>
    <p:extLst>
      <p:ext uri="{BB962C8B-B14F-4D97-AF65-F5344CB8AC3E}">
        <p14:creationId xmlns:p14="http://schemas.microsoft.com/office/powerpoint/2010/main" val="5152846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室内&#10;&#10;已生成高可信度的说明">
            <a:extLst>
              <a:ext uri="{FF2B5EF4-FFF2-40B4-BE49-F238E27FC236}">
                <a16:creationId xmlns:a16="http://schemas.microsoft.com/office/drawing/2014/main" xmlns="" id="{14C0788B-1D83-4B3C-8D0A-6E5C3040B0F0}"/>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63" name="矩形 62">
            <a:extLst>
              <a:ext uri="{FF2B5EF4-FFF2-40B4-BE49-F238E27FC236}">
                <a16:creationId xmlns:a16="http://schemas.microsoft.com/office/drawing/2014/main" xmlns="" id="{C4936632-0F00-4E0E-9979-97C5EE40B0C0}"/>
              </a:ext>
            </a:extLst>
          </p:cNvPr>
          <p:cNvSpPr/>
          <p:nvPr/>
        </p:nvSpPr>
        <p:spPr>
          <a:xfrm>
            <a:off x="0" y="0"/>
            <a:ext cx="12322629" cy="7090048"/>
          </a:xfrm>
          <a:prstGeom prst="rect">
            <a:avLst/>
          </a:prstGeom>
          <a:gradFill flip="none" rotWithShape="1">
            <a:gsLst>
              <a:gs pos="50000">
                <a:schemeClr val="tx1">
                  <a:alpha val="74000"/>
                </a:schemeClr>
              </a:gs>
              <a:gs pos="0">
                <a:schemeClr val="tx1">
                  <a:alpha val="70000"/>
                </a:schemeClr>
              </a:gs>
              <a:gs pos="100000">
                <a:schemeClr val="tx1">
                  <a:alpha val="85000"/>
                </a:schemeClr>
              </a:gs>
            </a:gsLst>
            <a:lin ang="2700000" scaled="1"/>
            <a:tileRect/>
          </a:gradFill>
          <a:ln>
            <a:gradFill>
              <a:gsLst>
                <a:gs pos="0">
                  <a:srgbClr val="7B49A1">
                    <a:alpha val="20000"/>
                  </a:srgbClr>
                </a:gs>
                <a:gs pos="100000">
                  <a:srgbClr val="06A9EC">
                    <a:alpha val="20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20">
            <a:extLst>
              <a:ext uri="{FF2B5EF4-FFF2-40B4-BE49-F238E27FC236}">
                <a16:creationId xmlns:a16="http://schemas.microsoft.com/office/drawing/2014/main" xmlns="" id="{05DEF9AD-06DC-4EE8-B627-A7882FCBAF74}"/>
              </a:ext>
            </a:extLst>
          </p:cNvPr>
          <p:cNvSpPr/>
          <p:nvPr/>
        </p:nvSpPr>
        <p:spPr>
          <a:xfrm>
            <a:off x="-65315" y="-192314"/>
            <a:ext cx="12322629" cy="7242628"/>
          </a:xfrm>
          <a:prstGeom prst="rect">
            <a:avLst/>
          </a:prstGeom>
          <a:solidFill>
            <a:srgbClr val="20174B">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41" name="图片 40" hidden="1">
            <a:extLst>
              <a:ext uri="{FF2B5EF4-FFF2-40B4-BE49-F238E27FC236}">
                <a16:creationId xmlns:a16="http://schemas.microsoft.com/office/drawing/2014/main" xmlns="" id="{027ADEA5-593F-446B-AC99-82F72568BC09}"/>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4700"/>
                    </a14:imgEffect>
                    <a14:imgEffect>
                      <a14:saturation sat="300000"/>
                    </a14:imgEffect>
                  </a14:imgLayer>
                </a14:imgProps>
              </a:ext>
              <a:ext uri="{28A0092B-C50C-407E-A947-70E740481C1C}">
                <a14:useLocalDpi xmlns:a14="http://schemas.microsoft.com/office/drawing/2010/main"/>
              </a:ext>
            </a:extLst>
          </a:blip>
          <a:srcRect b="11207"/>
          <a:stretch/>
        </p:blipFill>
        <p:spPr>
          <a:xfrm>
            <a:off x="-44665" y="-990600"/>
            <a:ext cx="12281330" cy="7848600"/>
          </a:xfrm>
          <a:prstGeom prst="rect">
            <a:avLst/>
          </a:prstGeom>
        </p:spPr>
      </p:pic>
      <p:pic>
        <p:nvPicPr>
          <p:cNvPr id="31" name="图片 30" hidden="1">
            <a:extLst>
              <a:ext uri="{FF2B5EF4-FFF2-40B4-BE49-F238E27FC236}">
                <a16:creationId xmlns:a16="http://schemas.microsoft.com/office/drawing/2014/main" xmlns="" id="{A816C3AB-26D4-4D98-ABBE-F25C078BB751}"/>
              </a:ext>
            </a:extLst>
          </p:cNvPr>
          <p:cNvPicPr>
            <a:picLocks noChangeAspect="1"/>
          </p:cNvPicPr>
          <p:nvPr/>
        </p:nvPicPr>
        <p:blipFill rotWithShape="1">
          <a:blip r:embed="rId5" cstate="screen">
            <a:extLst>
              <a:ext uri="{BEBA8EAE-BF5A-486C-A8C5-ECC9F3942E4B}">
                <a14:imgProps xmlns:a14="http://schemas.microsoft.com/office/drawing/2010/main">
                  <a14:imgLayer r:embed="rId6">
                    <a14:imgEffect>
                      <a14:saturation sat="200000"/>
                    </a14:imgEffect>
                  </a14:imgLayer>
                </a14:imgProps>
              </a:ext>
              <a:ext uri="{28A0092B-C50C-407E-A947-70E740481C1C}">
                <a14:useLocalDpi xmlns:a14="http://schemas.microsoft.com/office/drawing/2010/main"/>
              </a:ext>
            </a:extLst>
          </a:blip>
          <a:srcRect t="9896" b="12359"/>
          <a:stretch/>
        </p:blipFill>
        <p:spPr>
          <a:xfrm>
            <a:off x="-44665" y="-1"/>
            <a:ext cx="12281330" cy="6872153"/>
          </a:xfrm>
          <a:prstGeom prst="rect">
            <a:avLst/>
          </a:prstGeom>
        </p:spPr>
      </p:pic>
      <p:pic>
        <p:nvPicPr>
          <p:cNvPr id="61" name="图片 60" descr="图片包含 计算机, 笔记本电脑, 餐桌&#10;&#10;自动生成的说明" hidden="1">
            <a:extLst>
              <a:ext uri="{FF2B5EF4-FFF2-40B4-BE49-F238E27FC236}">
                <a16:creationId xmlns:a16="http://schemas.microsoft.com/office/drawing/2014/main" xmlns="" id="{9AD12267-DB21-40DB-939B-DB633ABD3A4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0" y="-7076"/>
            <a:ext cx="12192000" cy="6872153"/>
          </a:xfrm>
          <a:prstGeom prst="rect">
            <a:avLst/>
          </a:prstGeom>
        </p:spPr>
      </p:pic>
      <p:sp>
        <p:nvSpPr>
          <p:cNvPr id="39" name="矩形 38" hidden="1">
            <a:extLst>
              <a:ext uri="{FF2B5EF4-FFF2-40B4-BE49-F238E27FC236}">
                <a16:creationId xmlns:a16="http://schemas.microsoft.com/office/drawing/2014/main" xmlns="" id="{9E44E94A-DC1A-4B31-9AF7-748C3F98345E}"/>
              </a:ext>
            </a:extLst>
          </p:cNvPr>
          <p:cNvSpPr/>
          <p:nvPr/>
        </p:nvSpPr>
        <p:spPr>
          <a:xfrm>
            <a:off x="0" y="-3538"/>
            <a:ext cx="12192000" cy="6891855"/>
          </a:xfrm>
          <a:prstGeom prst="rect">
            <a:avLst/>
          </a:prstGeom>
          <a:gradFill flip="none" rotWithShape="1">
            <a:gsLst>
              <a:gs pos="0">
                <a:schemeClr val="tx1">
                  <a:lumMod val="95000"/>
                  <a:lumOff val="5000"/>
                  <a:alpha val="53000"/>
                </a:schemeClr>
              </a:gs>
              <a:gs pos="46000">
                <a:srgbClr val="7030A0">
                  <a:alpha val="42000"/>
                </a:srgbClr>
              </a:gs>
              <a:gs pos="100000">
                <a:schemeClr val="tx1">
                  <a:lumMod val="95000"/>
                  <a:lumOff val="5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8" name="矩形 37" hidden="1">
            <a:extLst>
              <a:ext uri="{FF2B5EF4-FFF2-40B4-BE49-F238E27FC236}">
                <a16:creationId xmlns:a16="http://schemas.microsoft.com/office/drawing/2014/main" xmlns="" id="{EEF6F965-27E8-41D7-BEC5-42E9388A4E6F}"/>
              </a:ext>
            </a:extLst>
          </p:cNvPr>
          <p:cNvSpPr/>
          <p:nvPr/>
        </p:nvSpPr>
        <p:spPr>
          <a:xfrm>
            <a:off x="334963" y="214408"/>
            <a:ext cx="11522075" cy="6389688"/>
          </a:xfrm>
          <a:prstGeom prst="rect">
            <a:avLst/>
          </a:prstGeom>
          <a:gradFill flip="none" rotWithShape="1">
            <a:gsLst>
              <a:gs pos="50000">
                <a:schemeClr val="tx1">
                  <a:alpha val="93000"/>
                </a:schemeClr>
              </a:gs>
              <a:gs pos="0">
                <a:schemeClr val="tx1">
                  <a:alpha val="77000"/>
                </a:schemeClr>
              </a:gs>
              <a:gs pos="100000">
                <a:schemeClr val="tx1">
                  <a:alpha val="85000"/>
                </a:schemeClr>
              </a:gs>
            </a:gsLst>
            <a:lin ang="2700000" scaled="1"/>
            <a:tileRect/>
          </a:gradFill>
          <a:ln>
            <a:gradFill>
              <a:gsLst>
                <a:gs pos="0">
                  <a:srgbClr val="7B49A1">
                    <a:alpha val="20000"/>
                  </a:srgbClr>
                </a:gs>
                <a:gs pos="100000">
                  <a:srgbClr val="06A9EC">
                    <a:alpha val="20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5" name="任意多边形: 形状 14" hidden="1">
            <a:extLst>
              <a:ext uri="{FF2B5EF4-FFF2-40B4-BE49-F238E27FC236}">
                <a16:creationId xmlns:a16="http://schemas.microsoft.com/office/drawing/2014/main" xmlns="" id="{EF90B6DB-22E2-48E7-87B9-238E6F51A12C}"/>
              </a:ext>
            </a:extLst>
          </p:cNvPr>
          <p:cNvSpPr/>
          <p:nvPr/>
        </p:nvSpPr>
        <p:spPr>
          <a:xfrm>
            <a:off x="0" y="0"/>
            <a:ext cx="12192001" cy="6865076"/>
          </a:xfrm>
          <a:custGeom>
            <a:avLst/>
            <a:gdLst>
              <a:gd name="connsiteX0" fmla="*/ 334965 w 12192001"/>
              <a:gd name="connsiteY0" fmla="*/ 225425 h 6872152"/>
              <a:gd name="connsiteX1" fmla="*/ 334965 w 12192001"/>
              <a:gd name="connsiteY1" fmla="*/ 6597651 h 6872152"/>
              <a:gd name="connsiteX2" fmla="*/ 11857040 w 12192001"/>
              <a:gd name="connsiteY2" fmla="*/ 6597651 h 6872152"/>
              <a:gd name="connsiteX3" fmla="*/ 11857040 w 12192001"/>
              <a:gd name="connsiteY3" fmla="*/ 225425 h 6872152"/>
              <a:gd name="connsiteX4" fmla="*/ 0 w 12192001"/>
              <a:gd name="connsiteY4" fmla="*/ 0 h 6872152"/>
              <a:gd name="connsiteX5" fmla="*/ 12192001 w 12192001"/>
              <a:gd name="connsiteY5" fmla="*/ 0 h 6872152"/>
              <a:gd name="connsiteX6" fmla="*/ 12192001 w 12192001"/>
              <a:gd name="connsiteY6" fmla="*/ 6872152 h 6872152"/>
              <a:gd name="connsiteX7" fmla="*/ 0 w 12192001"/>
              <a:gd name="connsiteY7" fmla="*/ 6872152 h 6872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1" h="6872152">
                <a:moveTo>
                  <a:pt x="334965" y="225425"/>
                </a:moveTo>
                <a:lnTo>
                  <a:pt x="334965" y="6597651"/>
                </a:lnTo>
                <a:lnTo>
                  <a:pt x="11857040" y="6597651"/>
                </a:lnTo>
                <a:lnTo>
                  <a:pt x="11857040" y="225425"/>
                </a:lnTo>
                <a:close/>
                <a:moveTo>
                  <a:pt x="0" y="0"/>
                </a:moveTo>
                <a:lnTo>
                  <a:pt x="12192001" y="0"/>
                </a:lnTo>
                <a:lnTo>
                  <a:pt x="12192001" y="6872152"/>
                </a:lnTo>
                <a:lnTo>
                  <a:pt x="0" y="6872152"/>
                </a:lnTo>
                <a:close/>
              </a:path>
            </a:pathLst>
          </a:custGeom>
          <a:gradFill flip="none" rotWithShape="1">
            <a:gsLst>
              <a:gs pos="64000">
                <a:schemeClr val="tx1">
                  <a:alpha val="53000"/>
                </a:schemeClr>
              </a:gs>
              <a:gs pos="0">
                <a:schemeClr val="tx1">
                  <a:alpha val="63000"/>
                </a:schemeClr>
              </a:gs>
              <a:gs pos="100000">
                <a:schemeClr val="tx1">
                  <a:alpha val="0"/>
                </a:schemeClr>
              </a:gs>
            </a:gsLst>
            <a:lin ang="2700000" scaled="1"/>
            <a:tileRect/>
          </a:gradFill>
          <a:ln>
            <a:noFill/>
          </a:ln>
          <a:effectLst>
            <a:outerShdw blurRad="635000" dir="5400000" algn="ctr" rotWithShape="0">
              <a:srgbClr val="000000">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26" name="矩形 25" hidden="1">
            <a:extLst>
              <a:ext uri="{FF2B5EF4-FFF2-40B4-BE49-F238E27FC236}">
                <a16:creationId xmlns:a16="http://schemas.microsoft.com/office/drawing/2014/main" xmlns="" id="{9800524E-E6E3-4889-AA4F-C970330CBB12}"/>
              </a:ext>
            </a:extLst>
          </p:cNvPr>
          <p:cNvSpPr/>
          <p:nvPr/>
        </p:nvSpPr>
        <p:spPr>
          <a:xfrm>
            <a:off x="4671554" y="3118975"/>
            <a:ext cx="2848892" cy="284889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 name="矩形 11" hidden="1">
            <a:extLst>
              <a:ext uri="{FF2B5EF4-FFF2-40B4-BE49-F238E27FC236}">
                <a16:creationId xmlns:a16="http://schemas.microsoft.com/office/drawing/2014/main" xmlns="" id="{6251BADC-1713-4362-A4CD-9D5C847B64D8}"/>
              </a:ext>
            </a:extLst>
          </p:cNvPr>
          <p:cNvSpPr/>
          <p:nvPr/>
        </p:nvSpPr>
        <p:spPr>
          <a:xfrm>
            <a:off x="4676320" y="3118975"/>
            <a:ext cx="2848892" cy="2848892"/>
          </a:xfrm>
          <a:prstGeom prst="rect">
            <a:avLst/>
          </a:prstGeom>
          <a:noFill/>
          <a:ln>
            <a:gradFill flip="none" rotWithShape="1">
              <a:gsLst>
                <a:gs pos="0">
                  <a:srgbClr val="512373">
                    <a:alpha val="30000"/>
                  </a:srgbClr>
                </a:gs>
                <a:gs pos="100000">
                  <a:srgbClr val="06A9EC">
                    <a:alpha val="30000"/>
                  </a:srgbClr>
                </a:gs>
              </a:gsLst>
              <a:lin ang="114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17" name="图片 16" descr="图片包含 文字, 纵横字谜&#10;&#10;自动生成的说明">
            <a:extLst>
              <a:ext uri="{FF2B5EF4-FFF2-40B4-BE49-F238E27FC236}">
                <a16:creationId xmlns:a16="http://schemas.microsoft.com/office/drawing/2014/main" xmlns="" id="{580186E2-BEC2-42DE-AA26-5F2E53F1F322}"/>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153391" y="4704237"/>
            <a:ext cx="1259609" cy="1259609"/>
          </a:xfrm>
          <a:prstGeom prst="rect">
            <a:avLst/>
          </a:prstGeom>
          <a:effectLst>
            <a:outerShdw blurRad="330200" dir="5400000" algn="ctr" rotWithShape="0">
              <a:schemeClr val="tx1"/>
            </a:outerShdw>
          </a:effectLst>
        </p:spPr>
      </p:pic>
      <p:cxnSp>
        <p:nvCxnSpPr>
          <p:cNvPr id="36" name="直接连接符 35" hidden="1">
            <a:extLst>
              <a:ext uri="{FF2B5EF4-FFF2-40B4-BE49-F238E27FC236}">
                <a16:creationId xmlns:a16="http://schemas.microsoft.com/office/drawing/2014/main" xmlns="" id="{C074300C-9E6F-4761-989E-844CBD256A3C}"/>
              </a:ext>
            </a:extLst>
          </p:cNvPr>
          <p:cNvCxnSpPr>
            <a:cxnSpLocks/>
          </p:cNvCxnSpPr>
          <p:nvPr/>
        </p:nvCxnSpPr>
        <p:spPr>
          <a:xfrm>
            <a:off x="1601932" y="3130623"/>
            <a:ext cx="898813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矩形 19" hidden="1">
            <a:extLst>
              <a:ext uri="{FF2B5EF4-FFF2-40B4-BE49-F238E27FC236}">
                <a16:creationId xmlns:a16="http://schemas.microsoft.com/office/drawing/2014/main" xmlns="" id="{A7C08797-AE49-49E9-9BD9-6FE4C90987F7}"/>
              </a:ext>
            </a:extLst>
          </p:cNvPr>
          <p:cNvSpPr/>
          <p:nvPr/>
        </p:nvSpPr>
        <p:spPr>
          <a:xfrm>
            <a:off x="334963" y="3085652"/>
            <a:ext cx="11522075"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7" name="文本框 56">
            <a:extLst>
              <a:ext uri="{FF2B5EF4-FFF2-40B4-BE49-F238E27FC236}">
                <a16:creationId xmlns:a16="http://schemas.microsoft.com/office/drawing/2014/main" xmlns="" id="{E71694C3-E76D-4CD2-96DD-F56A9D468FA9}"/>
              </a:ext>
            </a:extLst>
          </p:cNvPr>
          <p:cNvSpPr txBox="1"/>
          <p:nvPr/>
        </p:nvSpPr>
        <p:spPr>
          <a:xfrm>
            <a:off x="1047750" y="3137065"/>
            <a:ext cx="10926619" cy="1346907"/>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感谢您下载锐普</a:t>
            </a: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PPT</a:t>
            </a: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作品，本作品由上海锐普广告有限公司原创出品。您可以免费下载，并用于个人使用和商业用途。但您不能进行商业销售或者进行带有商业性质的传播，否则将承担法律责任！</a:t>
            </a:r>
            <a:endPar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如果您需要更优质的</a:t>
            </a: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PPT</a:t>
            </a: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设计和</a:t>
            </a: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PPT</a:t>
            </a: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培训服务，欢迎访问我们的官方网站</a:t>
            </a: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hlinkClick r:id="rId9"/>
              </a:rPr>
              <a:t>www.rapidesign.cn</a:t>
            </a: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或关注我们的微信公众号“锐普</a:t>
            </a: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PPT</a:t>
            </a: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”。锐普专注高端</a:t>
            </a: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PPT</a:t>
            </a: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设计和培训，也是世界</a:t>
            </a: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500</a:t>
            </a: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强企业和各级党政机构优选的</a:t>
            </a: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PPT</a:t>
            </a: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服务商。期待为您提供个性化的服务！</a:t>
            </a:r>
          </a:p>
        </p:txBody>
      </p:sp>
      <p:cxnSp>
        <p:nvCxnSpPr>
          <p:cNvPr id="60" name="直接连接符 59">
            <a:extLst>
              <a:ext uri="{FF2B5EF4-FFF2-40B4-BE49-F238E27FC236}">
                <a16:creationId xmlns:a16="http://schemas.microsoft.com/office/drawing/2014/main" xmlns="" id="{46C345DA-0BCF-4851-9277-0F52AD7370C0}"/>
              </a:ext>
            </a:extLst>
          </p:cNvPr>
          <p:cNvCxnSpPr>
            <a:cxnSpLocks/>
          </p:cNvCxnSpPr>
          <p:nvPr/>
        </p:nvCxnSpPr>
        <p:spPr>
          <a:xfrm>
            <a:off x="1153391" y="2849855"/>
            <a:ext cx="898813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4" name="矩形 63" hidden="1">
            <a:extLst>
              <a:ext uri="{FF2B5EF4-FFF2-40B4-BE49-F238E27FC236}">
                <a16:creationId xmlns:a16="http://schemas.microsoft.com/office/drawing/2014/main" xmlns="" id="{1079271B-AEA0-4A72-AA26-576864D496AA}"/>
              </a:ext>
            </a:extLst>
          </p:cNvPr>
          <p:cNvSpPr/>
          <p:nvPr/>
        </p:nvSpPr>
        <p:spPr>
          <a:xfrm flipH="1">
            <a:off x="4824028" y="4685904"/>
            <a:ext cx="7295741" cy="2400657"/>
          </a:xfrm>
          <a:prstGeom prst="rect">
            <a:avLst/>
          </a:prstGeom>
          <a:effectLst>
            <a:innerShdw blurRad="63500" dist="50800" dir="13500000">
              <a:prstClr val="black">
                <a:alpha val="50000"/>
              </a:prstClr>
            </a:innerShdw>
            <a:reflection endPos="0" dir="5400000" sy="-100000" algn="bl" rotWithShape="0"/>
          </a:effec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5000" b="0" i="0" u="none" strike="noStrike" kern="1200" cap="none" spc="300" normalizeH="0" baseline="0" noProof="0" dirty="0">
                <a:ln>
                  <a:noFill/>
                </a:ln>
                <a:solidFill>
                  <a:prstClr val="white">
                    <a:lumMod val="95000"/>
                  </a:prstClr>
                </a:solidFill>
                <a:effectLst/>
                <a:uLnTx/>
                <a:uFillTx/>
                <a:latin typeface="方正兰亭粗黑简体" panose="02000000000000000000" pitchFamily="2" charset="-122"/>
                <a:ea typeface="方正兰亭粗黑简体" panose="02000000000000000000" pitchFamily="2" charset="-122"/>
                <a:cs typeface="+mn-cs"/>
              </a:rPr>
              <a:t>RAPID</a:t>
            </a:r>
            <a:endParaRPr kumimoji="0" lang="zh-CN" altLang="en-US" sz="15000" b="0" i="0" u="none" strike="noStrike" kern="1200" cap="none" spc="300" normalizeH="0" baseline="0" noProof="0" dirty="0">
              <a:ln>
                <a:noFill/>
              </a:ln>
              <a:solidFill>
                <a:prstClr val="white">
                  <a:lumMod val="95000"/>
                </a:prstClr>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22" name="矩形 21">
            <a:extLst>
              <a:ext uri="{FF2B5EF4-FFF2-40B4-BE49-F238E27FC236}">
                <a16:creationId xmlns:a16="http://schemas.microsoft.com/office/drawing/2014/main" xmlns="" id="{2FDA08B4-925F-46D2-A815-981A79A913D4}"/>
              </a:ext>
            </a:extLst>
          </p:cNvPr>
          <p:cNvSpPr/>
          <p:nvPr/>
        </p:nvSpPr>
        <p:spPr>
          <a:xfrm>
            <a:off x="10015954" y="372442"/>
            <a:ext cx="1628971" cy="320665"/>
          </a:xfrm>
          <a:prstGeom prst="rect">
            <a:avLst/>
          </a:prstGeom>
        </p:spPr>
        <p:txBody>
          <a:bodyPr wrap="square">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en-US" altLang="zh-CN" sz="600" b="0" i="0" u="none" strike="noStrike" kern="1200" cap="none" spc="150" normalizeH="0" baseline="0" noProof="0" dirty="0">
                <a:ln>
                  <a:noFill/>
                </a:ln>
                <a:solidFill>
                  <a:prstClr val="white">
                    <a:lumMod val="75000"/>
                  </a:prstClr>
                </a:solidFill>
                <a:effectLst/>
                <a:uLnTx/>
                <a:uFillTx/>
                <a:latin typeface="微软雅黑" panose="020B0503020204020204" pitchFamily="34" charset="-122"/>
                <a:ea typeface="微软雅黑" panose="020B0503020204020204" pitchFamily="34" charset="-122"/>
                <a:cs typeface="+mn-cs"/>
              </a:rPr>
              <a:t>Concentrate  On High-end</a:t>
            </a:r>
          </a:p>
          <a:p>
            <a:pPr marL="0" marR="0" lvl="0" indent="0" algn="r" defTabSz="914400" rtl="0" eaLnBrk="1" fontAlgn="auto" latinLnBrk="0" hangingPunct="1">
              <a:lnSpc>
                <a:spcPct val="130000"/>
              </a:lnSpc>
              <a:spcBef>
                <a:spcPts val="0"/>
              </a:spcBef>
              <a:spcAft>
                <a:spcPts val="0"/>
              </a:spcAft>
              <a:buClrTx/>
              <a:buSzTx/>
              <a:buFontTx/>
              <a:buNone/>
              <a:tabLst/>
              <a:defRPr/>
            </a:pPr>
            <a:r>
              <a:rPr kumimoji="0" lang="en-US" altLang="zh-CN" sz="600" b="0" i="0" u="none" strike="noStrike" kern="1200" cap="none" spc="150" normalizeH="0" baseline="0" noProof="0" dirty="0">
                <a:ln>
                  <a:noFill/>
                </a:ln>
                <a:solidFill>
                  <a:prstClr val="white">
                    <a:lumMod val="75000"/>
                  </a:prstClr>
                </a:solidFill>
                <a:effectLst/>
                <a:uLnTx/>
                <a:uFillTx/>
                <a:latin typeface="微软雅黑" panose="020B0503020204020204" pitchFamily="34" charset="-122"/>
                <a:ea typeface="微软雅黑" panose="020B0503020204020204" pitchFamily="34" charset="-122"/>
                <a:cs typeface="+mn-cs"/>
              </a:rPr>
              <a:t>PPT Design</a:t>
            </a:r>
          </a:p>
        </p:txBody>
      </p:sp>
      <p:pic>
        <p:nvPicPr>
          <p:cNvPr id="6" name="图片 5">
            <a:extLst>
              <a:ext uri="{FF2B5EF4-FFF2-40B4-BE49-F238E27FC236}">
                <a16:creationId xmlns:a16="http://schemas.microsoft.com/office/drawing/2014/main" xmlns="" id="{EC024BB7-F3B9-46BC-94F5-FEBEE3B30976}"/>
              </a:ext>
            </a:extLst>
          </p:cNvPr>
          <p:cNvPicPr>
            <a:picLocks noChangeAspect="1"/>
          </p:cNvPicPr>
          <p:nvPr/>
        </p:nvPicPr>
        <p:blipFill>
          <a:blip r:embed="rId10"/>
          <a:stretch>
            <a:fillRect/>
          </a:stretch>
        </p:blipFill>
        <p:spPr>
          <a:xfrm>
            <a:off x="609777" y="1381967"/>
            <a:ext cx="5956308" cy="1920406"/>
          </a:xfrm>
          <a:prstGeom prst="rect">
            <a:avLst/>
          </a:prstGeom>
        </p:spPr>
      </p:pic>
    </p:spTree>
    <p:extLst>
      <p:ext uri="{BB962C8B-B14F-4D97-AF65-F5344CB8AC3E}">
        <p14:creationId xmlns:p14="http://schemas.microsoft.com/office/powerpoint/2010/main" val="30434655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室内&#10;&#10;已生成高可信度的说明">
            <a:extLst>
              <a:ext uri="{FF2B5EF4-FFF2-40B4-BE49-F238E27FC236}">
                <a16:creationId xmlns:a16="http://schemas.microsoft.com/office/drawing/2014/main" xmlns="" id="{14C0788B-1D83-4B3C-8D0A-6E5C3040B0F0}"/>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4" name="矩形 13">
            <a:extLst>
              <a:ext uri="{FF2B5EF4-FFF2-40B4-BE49-F238E27FC236}">
                <a16:creationId xmlns:a16="http://schemas.microsoft.com/office/drawing/2014/main" xmlns="" id="{FEA08C28-F2B2-455B-A0B1-4B11A9E707A6}"/>
              </a:ext>
            </a:extLst>
          </p:cNvPr>
          <p:cNvSpPr/>
          <p:nvPr/>
        </p:nvSpPr>
        <p:spPr>
          <a:xfrm>
            <a:off x="0" y="-44586"/>
            <a:ext cx="12322629" cy="7090048"/>
          </a:xfrm>
          <a:prstGeom prst="rect">
            <a:avLst/>
          </a:prstGeom>
          <a:gradFill flip="none" rotWithShape="1">
            <a:gsLst>
              <a:gs pos="50000">
                <a:schemeClr val="tx1">
                  <a:alpha val="74000"/>
                </a:schemeClr>
              </a:gs>
              <a:gs pos="0">
                <a:schemeClr val="tx1">
                  <a:alpha val="70000"/>
                </a:schemeClr>
              </a:gs>
              <a:gs pos="100000">
                <a:schemeClr val="tx1">
                  <a:alpha val="85000"/>
                </a:schemeClr>
              </a:gs>
            </a:gsLst>
            <a:lin ang="2700000" scaled="1"/>
            <a:tileRect/>
          </a:gradFill>
          <a:ln>
            <a:gradFill>
              <a:gsLst>
                <a:gs pos="0">
                  <a:srgbClr val="7B49A1">
                    <a:alpha val="20000"/>
                  </a:srgbClr>
                </a:gs>
                <a:gs pos="100000">
                  <a:srgbClr val="06A9EC">
                    <a:alpha val="20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5" name="矩形 14">
            <a:extLst>
              <a:ext uri="{FF2B5EF4-FFF2-40B4-BE49-F238E27FC236}">
                <a16:creationId xmlns:a16="http://schemas.microsoft.com/office/drawing/2014/main" xmlns="" id="{CD10C807-AFAE-4463-8469-1B450331E458}"/>
              </a:ext>
            </a:extLst>
          </p:cNvPr>
          <p:cNvSpPr/>
          <p:nvPr/>
        </p:nvSpPr>
        <p:spPr>
          <a:xfrm>
            <a:off x="-65314" y="-1"/>
            <a:ext cx="12322629" cy="7242629"/>
          </a:xfrm>
          <a:prstGeom prst="rect">
            <a:avLst/>
          </a:prstGeom>
          <a:solidFill>
            <a:srgbClr val="20174B">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30" name="图片 29" hidden="1">
            <a:extLst>
              <a:ext uri="{FF2B5EF4-FFF2-40B4-BE49-F238E27FC236}">
                <a16:creationId xmlns:a16="http://schemas.microsoft.com/office/drawing/2014/main" xmlns="" id="{85601D00-DFA3-409D-9260-F0ED94C13393}"/>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4700"/>
                    </a14:imgEffect>
                    <a14:imgEffect>
                      <a14:saturation sat="300000"/>
                    </a14:imgEffect>
                  </a14:imgLayer>
                </a14:imgProps>
              </a:ext>
              <a:ext uri="{28A0092B-C50C-407E-A947-70E740481C1C}">
                <a14:useLocalDpi xmlns:a14="http://schemas.microsoft.com/office/drawing/2010/main"/>
              </a:ext>
            </a:extLst>
          </a:blip>
          <a:srcRect b="11207"/>
          <a:stretch/>
        </p:blipFill>
        <p:spPr>
          <a:xfrm>
            <a:off x="-44665" y="-990600"/>
            <a:ext cx="12281330" cy="7848600"/>
          </a:xfrm>
          <a:prstGeom prst="rect">
            <a:avLst/>
          </a:prstGeom>
        </p:spPr>
      </p:pic>
      <p:pic>
        <p:nvPicPr>
          <p:cNvPr id="21" name="图形 20" hidden="1">
            <a:extLst>
              <a:ext uri="{FF2B5EF4-FFF2-40B4-BE49-F238E27FC236}">
                <a16:creationId xmlns:a16="http://schemas.microsoft.com/office/drawing/2014/main" xmlns="" id="{20CB9834-C5CA-444A-8113-0B7285908ED7}"/>
              </a:ext>
            </a:extLst>
          </p:cNvPr>
          <p:cNvPicPr>
            <a:picLocks noChangeAspect="1"/>
          </p:cNvPicPr>
          <p:nvPr/>
        </p:nvPicPr>
        <p:blipFill rotWithShape="1">
          <a:blip r:embed="rId5" cstate="screen">
            <a:extLst>
              <a:ext uri="{28A0092B-C50C-407E-A947-70E740481C1C}">
                <a14:useLocalDpi xmlns:a14="http://schemas.microsoft.com/office/drawing/2010/main"/>
              </a:ext>
              <a:ext uri="{96DAC541-7B7A-43D3-8B79-37D633B846F1}">
                <asvg:svgBlip xmlns:asvg="http://schemas.microsoft.com/office/drawing/2016/SVG/main" xmlns="" r:embed="rId6"/>
              </a:ext>
            </a:extLst>
          </a:blip>
          <a:srcRect/>
          <a:stretch/>
        </p:blipFill>
        <p:spPr>
          <a:xfrm>
            <a:off x="-1" y="0"/>
            <a:ext cx="12192002" cy="6865076"/>
          </a:xfrm>
          <a:prstGeom prst="rect">
            <a:avLst/>
          </a:prstGeom>
        </p:spPr>
      </p:pic>
      <p:sp>
        <p:nvSpPr>
          <p:cNvPr id="50" name="文本框 49">
            <a:extLst>
              <a:ext uri="{FF2B5EF4-FFF2-40B4-BE49-F238E27FC236}">
                <a16:creationId xmlns:a16="http://schemas.microsoft.com/office/drawing/2014/main" xmlns="" id="{F6085721-A44C-4D5C-B8C0-850A618D1E92}"/>
              </a:ext>
            </a:extLst>
          </p:cNvPr>
          <p:cNvSpPr txBox="1"/>
          <p:nvPr/>
        </p:nvSpPr>
        <p:spPr>
          <a:xfrm>
            <a:off x="1066800" y="3092573"/>
            <a:ext cx="9368971" cy="97193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30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锐普演示，中国</a:t>
            </a:r>
            <a:r>
              <a:rPr kumimoji="0" lang="en-US" altLang="zh-CN"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PPT</a:t>
            </a:r>
            <a:r>
              <a:rPr kumimoji="0" lang="zh-CN" altLang="en-US"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设计领军企业，中国演示设计行业开拓者，电影级</a:t>
            </a:r>
            <a:r>
              <a:rPr kumimoji="0" lang="en-US" altLang="zh-CN"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PPT</a:t>
            </a:r>
            <a:r>
              <a:rPr kumimoji="0" lang="zh-CN" altLang="en-US"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设计开创者。自</a:t>
            </a:r>
            <a:r>
              <a:rPr kumimoji="0" lang="en-US" altLang="zh-CN"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2007</a:t>
            </a:r>
            <a:r>
              <a:rPr kumimoji="0" lang="zh-CN" altLang="en-US"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年成立以来，始终专注高端</a:t>
            </a:r>
            <a:r>
              <a:rPr kumimoji="0" lang="en-US" altLang="zh-CN"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PPT</a:t>
            </a:r>
            <a:r>
              <a:rPr kumimoji="0" lang="zh-CN" altLang="en-US"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设计，</a:t>
            </a:r>
            <a:endParaRPr kumimoji="0" lang="en-US" altLang="zh-CN"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endParaRPr>
          </a:p>
          <a:p>
            <a:pPr marL="0" marR="0" lvl="0" indent="0" algn="l" defTabSz="914400" rtl="0" eaLnBrk="1" fontAlgn="auto" latinLnBrk="0" hangingPunct="1">
              <a:lnSpc>
                <a:spcPct val="150000"/>
              </a:lnSpc>
              <a:spcBef>
                <a:spcPts val="30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为华为、阿里巴巴、腾讯、小米、上汽、中国化工、中国航天等</a:t>
            </a:r>
            <a:r>
              <a:rPr kumimoji="0" lang="en-US" altLang="zh-CN"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500</a:t>
            </a:r>
            <a:r>
              <a:rPr kumimoji="0" lang="zh-CN" altLang="en-US"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强企业提供持续</a:t>
            </a:r>
            <a:r>
              <a:rPr kumimoji="0" lang="en-US" altLang="zh-CN"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PPT</a:t>
            </a:r>
            <a:r>
              <a:rPr kumimoji="0" lang="zh-CN" altLang="en-US"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设计服务，助力</a:t>
            </a:r>
            <a:r>
              <a:rPr kumimoji="0" lang="en-US" altLang="zh-CN"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8500</a:t>
            </a:r>
            <a:r>
              <a:rPr kumimoji="0" lang="zh-CN" altLang="en-US"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余场大会的精彩演示。</a:t>
            </a:r>
            <a:endParaRPr kumimoji="0" lang="en-US" altLang="zh-CN"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endParaRPr>
          </a:p>
          <a:p>
            <a:pPr marL="0" marR="0" lvl="0" indent="0" algn="l" defTabSz="914400" rtl="0" eaLnBrk="1" fontAlgn="auto" latinLnBrk="0" hangingPunct="1">
              <a:lnSpc>
                <a:spcPct val="150000"/>
              </a:lnSpc>
              <a:spcBef>
                <a:spcPts val="30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锐普已成为中国颇具规模和影响力的综合性专业高端</a:t>
            </a:r>
            <a:r>
              <a:rPr kumimoji="0" lang="en-US" altLang="zh-CN"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PPT</a:t>
            </a:r>
            <a:r>
              <a:rPr kumimoji="0" lang="zh-CN" altLang="en-US"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设计公司。</a:t>
            </a:r>
          </a:p>
        </p:txBody>
      </p:sp>
      <p:sp>
        <p:nvSpPr>
          <p:cNvPr id="51" name="文本框 50">
            <a:extLst>
              <a:ext uri="{FF2B5EF4-FFF2-40B4-BE49-F238E27FC236}">
                <a16:creationId xmlns:a16="http://schemas.microsoft.com/office/drawing/2014/main" xmlns="" id="{6B70E29A-5A47-43E2-8F46-589D1A261256}"/>
              </a:ext>
            </a:extLst>
          </p:cNvPr>
          <p:cNvSpPr txBox="1"/>
          <p:nvPr/>
        </p:nvSpPr>
        <p:spPr>
          <a:xfrm>
            <a:off x="1066800" y="4064507"/>
            <a:ext cx="9194800" cy="617990"/>
          </a:xfrm>
          <a:prstGeom prst="rect">
            <a:avLst/>
          </a:prstGeom>
          <a:noFill/>
        </p:spPr>
        <p:txBody>
          <a:bodyPr wrap="square" rtlCol="0">
            <a:spAutoFit/>
          </a:bodyPr>
          <a:lstStyle>
            <a:defPPr>
              <a:defRPr lang="zh-CN"/>
            </a:defPPr>
            <a:lvl1pPr algn="ctr">
              <a:spcBef>
                <a:spcPts val="300"/>
              </a:spcBef>
              <a:defRPr sz="1400" spc="300">
                <a:solidFill>
                  <a:srgbClr val="00133C"/>
                </a:solidFill>
                <a:latin typeface="方正兰亭刊黑_GBK" panose="02000000000000000000" pitchFamily="2" charset="-122"/>
                <a:ea typeface="方正兰亭刊黑_GBK" panose="02000000000000000000" pitchFamily="2" charset="-122"/>
              </a:defRPr>
            </a:lvl1pPr>
          </a:lstStyle>
          <a:p>
            <a:pPr marL="0" marR="0" lvl="0" indent="0" algn="l" defTabSz="914400" rtl="0" eaLnBrk="1" fontAlgn="auto" latinLnBrk="0" hangingPunct="1">
              <a:lnSpc>
                <a:spcPct val="150000"/>
              </a:lnSpc>
              <a:spcBef>
                <a:spcPts val="30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锐普演示始终以为客户创造和提升演示价值为宗旨，为各类知名企业提供企业介绍、培训课件、总结汇报、产品发布、招商推介、项目竞标、融资路演、企业年会等</a:t>
            </a:r>
            <a:r>
              <a:rPr kumimoji="0" lang="en-US" altLang="zh-CN"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PPT</a:t>
            </a:r>
            <a:r>
              <a:rPr kumimoji="0" lang="zh-CN" altLang="en-US"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设计服务，从而提升客户在海内外的品牌影响力。</a:t>
            </a:r>
          </a:p>
        </p:txBody>
      </p:sp>
      <p:sp>
        <p:nvSpPr>
          <p:cNvPr id="52" name="文本框 51">
            <a:extLst>
              <a:ext uri="{FF2B5EF4-FFF2-40B4-BE49-F238E27FC236}">
                <a16:creationId xmlns:a16="http://schemas.microsoft.com/office/drawing/2014/main" xmlns="" id="{3B888476-1A58-4E8B-AF4A-5266C89BFADA}"/>
              </a:ext>
            </a:extLst>
          </p:cNvPr>
          <p:cNvSpPr txBox="1"/>
          <p:nvPr/>
        </p:nvSpPr>
        <p:spPr>
          <a:xfrm>
            <a:off x="1066800" y="4964971"/>
            <a:ext cx="12439650" cy="400110"/>
          </a:xfrm>
          <a:prstGeom prst="rect">
            <a:avLst/>
          </a:prstGeom>
          <a:noFill/>
        </p:spPr>
        <p:txBody>
          <a:bodyPr wrap="square" rtlCol="0">
            <a:spAutoFit/>
          </a:bodyPr>
          <a:lstStyle>
            <a:defPPr>
              <a:defRPr lang="zh-CN"/>
            </a:defPPr>
            <a:lvl1pPr>
              <a:defRPr sz="7200">
                <a:solidFill>
                  <a:schemeClr val="bg1"/>
                </a:solidFill>
                <a:latin typeface="思源宋体 CN Heavy" panose="02020900000000000000" pitchFamily="18" charset="-122"/>
                <a:ea typeface="思源宋体 CN Heavy" panose="02020900000000000000"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思源宋体 Heavy" panose="02020900000000000000" pitchFamily="18" charset="-122"/>
                <a:ea typeface="思源宋体 Heavy" panose="02020900000000000000" pitchFamily="18" charset="-122"/>
                <a:cs typeface="+mn-cs"/>
              </a:rPr>
              <a:t>服务热线：</a:t>
            </a:r>
            <a:r>
              <a:rPr kumimoji="0" lang="en-US" altLang="zh-CN" sz="2000" b="0" i="0" u="none" strike="noStrike" kern="1200" cap="none" spc="0" normalizeH="0" baseline="0" noProof="0" dirty="0">
                <a:ln>
                  <a:noFill/>
                </a:ln>
                <a:solidFill>
                  <a:prstClr val="white"/>
                </a:solidFill>
                <a:effectLst/>
                <a:uLnTx/>
                <a:uFillTx/>
                <a:latin typeface="思源宋体 Heavy" panose="02020900000000000000" pitchFamily="18" charset="-122"/>
                <a:ea typeface="思源宋体 Heavy" panose="02020900000000000000" pitchFamily="18" charset="-122"/>
                <a:cs typeface="+mn-cs"/>
              </a:rPr>
              <a:t>400-601-8802</a:t>
            </a:r>
            <a:endParaRPr kumimoji="0" lang="zh-CN" altLang="en-US" sz="2000" b="0" i="0" u="none" strike="noStrike" kern="1200" cap="none" spc="0" normalizeH="0" baseline="0" noProof="0" dirty="0">
              <a:ln>
                <a:noFill/>
              </a:ln>
              <a:solidFill>
                <a:prstClr val="white"/>
              </a:solidFill>
              <a:effectLst/>
              <a:uLnTx/>
              <a:uFillTx/>
              <a:latin typeface="思源宋体 Heavy" panose="02020900000000000000" pitchFamily="18" charset="-122"/>
              <a:ea typeface="思源宋体 Heavy" panose="02020900000000000000" pitchFamily="18" charset="-122"/>
              <a:cs typeface="+mn-cs"/>
            </a:endParaRPr>
          </a:p>
        </p:txBody>
      </p:sp>
      <p:cxnSp>
        <p:nvCxnSpPr>
          <p:cNvPr id="5" name="直接连接符 4">
            <a:extLst>
              <a:ext uri="{FF2B5EF4-FFF2-40B4-BE49-F238E27FC236}">
                <a16:creationId xmlns:a16="http://schemas.microsoft.com/office/drawing/2014/main" xmlns="" id="{0981E638-3985-43D1-A518-D6F50A8C572D}"/>
              </a:ext>
            </a:extLst>
          </p:cNvPr>
          <p:cNvCxnSpPr>
            <a:cxnSpLocks/>
          </p:cNvCxnSpPr>
          <p:nvPr/>
        </p:nvCxnSpPr>
        <p:spPr>
          <a:xfrm>
            <a:off x="1153391" y="2878430"/>
            <a:ext cx="898813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6E27984-E767-4A18-8FF2-67C1A919703A}"/>
              </a:ext>
            </a:extLst>
          </p:cNvPr>
          <p:cNvSpPr/>
          <p:nvPr/>
        </p:nvSpPr>
        <p:spPr>
          <a:xfrm>
            <a:off x="10015954" y="372442"/>
            <a:ext cx="1628971" cy="320665"/>
          </a:xfrm>
          <a:prstGeom prst="rect">
            <a:avLst/>
          </a:prstGeom>
        </p:spPr>
        <p:txBody>
          <a:bodyPr wrap="square">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en-US" altLang="zh-CN" sz="600" b="0" i="0" u="none" strike="noStrike" kern="1200" cap="none" spc="150" normalizeH="0" baseline="0" noProof="0" dirty="0">
                <a:ln>
                  <a:noFill/>
                </a:ln>
                <a:solidFill>
                  <a:prstClr val="white">
                    <a:lumMod val="75000"/>
                  </a:prstClr>
                </a:solidFill>
                <a:effectLst/>
                <a:uLnTx/>
                <a:uFillTx/>
                <a:latin typeface="微软雅黑" panose="020B0503020204020204" pitchFamily="34" charset="-122"/>
                <a:ea typeface="微软雅黑" panose="020B0503020204020204" pitchFamily="34" charset="-122"/>
                <a:cs typeface="+mn-cs"/>
              </a:rPr>
              <a:t>Concentrate  On High-end</a:t>
            </a:r>
          </a:p>
          <a:p>
            <a:pPr marL="0" marR="0" lvl="0" indent="0" algn="r" defTabSz="914400" rtl="0" eaLnBrk="1" fontAlgn="auto" latinLnBrk="0" hangingPunct="1">
              <a:lnSpc>
                <a:spcPct val="130000"/>
              </a:lnSpc>
              <a:spcBef>
                <a:spcPts val="0"/>
              </a:spcBef>
              <a:spcAft>
                <a:spcPts val="0"/>
              </a:spcAft>
              <a:buClrTx/>
              <a:buSzTx/>
              <a:buFontTx/>
              <a:buNone/>
              <a:tabLst/>
              <a:defRPr/>
            </a:pPr>
            <a:r>
              <a:rPr kumimoji="0" lang="en-US" altLang="zh-CN" sz="600" b="0" i="0" u="none" strike="noStrike" kern="1200" cap="none" spc="150" normalizeH="0" baseline="0" noProof="0" dirty="0">
                <a:ln>
                  <a:noFill/>
                </a:ln>
                <a:solidFill>
                  <a:prstClr val="white">
                    <a:lumMod val="75000"/>
                  </a:prstClr>
                </a:solidFill>
                <a:effectLst/>
                <a:uLnTx/>
                <a:uFillTx/>
                <a:latin typeface="微软雅黑" panose="020B0503020204020204" pitchFamily="34" charset="-122"/>
                <a:ea typeface="微软雅黑" panose="020B0503020204020204" pitchFamily="34" charset="-122"/>
                <a:cs typeface="+mn-cs"/>
              </a:rPr>
              <a:t>PPT Design</a:t>
            </a:r>
          </a:p>
        </p:txBody>
      </p:sp>
      <p:pic>
        <p:nvPicPr>
          <p:cNvPr id="4" name="图片 3">
            <a:extLst>
              <a:ext uri="{FF2B5EF4-FFF2-40B4-BE49-F238E27FC236}">
                <a16:creationId xmlns:a16="http://schemas.microsoft.com/office/drawing/2014/main" xmlns="" id="{8C7EF9EC-DEBF-4892-8D89-4F16B0FF1286}"/>
              </a:ext>
            </a:extLst>
          </p:cNvPr>
          <p:cNvPicPr>
            <a:picLocks noChangeAspect="1"/>
          </p:cNvPicPr>
          <p:nvPr/>
        </p:nvPicPr>
        <p:blipFill>
          <a:blip r:embed="rId7"/>
          <a:stretch>
            <a:fillRect/>
          </a:stretch>
        </p:blipFill>
        <p:spPr>
          <a:xfrm>
            <a:off x="621099" y="1358087"/>
            <a:ext cx="5944115" cy="1926503"/>
          </a:xfrm>
          <a:prstGeom prst="rect">
            <a:avLst/>
          </a:prstGeom>
        </p:spPr>
      </p:pic>
    </p:spTree>
    <p:extLst>
      <p:ext uri="{BB962C8B-B14F-4D97-AF65-F5344CB8AC3E}">
        <p14:creationId xmlns:p14="http://schemas.microsoft.com/office/powerpoint/2010/main" val="17900965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5A04F745-997B-46A7-B25E-D9541CA09A3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19" y="0"/>
            <a:ext cx="12188361" cy="6858000"/>
          </a:xfrm>
          <a:prstGeom prst="rect">
            <a:avLst/>
          </a:prstGeom>
        </p:spPr>
      </p:pic>
    </p:spTree>
    <p:extLst>
      <p:ext uri="{BB962C8B-B14F-4D97-AF65-F5344CB8AC3E}">
        <p14:creationId xmlns:p14="http://schemas.microsoft.com/office/powerpoint/2010/main" val="300745935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OCKET_SHAPE_SH" val="H"/>
</p:tagLst>
</file>

<file path=ppt/tags/tag10.xml><?xml version="1.0" encoding="utf-8"?>
<p:tagLst xmlns:a="http://schemas.openxmlformats.org/drawingml/2006/main" xmlns:r="http://schemas.openxmlformats.org/officeDocument/2006/relationships" xmlns:p="http://schemas.openxmlformats.org/presentationml/2006/main">
  <p:tag name="POCKET_SHAPE_SH" val="H"/>
</p:tagLst>
</file>

<file path=ppt/tags/tag11.xml><?xml version="1.0" encoding="utf-8"?>
<p:tagLst xmlns:a="http://schemas.openxmlformats.org/drawingml/2006/main" xmlns:r="http://schemas.openxmlformats.org/officeDocument/2006/relationships" xmlns:p="http://schemas.openxmlformats.org/presentationml/2006/main">
  <p:tag name="POCKET_SHAPE_SH" val="H"/>
</p:tagLst>
</file>

<file path=ppt/tags/tag12.xml><?xml version="1.0" encoding="utf-8"?>
<p:tagLst xmlns:a="http://schemas.openxmlformats.org/drawingml/2006/main" xmlns:r="http://schemas.openxmlformats.org/officeDocument/2006/relationships" xmlns:p="http://schemas.openxmlformats.org/presentationml/2006/main">
  <p:tag name="POCKET_SHAPE_SH" val="H"/>
</p:tagLst>
</file>

<file path=ppt/tags/tag13.xml><?xml version="1.0" encoding="utf-8"?>
<p:tagLst xmlns:a="http://schemas.openxmlformats.org/drawingml/2006/main" xmlns:r="http://schemas.openxmlformats.org/officeDocument/2006/relationships" xmlns:p="http://schemas.openxmlformats.org/presentationml/2006/main">
  <p:tag name="POCKET_SHAPE_SH" val="H"/>
</p:tagLst>
</file>

<file path=ppt/tags/tag14.xml><?xml version="1.0" encoding="utf-8"?>
<p:tagLst xmlns:a="http://schemas.openxmlformats.org/drawingml/2006/main" xmlns:r="http://schemas.openxmlformats.org/officeDocument/2006/relationships" xmlns:p="http://schemas.openxmlformats.org/presentationml/2006/main">
  <p:tag name="POCKET_SHAPE_SH" val="H"/>
</p:tagLst>
</file>

<file path=ppt/tags/tag2.xml><?xml version="1.0" encoding="utf-8"?>
<p:tagLst xmlns:a="http://schemas.openxmlformats.org/drawingml/2006/main" xmlns:r="http://schemas.openxmlformats.org/officeDocument/2006/relationships" xmlns:p="http://schemas.openxmlformats.org/presentationml/2006/main">
  <p:tag name="POCKET_SHAPE_SH" val="H"/>
</p:tagLst>
</file>

<file path=ppt/tags/tag3.xml><?xml version="1.0" encoding="utf-8"?>
<p:tagLst xmlns:a="http://schemas.openxmlformats.org/drawingml/2006/main" xmlns:r="http://schemas.openxmlformats.org/officeDocument/2006/relationships" xmlns:p="http://schemas.openxmlformats.org/presentationml/2006/main">
  <p:tag name="POCKET_SHAPE_SH" val="H"/>
</p:tagLst>
</file>

<file path=ppt/tags/tag4.xml><?xml version="1.0" encoding="utf-8"?>
<p:tagLst xmlns:a="http://schemas.openxmlformats.org/drawingml/2006/main" xmlns:r="http://schemas.openxmlformats.org/officeDocument/2006/relationships" xmlns:p="http://schemas.openxmlformats.org/presentationml/2006/main">
  <p:tag name="POCKET_SHAPE_SH" val="H"/>
</p:tagLst>
</file>

<file path=ppt/tags/tag5.xml><?xml version="1.0" encoding="utf-8"?>
<p:tagLst xmlns:a="http://schemas.openxmlformats.org/drawingml/2006/main" xmlns:r="http://schemas.openxmlformats.org/officeDocument/2006/relationships" xmlns:p="http://schemas.openxmlformats.org/presentationml/2006/main">
  <p:tag name="POCKET_SHAPE_SH" val="H"/>
</p:tagLst>
</file>

<file path=ppt/tags/tag6.xml><?xml version="1.0" encoding="utf-8"?>
<p:tagLst xmlns:a="http://schemas.openxmlformats.org/drawingml/2006/main" xmlns:r="http://schemas.openxmlformats.org/officeDocument/2006/relationships" xmlns:p="http://schemas.openxmlformats.org/presentationml/2006/main">
  <p:tag name="POCKET_SHAPE_SH" val="H"/>
</p:tagLst>
</file>

<file path=ppt/tags/tag7.xml><?xml version="1.0" encoding="utf-8"?>
<p:tagLst xmlns:a="http://schemas.openxmlformats.org/drawingml/2006/main" xmlns:r="http://schemas.openxmlformats.org/officeDocument/2006/relationships" xmlns:p="http://schemas.openxmlformats.org/presentationml/2006/main">
  <p:tag name="POCKET_SHAPE_SH" val="H"/>
</p:tagLst>
</file>

<file path=ppt/tags/tag8.xml><?xml version="1.0" encoding="utf-8"?>
<p:tagLst xmlns:a="http://schemas.openxmlformats.org/drawingml/2006/main" xmlns:r="http://schemas.openxmlformats.org/officeDocument/2006/relationships" xmlns:p="http://schemas.openxmlformats.org/presentationml/2006/main">
  <p:tag name="POCKET_SHAPE_SH" val="H"/>
</p:tagLst>
</file>

<file path=ppt/tags/tag9.xml><?xml version="1.0" encoding="utf-8"?>
<p:tagLst xmlns:a="http://schemas.openxmlformats.org/drawingml/2006/main" xmlns:r="http://schemas.openxmlformats.org/officeDocument/2006/relationships" xmlns:p="http://schemas.openxmlformats.org/presentationml/2006/main">
  <p:tag name="POCKET_SHAPE_SH" val="H"/>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TotalTime>
  <Words>847</Words>
  <Application>Microsoft Office PowerPoint</Application>
  <PresentationFormat>宽屏</PresentationFormat>
  <Paragraphs>38</Paragraphs>
  <Slides>6</Slides>
  <Notes>0</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6</vt:i4>
      </vt:variant>
    </vt:vector>
  </HeadingPairs>
  <TitlesOfParts>
    <vt:vector size="14" baseType="lpstr">
      <vt:lpstr>方正兰亭粗黑简体</vt:lpstr>
      <vt:lpstr>方正兰亭刊黑_GBK</vt:lpstr>
      <vt:lpstr>Aharoni</vt:lpstr>
      <vt:lpstr>等线</vt:lpstr>
      <vt:lpstr>等线 Light</vt:lpstr>
      <vt:lpstr>微软雅黑</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YANGs</cp:lastModifiedBy>
  <cp:revision>12</cp:revision>
  <dcterms:created xsi:type="dcterms:W3CDTF">2016-12-28T04:58:52Z</dcterms:created>
  <dcterms:modified xsi:type="dcterms:W3CDTF">2020-12-30T22:55:58Z</dcterms:modified>
</cp:coreProperties>
</file>