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  <p:sldMasterId id="2147483664" r:id="rId2"/>
    <p:sldMasterId id="2147483679" r:id="rId3"/>
  </p:sldMasterIdLst>
  <p:notesMasterIdLst>
    <p:notesMasterId r:id="rId30"/>
  </p:notesMasterIdLst>
  <p:sldIdLst>
    <p:sldId id="666" r:id="rId4"/>
    <p:sldId id="347" r:id="rId5"/>
    <p:sldId id="667" r:id="rId6"/>
    <p:sldId id="636" r:id="rId7"/>
    <p:sldId id="662" r:id="rId8"/>
    <p:sldId id="257" r:id="rId9"/>
    <p:sldId id="263" r:id="rId10"/>
    <p:sldId id="668" r:id="rId11"/>
    <p:sldId id="637" r:id="rId12"/>
    <p:sldId id="269" r:id="rId13"/>
    <p:sldId id="274" r:id="rId14"/>
    <p:sldId id="273" r:id="rId15"/>
    <p:sldId id="669" r:id="rId16"/>
    <p:sldId id="631" r:id="rId17"/>
    <p:sldId id="633" r:id="rId18"/>
    <p:sldId id="660" r:id="rId19"/>
    <p:sldId id="613" r:id="rId20"/>
    <p:sldId id="670" r:id="rId21"/>
    <p:sldId id="266" r:id="rId22"/>
    <p:sldId id="267" r:id="rId23"/>
    <p:sldId id="258" r:id="rId24"/>
    <p:sldId id="665" r:id="rId25"/>
    <p:sldId id="265" r:id="rId26"/>
    <p:sldId id="671" r:id="rId27"/>
    <p:sldId id="692" r:id="rId28"/>
    <p:sldId id="693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438" userDrawn="1">
          <p15:clr>
            <a:srgbClr val="A4A3A4"/>
          </p15:clr>
        </p15:guide>
        <p15:guide id="2" pos="7242" userDrawn="1">
          <p15:clr>
            <a:srgbClr val="A4A3A4"/>
          </p15:clr>
        </p15:guide>
        <p15:guide id="3" orient="horz" pos="346" userDrawn="1">
          <p15:clr>
            <a:srgbClr val="A4A3A4"/>
          </p15:clr>
        </p15:guide>
        <p15:guide id="4" orient="horz" pos="397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72C1"/>
    <a:srgbClr val="D62627"/>
    <a:srgbClr val="F9BC5A"/>
    <a:srgbClr val="21262A"/>
    <a:srgbClr val="73EBC8"/>
    <a:srgbClr val="34D6C2"/>
    <a:srgbClr val="F47D9B"/>
    <a:srgbClr val="43CEF8"/>
    <a:srgbClr val="39A4FA"/>
    <a:srgbClr val="EAF2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40" autoAdjust="0"/>
    <p:restoredTop sz="96163" autoAdjust="0"/>
  </p:normalViewPr>
  <p:slideViewPr>
    <p:cSldViewPr snapToGrid="0" showGuides="1">
      <p:cViewPr varScale="1">
        <p:scale>
          <a:sx n="112" d="100"/>
          <a:sy n="112" d="100"/>
        </p:scale>
        <p:origin x="132" y="186"/>
      </p:cViewPr>
      <p:guideLst>
        <p:guide pos="438"/>
        <p:guide pos="7242"/>
        <p:guide orient="horz" pos="346"/>
        <p:guide orient="horz" pos="397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80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B30C6B-F34A-4F02-BACE-D18C28E3B70A}" type="datetimeFigureOut">
              <a:rPr lang="zh-CN" altLang="en-US" smtClean="0"/>
              <a:t>2021/1/3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5DD2B1-1A58-4FDB-AD54-64407EF7A1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07107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012416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089310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174637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3.xml"/><Relationship Id="rId4" Type="http://schemas.openxmlformats.org/officeDocument/2006/relationships/image" Target="../media/image4.png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4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Relationship Id="rId4" Type="http://schemas.openxmlformats.org/officeDocument/2006/relationships/image" Target="../media/image4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9.xml"/><Relationship Id="rId4" Type="http://schemas.openxmlformats.org/officeDocument/2006/relationships/image" Target="../media/image4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0.xml"/><Relationship Id="rId4" Type="http://schemas.openxmlformats.org/officeDocument/2006/relationships/image" Target="../media/image4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1.xml"/><Relationship Id="rId4" Type="http://schemas.openxmlformats.org/officeDocument/2006/relationships/image" Target="../media/image4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2.xml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黑暗, 灯光, 鸟, 红色&#10;&#10;描述已自动生成">
            <a:extLst>
              <a:ext uri="{FF2B5EF4-FFF2-40B4-BE49-F238E27FC236}">
                <a16:creationId xmlns:a16="http://schemas.microsoft.com/office/drawing/2014/main" xmlns="" id="{3F64EBA2-DEDD-4497-9CB0-3397EA4A9B2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xmlns="" id="{C8B40C92-E0D5-4E95-89AE-C62B2CF3FE9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75000">
                <a:srgbClr val="07376C">
                  <a:alpha val="70000"/>
                </a:srgbClr>
              </a:gs>
              <a:gs pos="3000">
                <a:srgbClr val="07376C">
                  <a:alpha val="5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Lt"/>
              <a:ea typeface="思源黑体 CN Medium"/>
              <a:cs typeface="+mn-cs"/>
            </a:endParaRPr>
          </a:p>
        </p:txBody>
      </p:sp>
      <p:pic>
        <p:nvPicPr>
          <p:cNvPr id="5" name="PA_图片 480">
            <a:extLst>
              <a:ext uri="{FF2B5EF4-FFF2-40B4-BE49-F238E27FC236}">
                <a16:creationId xmlns:a16="http://schemas.microsoft.com/office/drawing/2014/main" xmlns="" id="{75B0B14C-874E-4665-9D86-8118E1AF07B5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0670" y="2939059"/>
            <a:ext cx="4622978" cy="629171"/>
          </a:xfrm>
          <a:prstGeom prst="rect">
            <a:avLst/>
          </a:prstGeom>
        </p:spPr>
      </p:pic>
      <p:pic>
        <p:nvPicPr>
          <p:cNvPr id="6" name="PA_图片 480">
            <a:extLst>
              <a:ext uri="{FF2B5EF4-FFF2-40B4-BE49-F238E27FC236}">
                <a16:creationId xmlns:a16="http://schemas.microsoft.com/office/drawing/2014/main" xmlns="" id="{98FB85A2-2F9C-4CF1-9383-C87033BA07A7}"/>
              </a:ext>
            </a:extLst>
          </p:cNvPr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33" y="2076741"/>
            <a:ext cx="4622978" cy="629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50198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文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" name="图片 418">
            <a:extLst>
              <a:ext uri="{FF2B5EF4-FFF2-40B4-BE49-F238E27FC236}">
                <a16:creationId xmlns:a16="http://schemas.microsoft.com/office/drawing/2014/main" xmlns="" id="{E7027FCF-A8CF-466B-983D-77DD2112D8D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420" name="PA-图片 202">
            <a:extLst>
              <a:ext uri="{FF2B5EF4-FFF2-40B4-BE49-F238E27FC236}">
                <a16:creationId xmlns:a16="http://schemas.microsoft.com/office/drawing/2014/main" xmlns="" id="{31CD218E-BDBE-477C-ADFF-5C4ECCF3D54A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1" y="1"/>
            <a:ext cx="12192000" cy="6858001"/>
          </a:xfrm>
          <a:custGeom>
            <a:avLst/>
            <a:gdLst/>
            <a:ahLst/>
            <a:cxnLst/>
            <a:rect l="0" t="0" r="0" b="0"/>
            <a:pathLst>
              <a:path w="12192000" h="6858001">
                <a:moveTo>
                  <a:pt x="0" y="0"/>
                </a:moveTo>
                <a:lnTo>
                  <a:pt x="12191999" y="0"/>
                </a:lnTo>
                <a:lnTo>
                  <a:pt x="12191999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4">
              <a:alphaModFix amt="69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65"/>
          </a:p>
        </p:txBody>
      </p:sp>
      <p:sp>
        <p:nvSpPr>
          <p:cNvPr id="415" name="矩形 414">
            <a:extLst>
              <a:ext uri="{FF2B5EF4-FFF2-40B4-BE49-F238E27FC236}">
                <a16:creationId xmlns:a16="http://schemas.microsoft.com/office/drawing/2014/main" xmlns="" id="{9591A5B4-5AF1-4FB1-A035-43278FB3931D}"/>
              </a:ext>
            </a:extLst>
          </p:cNvPr>
          <p:cNvSpPr/>
          <p:nvPr userDrawn="1"/>
        </p:nvSpPr>
        <p:spPr>
          <a:xfrm>
            <a:off x="695325" y="549275"/>
            <a:ext cx="54983" cy="30738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65"/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8096C789-983E-4ADE-A423-7CD20352FE5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71396" y="537156"/>
            <a:ext cx="7242091" cy="370101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0" algn="l" defTabSz="7429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405" spc="299">
                <a:solidFill>
                  <a:srgbClr val="FFFFFF"/>
                </a:solidFill>
                <a:latin typeface="+mj-ea"/>
                <a:ea typeface="+mj-ea"/>
                <a:sym typeface="微软雅黑" panose="020B0503020204020204" pitchFamily="34" charset="-122"/>
              </a:defRPr>
            </a:lvl1pPr>
            <a:lvl2pPr marL="371475" indent="-185738" algn="l" defTabSz="74295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742950" indent="-185738" algn="l" defTabSz="74295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1114425" indent="-185738" algn="l" defTabSz="74295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485900" indent="-185738" algn="l" defTabSz="74295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zh-CN" altLang="en-US"/>
              <a:t>请在此处输入标题</a:t>
            </a: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26771EF8-E874-48B2-8674-AA04DBD3FD63}"/>
              </a:ext>
            </a:extLst>
          </p:cNvPr>
          <p:cNvSpPr/>
          <p:nvPr userDrawn="1"/>
        </p:nvSpPr>
        <p:spPr>
          <a:xfrm>
            <a:off x="1899731" y="2278760"/>
            <a:ext cx="8392538" cy="8392538"/>
          </a:xfrm>
          <a:prstGeom prst="ellipse">
            <a:avLst/>
          </a:prstGeom>
          <a:gradFill>
            <a:gsLst>
              <a:gs pos="0">
                <a:schemeClr val="accent1">
                  <a:alpha val="10000"/>
                </a:schemeClr>
              </a:gs>
              <a:gs pos="66000">
                <a:schemeClr val="accent2">
                  <a:alpha val="50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0" name="Oval 4_1">
            <a:extLst>
              <a:ext uri="{FF2B5EF4-FFF2-40B4-BE49-F238E27FC236}">
                <a16:creationId xmlns:a16="http://schemas.microsoft.com/office/drawing/2014/main" xmlns="" id="{E9636D71-730D-49CB-8496-F9CF248F562F}"/>
              </a:ext>
            </a:extLst>
          </p:cNvPr>
          <p:cNvSpPr/>
          <p:nvPr userDrawn="1"/>
        </p:nvSpPr>
        <p:spPr>
          <a:xfrm>
            <a:off x="91853" y="470882"/>
            <a:ext cx="12008294" cy="12008294"/>
          </a:xfrm>
          <a:prstGeom prst="ellips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AFF701A1-5435-477A-A217-6F33A32D2EF5}"/>
              </a:ext>
            </a:extLst>
          </p:cNvPr>
          <p:cNvGrpSpPr/>
          <p:nvPr userDrawn="1"/>
        </p:nvGrpSpPr>
        <p:grpSpPr>
          <a:xfrm flipH="1">
            <a:off x="2814202" y="2886585"/>
            <a:ext cx="523689" cy="556366"/>
            <a:chOff x="8834579" y="2886585"/>
            <a:chExt cx="523689" cy="556366"/>
          </a:xfrm>
        </p:grpSpPr>
        <p:sp>
          <p:nvSpPr>
            <p:cNvPr id="15" name="图形 152">
              <a:extLst>
                <a:ext uri="{FF2B5EF4-FFF2-40B4-BE49-F238E27FC236}">
                  <a16:creationId xmlns:a16="http://schemas.microsoft.com/office/drawing/2014/main" xmlns="" id="{8523E7DC-60B1-4FC8-95C2-2C1C4112FED8}"/>
                </a:ext>
              </a:extLst>
            </p:cNvPr>
            <p:cNvSpPr/>
            <p:nvPr/>
          </p:nvSpPr>
          <p:spPr>
            <a:xfrm rot="16044142" flipH="1">
              <a:off x="8834579" y="3288231"/>
              <a:ext cx="154720" cy="154720"/>
            </a:xfrm>
            <a:custGeom>
              <a:avLst/>
              <a:gdLst>
                <a:gd name="connsiteX0" fmla="*/ 1905000 w 1905000"/>
                <a:gd name="connsiteY0" fmla="*/ 0 h 1905000"/>
                <a:gd name="connsiteX1" fmla="*/ 0 w 1905000"/>
                <a:gd name="connsiteY1" fmla="*/ 649432 h 1905000"/>
                <a:gd name="connsiteX2" fmla="*/ 952500 w 1905000"/>
                <a:gd name="connsiteY2" fmla="*/ 948950 h 1905000"/>
                <a:gd name="connsiteX3" fmla="*/ 1255568 w 1905000"/>
                <a:gd name="connsiteY3" fmla="*/ 1905000 h 19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00" h="1905000">
                  <a:moveTo>
                    <a:pt x="1905000" y="0"/>
                  </a:moveTo>
                  <a:lnTo>
                    <a:pt x="0" y="649432"/>
                  </a:lnTo>
                  <a:lnTo>
                    <a:pt x="952500" y="948950"/>
                  </a:lnTo>
                  <a:lnTo>
                    <a:pt x="1255568" y="1905000"/>
                  </a:lnTo>
                  <a:close/>
                </a:path>
              </a:pathLst>
            </a:custGeom>
            <a:solidFill>
              <a:schemeClr val="tx1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16" name="图形 152">
              <a:extLst>
                <a:ext uri="{FF2B5EF4-FFF2-40B4-BE49-F238E27FC236}">
                  <a16:creationId xmlns:a16="http://schemas.microsoft.com/office/drawing/2014/main" xmlns="" id="{0318A21A-B4A0-4107-AE65-458E22444740}"/>
                </a:ext>
              </a:extLst>
            </p:cNvPr>
            <p:cNvSpPr/>
            <p:nvPr/>
          </p:nvSpPr>
          <p:spPr>
            <a:xfrm rot="5244142" flipH="1">
              <a:off x="9203548" y="2886585"/>
              <a:ext cx="154720" cy="154720"/>
            </a:xfrm>
            <a:custGeom>
              <a:avLst/>
              <a:gdLst>
                <a:gd name="connsiteX0" fmla="*/ 1905000 w 1905000"/>
                <a:gd name="connsiteY0" fmla="*/ 0 h 1905000"/>
                <a:gd name="connsiteX1" fmla="*/ 0 w 1905000"/>
                <a:gd name="connsiteY1" fmla="*/ 649432 h 1905000"/>
                <a:gd name="connsiteX2" fmla="*/ 952500 w 1905000"/>
                <a:gd name="connsiteY2" fmla="*/ 948950 h 1905000"/>
                <a:gd name="connsiteX3" fmla="*/ 1255568 w 1905000"/>
                <a:gd name="connsiteY3" fmla="*/ 1905000 h 19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00" h="1905000">
                  <a:moveTo>
                    <a:pt x="1905000" y="0"/>
                  </a:moveTo>
                  <a:lnTo>
                    <a:pt x="0" y="649432"/>
                  </a:lnTo>
                  <a:lnTo>
                    <a:pt x="952500" y="948950"/>
                  </a:lnTo>
                  <a:lnTo>
                    <a:pt x="1255568" y="1905000"/>
                  </a:lnTo>
                  <a:close/>
                </a:path>
              </a:pathLst>
            </a:custGeom>
            <a:solidFill>
              <a:schemeClr val="tx1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ea"/>
              </a:endParaRPr>
            </a:p>
          </p:txBody>
        </p:sp>
      </p:grpSp>
      <p:sp>
        <p:nvSpPr>
          <p:cNvPr id="17" name="图形 152">
            <a:extLst>
              <a:ext uri="{FF2B5EF4-FFF2-40B4-BE49-F238E27FC236}">
                <a16:creationId xmlns:a16="http://schemas.microsoft.com/office/drawing/2014/main" xmlns="" id="{DA75781D-5A0A-4061-BBC6-9A5CEEADB5C6}"/>
              </a:ext>
            </a:extLst>
          </p:cNvPr>
          <p:cNvSpPr/>
          <p:nvPr userDrawn="1"/>
        </p:nvSpPr>
        <p:spPr>
          <a:xfrm rot="14909707">
            <a:off x="1497958" y="4743110"/>
            <a:ext cx="154720" cy="154720"/>
          </a:xfrm>
          <a:custGeom>
            <a:avLst/>
            <a:gdLst>
              <a:gd name="connsiteX0" fmla="*/ 1905000 w 1905000"/>
              <a:gd name="connsiteY0" fmla="*/ 0 h 1905000"/>
              <a:gd name="connsiteX1" fmla="*/ 0 w 1905000"/>
              <a:gd name="connsiteY1" fmla="*/ 649432 h 1905000"/>
              <a:gd name="connsiteX2" fmla="*/ 952500 w 1905000"/>
              <a:gd name="connsiteY2" fmla="*/ 948950 h 1905000"/>
              <a:gd name="connsiteX3" fmla="*/ 1255568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1905000" y="0"/>
                </a:moveTo>
                <a:lnTo>
                  <a:pt x="0" y="649432"/>
                </a:lnTo>
                <a:lnTo>
                  <a:pt x="952500" y="948950"/>
                </a:lnTo>
                <a:lnTo>
                  <a:pt x="1255568" y="1905000"/>
                </a:lnTo>
                <a:close/>
              </a:path>
            </a:pathLst>
          </a:custGeom>
          <a:solidFill>
            <a:schemeClr val="tx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+mn-ea"/>
            </a:endParaRPr>
          </a:p>
        </p:txBody>
      </p:sp>
      <p:sp>
        <p:nvSpPr>
          <p:cNvPr id="18" name="图形 152">
            <a:extLst>
              <a:ext uri="{FF2B5EF4-FFF2-40B4-BE49-F238E27FC236}">
                <a16:creationId xmlns:a16="http://schemas.microsoft.com/office/drawing/2014/main" xmlns="" id="{06AFEB61-B8BC-4202-8FB3-C7D9B094B33B}"/>
              </a:ext>
            </a:extLst>
          </p:cNvPr>
          <p:cNvSpPr/>
          <p:nvPr userDrawn="1"/>
        </p:nvSpPr>
        <p:spPr>
          <a:xfrm rot="4109707">
            <a:off x="2113151" y="4916871"/>
            <a:ext cx="154720" cy="154720"/>
          </a:xfrm>
          <a:custGeom>
            <a:avLst/>
            <a:gdLst>
              <a:gd name="connsiteX0" fmla="*/ 1905000 w 1905000"/>
              <a:gd name="connsiteY0" fmla="*/ 0 h 1905000"/>
              <a:gd name="connsiteX1" fmla="*/ 0 w 1905000"/>
              <a:gd name="connsiteY1" fmla="*/ 649432 h 1905000"/>
              <a:gd name="connsiteX2" fmla="*/ 952500 w 1905000"/>
              <a:gd name="connsiteY2" fmla="*/ 948950 h 1905000"/>
              <a:gd name="connsiteX3" fmla="*/ 1255568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1905000" y="0"/>
                </a:moveTo>
                <a:lnTo>
                  <a:pt x="0" y="649432"/>
                </a:lnTo>
                <a:lnTo>
                  <a:pt x="952500" y="948950"/>
                </a:lnTo>
                <a:lnTo>
                  <a:pt x="1255568" y="1905000"/>
                </a:lnTo>
                <a:close/>
              </a:path>
            </a:pathLst>
          </a:custGeom>
          <a:solidFill>
            <a:schemeClr val="tx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+mn-ea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6C1791AC-8556-4808-A961-44E56ED4B63B}"/>
              </a:ext>
            </a:extLst>
          </p:cNvPr>
          <p:cNvGrpSpPr/>
          <p:nvPr userDrawn="1"/>
        </p:nvGrpSpPr>
        <p:grpSpPr>
          <a:xfrm>
            <a:off x="8834579" y="2886585"/>
            <a:ext cx="523689" cy="556366"/>
            <a:chOff x="8834579" y="2886585"/>
            <a:chExt cx="523689" cy="556366"/>
          </a:xfrm>
        </p:grpSpPr>
        <p:sp>
          <p:nvSpPr>
            <p:cNvPr id="20" name="图形 152">
              <a:extLst>
                <a:ext uri="{FF2B5EF4-FFF2-40B4-BE49-F238E27FC236}">
                  <a16:creationId xmlns:a16="http://schemas.microsoft.com/office/drawing/2014/main" xmlns="" id="{9B286CB7-66E9-43D6-9746-1291B0338C28}"/>
                </a:ext>
              </a:extLst>
            </p:cNvPr>
            <p:cNvSpPr/>
            <p:nvPr/>
          </p:nvSpPr>
          <p:spPr>
            <a:xfrm rot="16044142" flipH="1">
              <a:off x="8834579" y="3288231"/>
              <a:ext cx="154720" cy="154720"/>
            </a:xfrm>
            <a:custGeom>
              <a:avLst/>
              <a:gdLst>
                <a:gd name="connsiteX0" fmla="*/ 1905000 w 1905000"/>
                <a:gd name="connsiteY0" fmla="*/ 0 h 1905000"/>
                <a:gd name="connsiteX1" fmla="*/ 0 w 1905000"/>
                <a:gd name="connsiteY1" fmla="*/ 649432 h 1905000"/>
                <a:gd name="connsiteX2" fmla="*/ 952500 w 1905000"/>
                <a:gd name="connsiteY2" fmla="*/ 948950 h 1905000"/>
                <a:gd name="connsiteX3" fmla="*/ 1255568 w 1905000"/>
                <a:gd name="connsiteY3" fmla="*/ 1905000 h 19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00" h="1905000">
                  <a:moveTo>
                    <a:pt x="1905000" y="0"/>
                  </a:moveTo>
                  <a:lnTo>
                    <a:pt x="0" y="649432"/>
                  </a:lnTo>
                  <a:lnTo>
                    <a:pt x="952500" y="948950"/>
                  </a:lnTo>
                  <a:lnTo>
                    <a:pt x="1255568" y="1905000"/>
                  </a:lnTo>
                  <a:close/>
                </a:path>
              </a:pathLst>
            </a:custGeom>
            <a:solidFill>
              <a:schemeClr val="tx1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21" name="图形 152">
              <a:extLst>
                <a:ext uri="{FF2B5EF4-FFF2-40B4-BE49-F238E27FC236}">
                  <a16:creationId xmlns:a16="http://schemas.microsoft.com/office/drawing/2014/main" xmlns="" id="{EE257833-72F2-4FF1-8554-1F3FAAD1E980}"/>
                </a:ext>
              </a:extLst>
            </p:cNvPr>
            <p:cNvSpPr/>
            <p:nvPr/>
          </p:nvSpPr>
          <p:spPr>
            <a:xfrm rot="5244142" flipH="1">
              <a:off x="9203548" y="2886585"/>
              <a:ext cx="154720" cy="154720"/>
            </a:xfrm>
            <a:custGeom>
              <a:avLst/>
              <a:gdLst>
                <a:gd name="connsiteX0" fmla="*/ 1905000 w 1905000"/>
                <a:gd name="connsiteY0" fmla="*/ 0 h 1905000"/>
                <a:gd name="connsiteX1" fmla="*/ 0 w 1905000"/>
                <a:gd name="connsiteY1" fmla="*/ 649432 h 1905000"/>
                <a:gd name="connsiteX2" fmla="*/ 952500 w 1905000"/>
                <a:gd name="connsiteY2" fmla="*/ 948950 h 1905000"/>
                <a:gd name="connsiteX3" fmla="*/ 1255568 w 1905000"/>
                <a:gd name="connsiteY3" fmla="*/ 1905000 h 19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00" h="1905000">
                  <a:moveTo>
                    <a:pt x="1905000" y="0"/>
                  </a:moveTo>
                  <a:lnTo>
                    <a:pt x="0" y="649432"/>
                  </a:lnTo>
                  <a:lnTo>
                    <a:pt x="952500" y="948950"/>
                  </a:lnTo>
                  <a:lnTo>
                    <a:pt x="1255568" y="1905000"/>
                  </a:lnTo>
                  <a:close/>
                </a:path>
              </a:pathLst>
            </a:custGeom>
            <a:solidFill>
              <a:schemeClr val="tx1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ea"/>
              </a:endParaRPr>
            </a:p>
          </p:txBody>
        </p:sp>
      </p:grpSp>
      <p:sp>
        <p:nvSpPr>
          <p:cNvPr id="22" name="图形 152">
            <a:extLst>
              <a:ext uri="{FF2B5EF4-FFF2-40B4-BE49-F238E27FC236}">
                <a16:creationId xmlns:a16="http://schemas.microsoft.com/office/drawing/2014/main" xmlns="" id="{38EC17C6-E91F-4A51-8445-488433788DEB}"/>
              </a:ext>
            </a:extLst>
          </p:cNvPr>
          <p:cNvSpPr/>
          <p:nvPr userDrawn="1"/>
        </p:nvSpPr>
        <p:spPr>
          <a:xfrm rot="17490293" flipH="1">
            <a:off x="10003553" y="4916871"/>
            <a:ext cx="154720" cy="154720"/>
          </a:xfrm>
          <a:custGeom>
            <a:avLst/>
            <a:gdLst>
              <a:gd name="connsiteX0" fmla="*/ 1905000 w 1905000"/>
              <a:gd name="connsiteY0" fmla="*/ 0 h 1905000"/>
              <a:gd name="connsiteX1" fmla="*/ 0 w 1905000"/>
              <a:gd name="connsiteY1" fmla="*/ 649432 h 1905000"/>
              <a:gd name="connsiteX2" fmla="*/ 952500 w 1905000"/>
              <a:gd name="connsiteY2" fmla="*/ 948950 h 1905000"/>
              <a:gd name="connsiteX3" fmla="*/ 1255568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1905000" y="0"/>
                </a:moveTo>
                <a:lnTo>
                  <a:pt x="0" y="649432"/>
                </a:lnTo>
                <a:lnTo>
                  <a:pt x="952500" y="948950"/>
                </a:lnTo>
                <a:lnTo>
                  <a:pt x="1255568" y="1905000"/>
                </a:lnTo>
                <a:close/>
              </a:path>
            </a:pathLst>
          </a:custGeom>
          <a:solidFill>
            <a:schemeClr val="tx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+mn-ea"/>
            </a:endParaRPr>
          </a:p>
        </p:txBody>
      </p:sp>
      <p:sp>
        <p:nvSpPr>
          <p:cNvPr id="23" name="图形 152">
            <a:extLst>
              <a:ext uri="{FF2B5EF4-FFF2-40B4-BE49-F238E27FC236}">
                <a16:creationId xmlns:a16="http://schemas.microsoft.com/office/drawing/2014/main" xmlns="" id="{F2D7EFAD-96A6-40E9-9AFC-978979704E9C}"/>
              </a:ext>
            </a:extLst>
          </p:cNvPr>
          <p:cNvSpPr/>
          <p:nvPr userDrawn="1"/>
        </p:nvSpPr>
        <p:spPr>
          <a:xfrm rot="6690293" flipH="1">
            <a:off x="10618746" y="4743110"/>
            <a:ext cx="154720" cy="154720"/>
          </a:xfrm>
          <a:custGeom>
            <a:avLst/>
            <a:gdLst>
              <a:gd name="connsiteX0" fmla="*/ 1905000 w 1905000"/>
              <a:gd name="connsiteY0" fmla="*/ 0 h 1905000"/>
              <a:gd name="connsiteX1" fmla="*/ 0 w 1905000"/>
              <a:gd name="connsiteY1" fmla="*/ 649432 h 1905000"/>
              <a:gd name="connsiteX2" fmla="*/ 952500 w 1905000"/>
              <a:gd name="connsiteY2" fmla="*/ 948950 h 1905000"/>
              <a:gd name="connsiteX3" fmla="*/ 1255568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1905000" y="0"/>
                </a:moveTo>
                <a:lnTo>
                  <a:pt x="0" y="649432"/>
                </a:lnTo>
                <a:lnTo>
                  <a:pt x="952500" y="948950"/>
                </a:lnTo>
                <a:lnTo>
                  <a:pt x="1255568" y="1905000"/>
                </a:lnTo>
                <a:close/>
              </a:path>
            </a:pathLst>
          </a:custGeom>
          <a:solidFill>
            <a:schemeClr val="tx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+mn-ea"/>
            </a:endParaRPr>
          </a:p>
        </p:txBody>
      </p:sp>
      <p:sp>
        <p:nvSpPr>
          <p:cNvPr id="31" name="图片占位符 30">
            <a:extLst>
              <a:ext uri="{FF2B5EF4-FFF2-40B4-BE49-F238E27FC236}">
                <a16:creationId xmlns:a16="http://schemas.microsoft.com/office/drawing/2014/main" xmlns="" id="{41477B3F-0A55-402A-8EDC-CDE1A89EE35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242110" y="3595045"/>
            <a:ext cx="971838" cy="966746"/>
          </a:xfrm>
          <a:custGeom>
            <a:avLst/>
            <a:gdLst>
              <a:gd name="connsiteX0" fmla="*/ 435408 w 971838"/>
              <a:gd name="connsiteY0" fmla="*/ 0 h 966746"/>
              <a:gd name="connsiteX1" fmla="*/ 536431 w 971838"/>
              <a:gd name="connsiteY1" fmla="*/ 0 h 966746"/>
              <a:gd name="connsiteX2" fmla="*/ 583849 w 971838"/>
              <a:gd name="connsiteY2" fmla="*/ 4780 h 966746"/>
              <a:gd name="connsiteX3" fmla="*/ 971838 w 971838"/>
              <a:gd name="connsiteY3" fmla="*/ 480827 h 966746"/>
              <a:gd name="connsiteX4" fmla="*/ 485919 w 971838"/>
              <a:gd name="connsiteY4" fmla="*/ 966746 h 966746"/>
              <a:gd name="connsiteX5" fmla="*/ 0 w 971838"/>
              <a:gd name="connsiteY5" fmla="*/ 480827 h 966746"/>
              <a:gd name="connsiteX6" fmla="*/ 387990 w 971838"/>
              <a:gd name="connsiteY6" fmla="*/ 4780 h 966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71838" h="966746">
                <a:moveTo>
                  <a:pt x="435408" y="0"/>
                </a:moveTo>
                <a:lnTo>
                  <a:pt x="536431" y="0"/>
                </a:lnTo>
                <a:lnTo>
                  <a:pt x="583849" y="4780"/>
                </a:lnTo>
                <a:cubicBezTo>
                  <a:pt x="805274" y="50090"/>
                  <a:pt x="971838" y="246007"/>
                  <a:pt x="971838" y="480827"/>
                </a:cubicBezTo>
                <a:cubicBezTo>
                  <a:pt x="971838" y="749193"/>
                  <a:pt x="754285" y="966746"/>
                  <a:pt x="485919" y="966746"/>
                </a:cubicBezTo>
                <a:cubicBezTo>
                  <a:pt x="217553" y="966746"/>
                  <a:pt x="0" y="749193"/>
                  <a:pt x="0" y="480827"/>
                </a:cubicBezTo>
                <a:cubicBezTo>
                  <a:pt x="0" y="246007"/>
                  <a:pt x="166564" y="50090"/>
                  <a:pt x="387990" y="4780"/>
                </a:cubicBezTo>
                <a:close/>
              </a:path>
            </a:pathLst>
          </a:custGeom>
          <a:noFill/>
          <a:ln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a:ln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32" name="图片占位符 31">
            <a:extLst>
              <a:ext uri="{FF2B5EF4-FFF2-40B4-BE49-F238E27FC236}">
                <a16:creationId xmlns:a16="http://schemas.microsoft.com/office/drawing/2014/main" xmlns="" id="{A01B7FB3-5BA2-4828-9ABF-FF8CBA911C4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611826" y="3595045"/>
            <a:ext cx="971838" cy="966746"/>
          </a:xfrm>
          <a:custGeom>
            <a:avLst/>
            <a:gdLst>
              <a:gd name="connsiteX0" fmla="*/ 435408 w 971838"/>
              <a:gd name="connsiteY0" fmla="*/ 0 h 966746"/>
              <a:gd name="connsiteX1" fmla="*/ 536431 w 971838"/>
              <a:gd name="connsiteY1" fmla="*/ 0 h 966746"/>
              <a:gd name="connsiteX2" fmla="*/ 583849 w 971838"/>
              <a:gd name="connsiteY2" fmla="*/ 4780 h 966746"/>
              <a:gd name="connsiteX3" fmla="*/ 971838 w 971838"/>
              <a:gd name="connsiteY3" fmla="*/ 480827 h 966746"/>
              <a:gd name="connsiteX4" fmla="*/ 485919 w 971838"/>
              <a:gd name="connsiteY4" fmla="*/ 966746 h 966746"/>
              <a:gd name="connsiteX5" fmla="*/ 0 w 971838"/>
              <a:gd name="connsiteY5" fmla="*/ 480827 h 966746"/>
              <a:gd name="connsiteX6" fmla="*/ 387990 w 971838"/>
              <a:gd name="connsiteY6" fmla="*/ 4780 h 966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71838" h="966746">
                <a:moveTo>
                  <a:pt x="435408" y="0"/>
                </a:moveTo>
                <a:lnTo>
                  <a:pt x="536431" y="0"/>
                </a:lnTo>
                <a:lnTo>
                  <a:pt x="583849" y="4780"/>
                </a:lnTo>
                <a:cubicBezTo>
                  <a:pt x="805274" y="50090"/>
                  <a:pt x="971838" y="246007"/>
                  <a:pt x="971838" y="480827"/>
                </a:cubicBezTo>
                <a:cubicBezTo>
                  <a:pt x="971838" y="749193"/>
                  <a:pt x="754285" y="966746"/>
                  <a:pt x="485919" y="966746"/>
                </a:cubicBezTo>
                <a:cubicBezTo>
                  <a:pt x="217553" y="966746"/>
                  <a:pt x="0" y="749193"/>
                  <a:pt x="0" y="480827"/>
                </a:cubicBezTo>
                <a:cubicBezTo>
                  <a:pt x="0" y="246007"/>
                  <a:pt x="166564" y="50090"/>
                  <a:pt x="387990" y="4780"/>
                </a:cubicBezTo>
                <a:close/>
              </a:path>
            </a:pathLst>
          </a:custGeom>
          <a:noFill/>
          <a:ln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a:ln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33" name="图片占位符 32">
            <a:extLst>
              <a:ext uri="{FF2B5EF4-FFF2-40B4-BE49-F238E27FC236}">
                <a16:creationId xmlns:a16="http://schemas.microsoft.com/office/drawing/2014/main" xmlns="" id="{8F41F9A7-6308-457C-BBEB-9D143D2201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981542" y="3595045"/>
            <a:ext cx="971834" cy="966746"/>
          </a:xfrm>
          <a:custGeom>
            <a:avLst/>
            <a:gdLst>
              <a:gd name="connsiteX0" fmla="*/ 435408 w 971834"/>
              <a:gd name="connsiteY0" fmla="*/ 0 h 966746"/>
              <a:gd name="connsiteX1" fmla="*/ 536431 w 971834"/>
              <a:gd name="connsiteY1" fmla="*/ 0 h 966746"/>
              <a:gd name="connsiteX2" fmla="*/ 583849 w 971834"/>
              <a:gd name="connsiteY2" fmla="*/ 4780 h 966746"/>
              <a:gd name="connsiteX3" fmla="*/ 961966 w 971834"/>
              <a:gd name="connsiteY3" fmla="*/ 382897 h 966746"/>
              <a:gd name="connsiteX4" fmla="*/ 971834 w 971834"/>
              <a:gd name="connsiteY4" fmla="*/ 480787 h 966746"/>
              <a:gd name="connsiteX5" fmla="*/ 971834 w 971834"/>
              <a:gd name="connsiteY5" fmla="*/ 480867 h 966746"/>
              <a:gd name="connsiteX6" fmla="*/ 961966 w 971834"/>
              <a:gd name="connsiteY6" fmla="*/ 578757 h 966746"/>
              <a:gd name="connsiteX7" fmla="*/ 485919 w 971834"/>
              <a:gd name="connsiteY7" fmla="*/ 966746 h 966746"/>
              <a:gd name="connsiteX8" fmla="*/ 0 w 971834"/>
              <a:gd name="connsiteY8" fmla="*/ 480827 h 966746"/>
              <a:gd name="connsiteX9" fmla="*/ 387990 w 971834"/>
              <a:gd name="connsiteY9" fmla="*/ 4780 h 966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71834" h="966746">
                <a:moveTo>
                  <a:pt x="435408" y="0"/>
                </a:moveTo>
                <a:lnTo>
                  <a:pt x="536431" y="0"/>
                </a:lnTo>
                <a:lnTo>
                  <a:pt x="583849" y="4780"/>
                </a:lnTo>
                <a:cubicBezTo>
                  <a:pt x="773642" y="43617"/>
                  <a:pt x="923129" y="193104"/>
                  <a:pt x="961966" y="382897"/>
                </a:cubicBezTo>
                <a:lnTo>
                  <a:pt x="971834" y="480787"/>
                </a:lnTo>
                <a:lnTo>
                  <a:pt x="971834" y="480867"/>
                </a:lnTo>
                <a:lnTo>
                  <a:pt x="961966" y="578757"/>
                </a:lnTo>
                <a:cubicBezTo>
                  <a:pt x="916656" y="800182"/>
                  <a:pt x="720739" y="966746"/>
                  <a:pt x="485919" y="966746"/>
                </a:cubicBezTo>
                <a:cubicBezTo>
                  <a:pt x="217553" y="966746"/>
                  <a:pt x="0" y="749193"/>
                  <a:pt x="0" y="480827"/>
                </a:cubicBezTo>
                <a:cubicBezTo>
                  <a:pt x="0" y="246007"/>
                  <a:pt x="166564" y="50090"/>
                  <a:pt x="387990" y="4780"/>
                </a:cubicBezTo>
                <a:close/>
              </a:path>
            </a:pathLst>
          </a:custGeom>
          <a:noFill/>
          <a:ln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a:ln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35" name="图片占位符 34">
            <a:extLst>
              <a:ext uri="{FF2B5EF4-FFF2-40B4-BE49-F238E27FC236}">
                <a16:creationId xmlns:a16="http://schemas.microsoft.com/office/drawing/2014/main" xmlns="" id="{A7826C61-8E8F-487F-A4A6-9CBF8691F5A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905176" y="4990407"/>
            <a:ext cx="971838" cy="962210"/>
          </a:xfrm>
          <a:custGeom>
            <a:avLst/>
            <a:gdLst>
              <a:gd name="connsiteX0" fmla="*/ 390411 w 971838"/>
              <a:gd name="connsiteY0" fmla="*/ 0 h 962210"/>
              <a:gd name="connsiteX1" fmla="*/ 581427 w 971838"/>
              <a:gd name="connsiteY1" fmla="*/ 0 h 962210"/>
              <a:gd name="connsiteX2" fmla="*/ 583849 w 971838"/>
              <a:gd name="connsiteY2" fmla="*/ 244 h 962210"/>
              <a:gd name="connsiteX3" fmla="*/ 971838 w 971838"/>
              <a:gd name="connsiteY3" fmla="*/ 476291 h 962210"/>
              <a:gd name="connsiteX4" fmla="*/ 485919 w 971838"/>
              <a:gd name="connsiteY4" fmla="*/ 962210 h 962210"/>
              <a:gd name="connsiteX5" fmla="*/ 0 w 971838"/>
              <a:gd name="connsiteY5" fmla="*/ 476291 h 962210"/>
              <a:gd name="connsiteX6" fmla="*/ 387990 w 971838"/>
              <a:gd name="connsiteY6" fmla="*/ 244 h 962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71838" h="962210">
                <a:moveTo>
                  <a:pt x="390411" y="0"/>
                </a:moveTo>
                <a:lnTo>
                  <a:pt x="581427" y="0"/>
                </a:lnTo>
                <a:lnTo>
                  <a:pt x="583849" y="244"/>
                </a:lnTo>
                <a:cubicBezTo>
                  <a:pt x="805274" y="45554"/>
                  <a:pt x="971838" y="241471"/>
                  <a:pt x="971838" y="476291"/>
                </a:cubicBezTo>
                <a:cubicBezTo>
                  <a:pt x="971838" y="744657"/>
                  <a:pt x="754285" y="962210"/>
                  <a:pt x="485919" y="962210"/>
                </a:cubicBezTo>
                <a:cubicBezTo>
                  <a:pt x="217553" y="962210"/>
                  <a:pt x="0" y="744657"/>
                  <a:pt x="0" y="476291"/>
                </a:cubicBezTo>
                <a:cubicBezTo>
                  <a:pt x="0" y="241471"/>
                  <a:pt x="166564" y="45554"/>
                  <a:pt x="387990" y="244"/>
                </a:cubicBezTo>
                <a:close/>
              </a:path>
            </a:pathLst>
          </a:custGeom>
          <a:noFill/>
          <a:ln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a:ln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34" name="图片占位符 33">
            <a:extLst>
              <a:ext uri="{FF2B5EF4-FFF2-40B4-BE49-F238E27FC236}">
                <a16:creationId xmlns:a16="http://schemas.microsoft.com/office/drawing/2014/main" xmlns="" id="{DD2F9D2B-91ED-4348-AC62-661B284244C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314995" y="4980779"/>
            <a:ext cx="971838" cy="971838"/>
          </a:xfrm>
          <a:custGeom>
            <a:avLst/>
            <a:gdLst>
              <a:gd name="connsiteX0" fmla="*/ 485919 w 971838"/>
              <a:gd name="connsiteY0" fmla="*/ 0 h 971838"/>
              <a:gd name="connsiteX1" fmla="*/ 971838 w 971838"/>
              <a:gd name="connsiteY1" fmla="*/ 485919 h 971838"/>
              <a:gd name="connsiteX2" fmla="*/ 485919 w 971838"/>
              <a:gd name="connsiteY2" fmla="*/ 971838 h 971838"/>
              <a:gd name="connsiteX3" fmla="*/ 0 w 971838"/>
              <a:gd name="connsiteY3" fmla="*/ 485919 h 971838"/>
              <a:gd name="connsiteX4" fmla="*/ 485919 w 971838"/>
              <a:gd name="connsiteY4" fmla="*/ 0 h 971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71838" h="971838">
                <a:moveTo>
                  <a:pt x="485919" y="0"/>
                </a:moveTo>
                <a:cubicBezTo>
                  <a:pt x="754285" y="0"/>
                  <a:pt x="971838" y="217553"/>
                  <a:pt x="971838" y="485919"/>
                </a:cubicBezTo>
                <a:cubicBezTo>
                  <a:pt x="971838" y="754285"/>
                  <a:pt x="754285" y="971838"/>
                  <a:pt x="485919" y="971838"/>
                </a:cubicBezTo>
                <a:cubicBezTo>
                  <a:pt x="217553" y="971838"/>
                  <a:pt x="0" y="754285"/>
                  <a:pt x="0" y="485919"/>
                </a:cubicBezTo>
                <a:cubicBezTo>
                  <a:pt x="0" y="217553"/>
                  <a:pt x="217553" y="0"/>
                  <a:pt x="485919" y="0"/>
                </a:cubicBezTo>
                <a:close/>
              </a:path>
            </a:pathLst>
          </a:custGeom>
          <a:noFill/>
          <a:ln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a:ln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2092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游戏机, 夜空, 星星&#10;&#10;描述已自动生成">
            <a:extLst>
              <a:ext uri="{FF2B5EF4-FFF2-40B4-BE49-F238E27FC236}">
                <a16:creationId xmlns:a16="http://schemas.microsoft.com/office/drawing/2014/main" xmlns="" id="{01615787-601D-4CC4-8498-9F81F7E20C4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09" r="1170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xmlns="" id="{C8B40C92-E0D5-4E95-89AE-C62B2CF3FE9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75000">
                <a:srgbClr val="07376C">
                  <a:alpha val="70000"/>
                </a:srgbClr>
              </a:gs>
              <a:gs pos="3000">
                <a:srgbClr val="07376C">
                  <a:alpha val="5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Lt"/>
              <a:ea typeface="思源黑体 CN Medium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73810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xmlns="" id="{86DEF0A9-CE1A-402B-8E80-B613CD6357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68113"/>
            <a:ext cx="10515600" cy="1212255"/>
          </a:xfrm>
          <a:noFill/>
        </p:spPr>
        <p:txBody>
          <a:bodyPr wrap="square" rtlCol="0">
            <a:spAutoFit/>
          </a:bodyPr>
          <a:lstStyle>
            <a:lvl1pPr algn="l">
              <a:defRPr lang="zh-CN" altLang="en-US" sz="800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pPr marL="0" lvl="0" algn="dist"/>
            <a:r>
              <a:rPr lang="zh-CN" altLang="en-US" dirty="0"/>
              <a:t>单击此处编辑母版标题</a:t>
            </a:r>
          </a:p>
        </p:txBody>
      </p:sp>
      <p:pic>
        <p:nvPicPr>
          <p:cNvPr id="10" name="图片 9" descr="建筑的桥&#10;&#10;描述已自动生成">
            <a:extLst>
              <a:ext uri="{FF2B5EF4-FFF2-40B4-BE49-F238E27FC236}">
                <a16:creationId xmlns:a16="http://schemas.microsoft.com/office/drawing/2014/main" xmlns="" id="{E1BE3B95-4DBD-4B31-8BC5-75B824D6820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" t="31542" b="31501"/>
          <a:stretch>
            <a:fillRect/>
          </a:stretch>
        </p:blipFill>
        <p:spPr>
          <a:xfrm>
            <a:off x="0" y="3478621"/>
            <a:ext cx="12178056" cy="3379379"/>
          </a:xfrm>
          <a:custGeom>
            <a:avLst/>
            <a:gdLst>
              <a:gd name="connsiteX0" fmla="*/ 12178056 w 12178056"/>
              <a:gd name="connsiteY0" fmla="*/ 0 h 3379379"/>
              <a:gd name="connsiteX1" fmla="*/ 12178056 w 12178056"/>
              <a:gd name="connsiteY1" fmla="*/ 3379379 h 3379379"/>
              <a:gd name="connsiteX2" fmla="*/ 0 w 12178056"/>
              <a:gd name="connsiteY2" fmla="*/ 3379379 h 3379379"/>
              <a:gd name="connsiteX3" fmla="*/ 0 w 12178056"/>
              <a:gd name="connsiteY3" fmla="*/ 185502 h 3379379"/>
              <a:gd name="connsiteX4" fmla="*/ 609884 w 12178056"/>
              <a:gd name="connsiteY4" fmla="*/ 329255 h 3379379"/>
              <a:gd name="connsiteX5" fmla="*/ 6154740 w 12178056"/>
              <a:gd name="connsiteY5" fmla="*/ 807376 h 3379379"/>
              <a:gd name="connsiteX6" fmla="*/ 11679532 w 12178056"/>
              <a:gd name="connsiteY6" fmla="*/ 136034 h 3379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78056" h="3379379">
                <a:moveTo>
                  <a:pt x="12178056" y="0"/>
                </a:moveTo>
                <a:lnTo>
                  <a:pt x="12178056" y="3379379"/>
                </a:lnTo>
                <a:lnTo>
                  <a:pt x="0" y="3379379"/>
                </a:lnTo>
                <a:lnTo>
                  <a:pt x="0" y="185502"/>
                </a:lnTo>
                <a:lnTo>
                  <a:pt x="609884" y="329255"/>
                </a:lnTo>
                <a:cubicBezTo>
                  <a:pt x="2196165" y="664533"/>
                  <a:pt x="4104516" y="843163"/>
                  <a:pt x="6154740" y="807376"/>
                </a:cubicBezTo>
                <a:cubicBezTo>
                  <a:pt x="8204964" y="771589"/>
                  <a:pt x="10105918" y="526467"/>
                  <a:pt x="11679532" y="136034"/>
                </a:cubicBezTo>
                <a:close/>
              </a:path>
            </a:pathLst>
          </a:custGeom>
        </p:spPr>
      </p:pic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800FBB7A-C9A9-4D29-8728-D53DA1FB5D4F}"/>
              </a:ext>
            </a:extLst>
          </p:cNvPr>
          <p:cNvSpPr/>
          <p:nvPr userDrawn="1"/>
        </p:nvSpPr>
        <p:spPr>
          <a:xfrm>
            <a:off x="0" y="3451811"/>
            <a:ext cx="12192000" cy="3383184"/>
          </a:xfrm>
          <a:custGeom>
            <a:avLst/>
            <a:gdLst>
              <a:gd name="connsiteX0" fmla="*/ 12192000 w 12192000"/>
              <a:gd name="connsiteY0" fmla="*/ 0 h 3383184"/>
              <a:gd name="connsiteX1" fmla="*/ 12192000 w 12192000"/>
              <a:gd name="connsiteY1" fmla="*/ 3383184 h 3383184"/>
              <a:gd name="connsiteX2" fmla="*/ 0 w 12192000"/>
              <a:gd name="connsiteY2" fmla="*/ 3383184 h 3383184"/>
              <a:gd name="connsiteX3" fmla="*/ 0 w 12192000"/>
              <a:gd name="connsiteY3" fmla="*/ 189307 h 3383184"/>
              <a:gd name="connsiteX4" fmla="*/ 609884 w 12192000"/>
              <a:gd name="connsiteY4" fmla="*/ 333060 h 3383184"/>
              <a:gd name="connsiteX5" fmla="*/ 6154740 w 12192000"/>
              <a:gd name="connsiteY5" fmla="*/ 811181 h 3383184"/>
              <a:gd name="connsiteX6" fmla="*/ 11679532 w 12192000"/>
              <a:gd name="connsiteY6" fmla="*/ 139839 h 3383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383184">
                <a:moveTo>
                  <a:pt x="12192000" y="0"/>
                </a:moveTo>
                <a:lnTo>
                  <a:pt x="12192000" y="3383184"/>
                </a:lnTo>
                <a:lnTo>
                  <a:pt x="0" y="3383184"/>
                </a:lnTo>
                <a:lnTo>
                  <a:pt x="0" y="189307"/>
                </a:lnTo>
                <a:lnTo>
                  <a:pt x="609884" y="333060"/>
                </a:lnTo>
                <a:cubicBezTo>
                  <a:pt x="2196165" y="668338"/>
                  <a:pt x="4104516" y="846968"/>
                  <a:pt x="6154740" y="811181"/>
                </a:cubicBezTo>
                <a:cubicBezTo>
                  <a:pt x="8204964" y="775394"/>
                  <a:pt x="10105918" y="530272"/>
                  <a:pt x="11679532" y="139839"/>
                </a:cubicBezTo>
                <a:close/>
              </a:path>
            </a:pathLst>
          </a:custGeom>
          <a:solidFill>
            <a:schemeClr val="accent1">
              <a:alpha val="39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E0E5F6E8-269E-4209-BAC6-0B58432039D7}"/>
              </a:ext>
            </a:extLst>
          </p:cNvPr>
          <p:cNvSpPr/>
          <p:nvPr userDrawn="1"/>
        </p:nvSpPr>
        <p:spPr>
          <a:xfrm rot="-60000">
            <a:off x="4853" y="3558163"/>
            <a:ext cx="12194839" cy="822679"/>
          </a:xfrm>
          <a:custGeom>
            <a:avLst/>
            <a:gdLst>
              <a:gd name="connsiteX0" fmla="*/ 12194839 w 12194839"/>
              <a:gd name="connsiteY0" fmla="*/ 23803 h 822679"/>
              <a:gd name="connsiteX1" fmla="*/ 12193410 w 12194839"/>
              <a:gd name="connsiteY1" fmla="*/ 105644 h 822679"/>
              <a:gd name="connsiteX2" fmla="*/ 12032950 w 12194839"/>
              <a:gd name="connsiteY2" fmla="*/ 151004 h 822679"/>
              <a:gd name="connsiteX3" fmla="*/ 6166446 w 12194839"/>
              <a:gd name="connsiteY3" fmla="*/ 822669 h 822679"/>
              <a:gd name="connsiteX4" fmla="*/ 407022 w 12194839"/>
              <a:gd name="connsiteY4" fmla="*/ 190287 h 822679"/>
              <a:gd name="connsiteX5" fmla="*/ 0 w 12194839"/>
              <a:gd name="connsiteY5" fmla="*/ 80053 h 822679"/>
              <a:gd name="connsiteX6" fmla="*/ 1397 w 12194839"/>
              <a:gd name="connsiteY6" fmla="*/ 0 h 822679"/>
              <a:gd name="connsiteX7" fmla="*/ 510352 w 12194839"/>
              <a:gd name="connsiteY7" fmla="*/ 131005 h 822679"/>
              <a:gd name="connsiteX8" fmla="*/ 6144355 w 12194839"/>
              <a:gd name="connsiteY8" fmla="*/ 728701 h 822679"/>
              <a:gd name="connsiteX9" fmla="*/ 11778359 w 12194839"/>
              <a:gd name="connsiteY9" fmla="*/ 131005 h 822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4839" h="822679">
                <a:moveTo>
                  <a:pt x="12194839" y="23803"/>
                </a:moveTo>
                <a:lnTo>
                  <a:pt x="12193410" y="105644"/>
                </a:lnTo>
                <a:lnTo>
                  <a:pt x="12032950" y="151004"/>
                </a:lnTo>
                <a:cubicBezTo>
                  <a:pt x="10349903" y="583469"/>
                  <a:pt x="8292416" y="820856"/>
                  <a:pt x="6166446" y="822669"/>
                </a:cubicBezTo>
                <a:cubicBezTo>
                  <a:pt x="4090677" y="824439"/>
                  <a:pt x="2075295" y="601498"/>
                  <a:pt x="407022" y="190287"/>
                </a:cubicBezTo>
                <a:lnTo>
                  <a:pt x="0" y="80053"/>
                </a:lnTo>
                <a:lnTo>
                  <a:pt x="1397" y="0"/>
                </a:lnTo>
                <a:lnTo>
                  <a:pt x="510352" y="131005"/>
                </a:lnTo>
                <a:cubicBezTo>
                  <a:pt x="2109567" y="507872"/>
                  <a:pt x="4051100" y="728701"/>
                  <a:pt x="6144355" y="728701"/>
                </a:cubicBezTo>
                <a:cubicBezTo>
                  <a:pt x="8237611" y="728701"/>
                  <a:pt x="10179143" y="507872"/>
                  <a:pt x="11778359" y="1310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902647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图片包含 建筑, 围栏, 游戏机, 笼子&#10;&#10;描述已自动生成">
            <a:extLst>
              <a:ext uri="{FF2B5EF4-FFF2-40B4-BE49-F238E27FC236}">
                <a16:creationId xmlns:a16="http://schemas.microsoft.com/office/drawing/2014/main" xmlns="" id="{23FA7DC8-2745-4CAF-8D97-75F0DA5B98F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85"/>
          <a:stretch>
            <a:fillRect/>
          </a:stretch>
        </p:blipFill>
        <p:spPr>
          <a:xfrm>
            <a:off x="5213352" y="0"/>
            <a:ext cx="6978648" cy="6858000"/>
          </a:xfrm>
          <a:custGeom>
            <a:avLst/>
            <a:gdLst>
              <a:gd name="connsiteX0" fmla="*/ 0 w 6978648"/>
              <a:gd name="connsiteY0" fmla="*/ 0 h 6858000"/>
              <a:gd name="connsiteX1" fmla="*/ 6978648 w 6978648"/>
              <a:gd name="connsiteY1" fmla="*/ 0 h 6858000"/>
              <a:gd name="connsiteX2" fmla="*/ 6978648 w 6978648"/>
              <a:gd name="connsiteY2" fmla="*/ 6858000 h 6858000"/>
              <a:gd name="connsiteX3" fmla="*/ 1606549 w 697864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78648" h="6858000">
                <a:moveTo>
                  <a:pt x="0" y="0"/>
                </a:moveTo>
                <a:lnTo>
                  <a:pt x="6978648" y="0"/>
                </a:lnTo>
                <a:lnTo>
                  <a:pt x="6978648" y="6858000"/>
                </a:lnTo>
                <a:lnTo>
                  <a:pt x="1606549" y="6858000"/>
                </a:lnTo>
                <a:close/>
              </a:path>
            </a:pathLst>
          </a:custGeom>
        </p:spPr>
      </p:pic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202A9A78-FB71-48F3-8046-AB2C7619815E}"/>
              </a:ext>
            </a:extLst>
          </p:cNvPr>
          <p:cNvSpPr/>
          <p:nvPr userDrawn="1"/>
        </p:nvSpPr>
        <p:spPr>
          <a:xfrm rot="16200000">
            <a:off x="5273677" y="-60327"/>
            <a:ext cx="6857999" cy="6978649"/>
          </a:xfrm>
          <a:custGeom>
            <a:avLst/>
            <a:gdLst>
              <a:gd name="connsiteX0" fmla="*/ 6857999 w 6857999"/>
              <a:gd name="connsiteY0" fmla="*/ 0 h 6978649"/>
              <a:gd name="connsiteX1" fmla="*/ 6857999 w 6857999"/>
              <a:gd name="connsiteY1" fmla="*/ 6978649 h 6978649"/>
              <a:gd name="connsiteX2" fmla="*/ 0 w 6857999"/>
              <a:gd name="connsiteY2" fmla="*/ 6978648 h 6978649"/>
              <a:gd name="connsiteX3" fmla="*/ 0 w 6857999"/>
              <a:gd name="connsiteY3" fmla="*/ 1606549 h 6978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7999" h="6978649">
                <a:moveTo>
                  <a:pt x="6857999" y="0"/>
                </a:moveTo>
                <a:lnTo>
                  <a:pt x="6857999" y="6978649"/>
                </a:lnTo>
                <a:lnTo>
                  <a:pt x="0" y="6978648"/>
                </a:lnTo>
                <a:lnTo>
                  <a:pt x="0" y="1606549"/>
                </a:lnTo>
                <a:close/>
              </a:path>
            </a:pathLst>
          </a:custGeom>
          <a:solidFill>
            <a:schemeClr val="accent1"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1A30EC2B-6127-40F3-A3BA-A81749BB208C}"/>
              </a:ext>
            </a:extLst>
          </p:cNvPr>
          <p:cNvSpPr/>
          <p:nvPr userDrawn="1"/>
        </p:nvSpPr>
        <p:spPr>
          <a:xfrm rot="16200000">
            <a:off x="2549525" y="2587624"/>
            <a:ext cx="6858001" cy="1682750"/>
          </a:xfrm>
          <a:custGeom>
            <a:avLst/>
            <a:gdLst>
              <a:gd name="connsiteX0" fmla="*/ 6858001 w 6858001"/>
              <a:gd name="connsiteY0" fmla="*/ 0 h 1682750"/>
              <a:gd name="connsiteX1" fmla="*/ 6858001 w 6858001"/>
              <a:gd name="connsiteY1" fmla="*/ 76200 h 1682750"/>
              <a:gd name="connsiteX2" fmla="*/ 0 w 6858001"/>
              <a:gd name="connsiteY2" fmla="*/ 1682750 h 1682750"/>
              <a:gd name="connsiteX3" fmla="*/ 0 w 6858001"/>
              <a:gd name="connsiteY3" fmla="*/ 1606550 h 168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1" h="1682750">
                <a:moveTo>
                  <a:pt x="6858001" y="0"/>
                </a:moveTo>
                <a:lnTo>
                  <a:pt x="6858001" y="76200"/>
                </a:lnTo>
                <a:lnTo>
                  <a:pt x="0" y="1682750"/>
                </a:lnTo>
                <a:lnTo>
                  <a:pt x="0" y="160655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F2513397-FCDC-4CC2-931C-48597604B2C2}"/>
              </a:ext>
            </a:extLst>
          </p:cNvPr>
          <p:cNvSpPr/>
          <p:nvPr userDrawn="1"/>
        </p:nvSpPr>
        <p:spPr>
          <a:xfrm rot="16200000">
            <a:off x="3149270" y="1889455"/>
            <a:ext cx="5007639" cy="1228726"/>
          </a:xfrm>
          <a:custGeom>
            <a:avLst/>
            <a:gdLst>
              <a:gd name="connsiteX0" fmla="*/ 6858001 w 6858001"/>
              <a:gd name="connsiteY0" fmla="*/ 0 h 1682750"/>
              <a:gd name="connsiteX1" fmla="*/ 6858001 w 6858001"/>
              <a:gd name="connsiteY1" fmla="*/ 76200 h 1682750"/>
              <a:gd name="connsiteX2" fmla="*/ 0 w 6858001"/>
              <a:gd name="connsiteY2" fmla="*/ 1682750 h 1682750"/>
              <a:gd name="connsiteX3" fmla="*/ 0 w 6858001"/>
              <a:gd name="connsiteY3" fmla="*/ 1606550 h 168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1" h="1682750">
                <a:moveTo>
                  <a:pt x="6858001" y="0"/>
                </a:moveTo>
                <a:lnTo>
                  <a:pt x="6858001" y="76200"/>
                </a:lnTo>
                <a:lnTo>
                  <a:pt x="0" y="1682750"/>
                </a:lnTo>
                <a:lnTo>
                  <a:pt x="0" y="160655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58A5F679-D05B-4D63-AE37-BB02992D31E7}"/>
              </a:ext>
            </a:extLst>
          </p:cNvPr>
          <p:cNvCxnSpPr/>
          <p:nvPr userDrawn="1"/>
        </p:nvCxnSpPr>
        <p:spPr>
          <a:xfrm flipH="1" flipV="1">
            <a:off x="6348730" y="4484470"/>
            <a:ext cx="580708" cy="2454492"/>
          </a:xfrm>
          <a:prstGeom prst="line">
            <a:avLst/>
          </a:prstGeom>
          <a:ln w="69850">
            <a:gradFill>
              <a:gsLst>
                <a:gs pos="0">
                  <a:schemeClr val="accent4"/>
                </a:gs>
                <a:gs pos="100000">
                  <a:schemeClr val="accent4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82BE0847-9F38-4D71-8C82-8DB8DBD82FFA}"/>
              </a:ext>
            </a:extLst>
          </p:cNvPr>
          <p:cNvSpPr txBox="1"/>
          <p:nvPr userDrawn="1"/>
        </p:nvSpPr>
        <p:spPr>
          <a:xfrm>
            <a:off x="9673733" y="4776366"/>
            <a:ext cx="214996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spc="6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目录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AF0C60F9-9236-4B82-A404-8B15413C230B}"/>
              </a:ext>
            </a:extLst>
          </p:cNvPr>
          <p:cNvGrpSpPr/>
          <p:nvPr userDrawn="1"/>
        </p:nvGrpSpPr>
        <p:grpSpPr>
          <a:xfrm>
            <a:off x="11310962" y="542925"/>
            <a:ext cx="207938" cy="154781"/>
            <a:chOff x="11258565" y="542925"/>
            <a:chExt cx="260335" cy="190500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449F7110-E851-452C-80D4-BE87AAA10785}"/>
                </a:ext>
              </a:extLst>
            </p:cNvPr>
            <p:cNvCxnSpPr/>
            <p:nvPr/>
          </p:nvCxnSpPr>
          <p:spPr>
            <a:xfrm flipH="1">
              <a:off x="11258565" y="542925"/>
              <a:ext cx="260335" cy="0"/>
            </a:xfrm>
            <a:prstGeom prst="line">
              <a:avLst/>
            </a:prstGeom>
            <a:ln w="190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08465FB6-B561-42DE-B262-4AD26026DD52}"/>
                </a:ext>
              </a:extLst>
            </p:cNvPr>
            <p:cNvCxnSpPr/>
            <p:nvPr/>
          </p:nvCxnSpPr>
          <p:spPr>
            <a:xfrm flipH="1">
              <a:off x="11258565" y="638175"/>
              <a:ext cx="260335" cy="0"/>
            </a:xfrm>
            <a:prstGeom prst="line">
              <a:avLst/>
            </a:prstGeom>
            <a:ln w="190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6D544E49-8541-45E7-AC33-0906A8842A2A}"/>
                </a:ext>
              </a:extLst>
            </p:cNvPr>
            <p:cNvCxnSpPr/>
            <p:nvPr/>
          </p:nvCxnSpPr>
          <p:spPr>
            <a:xfrm flipH="1">
              <a:off x="11258565" y="733425"/>
              <a:ext cx="260335" cy="0"/>
            </a:xfrm>
            <a:prstGeom prst="line">
              <a:avLst/>
            </a:prstGeom>
            <a:ln w="190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BFBD0861-2D3C-41CC-84BC-8644C86FFA8D}"/>
              </a:ext>
            </a:extLst>
          </p:cNvPr>
          <p:cNvSpPr txBox="1"/>
          <p:nvPr userDrawn="1"/>
        </p:nvSpPr>
        <p:spPr>
          <a:xfrm>
            <a:off x="6696076" y="5317449"/>
            <a:ext cx="50037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5400" b="1" spc="600" dirty="0">
                <a:gradFill>
                  <a:gsLst>
                    <a:gs pos="100000">
                      <a:schemeClr val="bg1">
                        <a:alpha val="48000"/>
                      </a:schemeClr>
                    </a:gs>
                    <a:gs pos="2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CONTENT</a:t>
            </a:r>
            <a:endParaRPr lang="zh-CN" altLang="en-US" sz="5400" b="1" spc="600" dirty="0">
              <a:gradFill>
                <a:gsLst>
                  <a:gs pos="100000">
                    <a:schemeClr val="bg1">
                      <a:alpha val="48000"/>
                    </a:schemeClr>
                  </a:gs>
                  <a:gs pos="20000">
                    <a:schemeClr val="bg1">
                      <a:alpha val="0"/>
                    </a:schemeClr>
                  </a:gs>
                </a:gsLst>
                <a:lin ang="5400000" scaled="1"/>
              </a:gradFill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F3C43212-E835-49B7-8683-0DCD55F9DB89}"/>
              </a:ext>
            </a:extLst>
          </p:cNvPr>
          <p:cNvSpPr/>
          <p:nvPr userDrawn="1"/>
        </p:nvSpPr>
        <p:spPr>
          <a:xfrm>
            <a:off x="660400" y="1331684"/>
            <a:ext cx="444500" cy="4445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Arial" panose="020B0604020202020204" pitchFamily="34" charset="0"/>
              </a:rPr>
              <a:t>1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" name="文本占位符 29">
            <a:extLst>
              <a:ext uri="{FF2B5EF4-FFF2-40B4-BE49-F238E27FC236}">
                <a16:creationId xmlns:a16="http://schemas.microsoft.com/office/drawing/2014/main" xmlns="" id="{C2889B5E-1C79-49A2-A454-5341C6CBFFC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79525" y="1343124"/>
            <a:ext cx="3649663" cy="523220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pc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zh-CN" altLang="en-US" dirty="0"/>
              <a:t>单击编辑母版文本</a:t>
            </a: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xmlns="" id="{2F260234-8D9A-4CC3-BD02-0D4BDDA41DDE}"/>
              </a:ext>
            </a:extLst>
          </p:cNvPr>
          <p:cNvSpPr/>
          <p:nvPr userDrawn="1"/>
        </p:nvSpPr>
        <p:spPr>
          <a:xfrm>
            <a:off x="660400" y="2306193"/>
            <a:ext cx="444500" cy="4445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Arial" panose="020B0604020202020204" pitchFamily="34" charset="0"/>
              </a:rPr>
              <a:t>2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2" name="文本占位符 29">
            <a:extLst>
              <a:ext uri="{FF2B5EF4-FFF2-40B4-BE49-F238E27FC236}">
                <a16:creationId xmlns:a16="http://schemas.microsoft.com/office/drawing/2014/main" xmlns="" id="{791169D7-1880-45DB-92ED-0C0B0110D4A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279525" y="2317633"/>
            <a:ext cx="3649663" cy="523220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pc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zh-CN" altLang="en-US" dirty="0"/>
              <a:t>单击编辑母版文本</a:t>
            </a: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xmlns="" id="{EABFF928-B304-4342-BE11-BF344830C1C5}"/>
              </a:ext>
            </a:extLst>
          </p:cNvPr>
          <p:cNvSpPr/>
          <p:nvPr userDrawn="1"/>
        </p:nvSpPr>
        <p:spPr>
          <a:xfrm>
            <a:off x="660400" y="3280702"/>
            <a:ext cx="444500" cy="4445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Arial" panose="020B0604020202020204" pitchFamily="34" charset="0"/>
              </a:rPr>
              <a:t>3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4" name="文本占位符 29">
            <a:extLst>
              <a:ext uri="{FF2B5EF4-FFF2-40B4-BE49-F238E27FC236}">
                <a16:creationId xmlns:a16="http://schemas.microsoft.com/office/drawing/2014/main" xmlns="" id="{DEAD678C-1BE4-4BCD-8C20-C29FF33DA26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279525" y="3292142"/>
            <a:ext cx="3649663" cy="523220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pc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zh-CN" altLang="en-US" dirty="0"/>
              <a:t>单击编辑母版文本</a:t>
            </a: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xmlns="" id="{E5F4CB7A-4B0F-49D2-A85E-1D849BE7F62B}"/>
              </a:ext>
            </a:extLst>
          </p:cNvPr>
          <p:cNvSpPr/>
          <p:nvPr userDrawn="1"/>
        </p:nvSpPr>
        <p:spPr>
          <a:xfrm>
            <a:off x="660400" y="4255211"/>
            <a:ext cx="444500" cy="4445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Arial" panose="020B0604020202020204" pitchFamily="34" charset="0"/>
              </a:rPr>
              <a:t>4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" name="文本占位符 29">
            <a:extLst>
              <a:ext uri="{FF2B5EF4-FFF2-40B4-BE49-F238E27FC236}">
                <a16:creationId xmlns:a16="http://schemas.microsoft.com/office/drawing/2014/main" xmlns="" id="{D4F982AC-C41A-4423-A739-06DB490CCD4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79525" y="4266651"/>
            <a:ext cx="3649663" cy="523220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pc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zh-CN" altLang="en-US" dirty="0"/>
              <a:t>单击编辑母版文本</a:t>
            </a: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xmlns="" id="{E64B02AC-7426-49F4-9B50-CB23DD1109DC}"/>
              </a:ext>
            </a:extLst>
          </p:cNvPr>
          <p:cNvSpPr/>
          <p:nvPr userDrawn="1"/>
        </p:nvSpPr>
        <p:spPr>
          <a:xfrm>
            <a:off x="660400" y="5229720"/>
            <a:ext cx="444500" cy="4445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Arial" panose="020B0604020202020204" pitchFamily="34" charset="0"/>
              </a:rPr>
              <a:t>5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8" name="文本占位符 29">
            <a:extLst>
              <a:ext uri="{FF2B5EF4-FFF2-40B4-BE49-F238E27FC236}">
                <a16:creationId xmlns:a16="http://schemas.microsoft.com/office/drawing/2014/main" xmlns="" id="{FA7B5ABE-6EF2-4D24-ADF4-F20EB553060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79525" y="5241160"/>
            <a:ext cx="3649663" cy="523220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pc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zh-CN" altLang="en-US" dirty="0"/>
              <a:t>单击编辑母版文本</a:t>
            </a:r>
          </a:p>
        </p:txBody>
      </p:sp>
    </p:spTree>
    <p:extLst>
      <p:ext uri="{BB962C8B-B14F-4D97-AF65-F5344CB8AC3E}">
        <p14:creationId xmlns:p14="http://schemas.microsoft.com/office/powerpoint/2010/main" val="25258569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包含 游戏机, 建筑, 屋顶, 高楼&#10;&#10;描述已自动生成">
            <a:extLst>
              <a:ext uri="{FF2B5EF4-FFF2-40B4-BE49-F238E27FC236}">
                <a16:creationId xmlns:a16="http://schemas.microsoft.com/office/drawing/2014/main" xmlns="" id="{D018390D-A087-443A-9262-678A8C2C93F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503" b="13150"/>
          <a:stretch>
            <a:fillRect/>
          </a:stretch>
        </p:blipFill>
        <p:spPr>
          <a:xfrm>
            <a:off x="-11111" y="0"/>
            <a:ext cx="12192000" cy="3655148"/>
          </a:xfrm>
          <a:custGeom>
            <a:avLst/>
            <a:gdLst>
              <a:gd name="connsiteX0" fmla="*/ 0 w 12192000"/>
              <a:gd name="connsiteY0" fmla="*/ 0 h 3655148"/>
              <a:gd name="connsiteX1" fmla="*/ 12192000 w 12192000"/>
              <a:gd name="connsiteY1" fmla="*/ 0 h 3655148"/>
              <a:gd name="connsiteX2" fmla="*/ 12192000 w 12192000"/>
              <a:gd name="connsiteY2" fmla="*/ 2894330 h 3655148"/>
              <a:gd name="connsiteX3" fmla="*/ 11986483 w 12192000"/>
              <a:gd name="connsiteY3" fmla="*/ 2951584 h 3655148"/>
              <a:gd name="connsiteX4" fmla="*/ 6107111 w 12192000"/>
              <a:gd name="connsiteY4" fmla="*/ 3655148 h 3655148"/>
              <a:gd name="connsiteX5" fmla="*/ 227739 w 12192000"/>
              <a:gd name="connsiteY5" fmla="*/ 2951584 h 3655148"/>
              <a:gd name="connsiteX6" fmla="*/ 0 w 12192000"/>
              <a:gd name="connsiteY6" fmla="*/ 2888139 h 3655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655148">
                <a:moveTo>
                  <a:pt x="0" y="0"/>
                </a:moveTo>
                <a:lnTo>
                  <a:pt x="12192000" y="0"/>
                </a:lnTo>
                <a:lnTo>
                  <a:pt x="12192000" y="2894330"/>
                </a:lnTo>
                <a:lnTo>
                  <a:pt x="11986483" y="2951584"/>
                </a:lnTo>
                <a:cubicBezTo>
                  <a:pt x="10308183" y="3395778"/>
                  <a:pt x="8284964" y="3655148"/>
                  <a:pt x="6107111" y="3655148"/>
                </a:cubicBezTo>
                <a:cubicBezTo>
                  <a:pt x="3929259" y="3655148"/>
                  <a:pt x="1906040" y="3395778"/>
                  <a:pt x="227739" y="2951584"/>
                </a:cubicBezTo>
                <a:lnTo>
                  <a:pt x="0" y="2888139"/>
                </a:lnTo>
                <a:close/>
              </a:path>
            </a:pathLst>
          </a:custGeom>
        </p:spPr>
      </p:pic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F4757768-63A5-49C5-81AB-9EEDADCAC155}"/>
              </a:ext>
            </a:extLst>
          </p:cNvPr>
          <p:cNvSpPr/>
          <p:nvPr userDrawn="1"/>
        </p:nvSpPr>
        <p:spPr>
          <a:xfrm>
            <a:off x="0" y="0"/>
            <a:ext cx="12192000" cy="3655148"/>
          </a:xfrm>
          <a:custGeom>
            <a:avLst/>
            <a:gdLst>
              <a:gd name="connsiteX0" fmla="*/ 0 w 12192000"/>
              <a:gd name="connsiteY0" fmla="*/ 0 h 3655148"/>
              <a:gd name="connsiteX1" fmla="*/ 12192000 w 12192000"/>
              <a:gd name="connsiteY1" fmla="*/ 0 h 3655148"/>
              <a:gd name="connsiteX2" fmla="*/ 12192000 w 12192000"/>
              <a:gd name="connsiteY2" fmla="*/ 2891235 h 3655148"/>
              <a:gd name="connsiteX3" fmla="*/ 11975372 w 12192000"/>
              <a:gd name="connsiteY3" fmla="*/ 2951584 h 3655148"/>
              <a:gd name="connsiteX4" fmla="*/ 6096000 w 12192000"/>
              <a:gd name="connsiteY4" fmla="*/ 3655148 h 3655148"/>
              <a:gd name="connsiteX5" fmla="*/ 216628 w 12192000"/>
              <a:gd name="connsiteY5" fmla="*/ 2951584 h 3655148"/>
              <a:gd name="connsiteX6" fmla="*/ 0 w 12192000"/>
              <a:gd name="connsiteY6" fmla="*/ 2891235 h 3655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655148">
                <a:moveTo>
                  <a:pt x="0" y="0"/>
                </a:moveTo>
                <a:lnTo>
                  <a:pt x="12192000" y="0"/>
                </a:lnTo>
                <a:lnTo>
                  <a:pt x="12192000" y="2891235"/>
                </a:lnTo>
                <a:lnTo>
                  <a:pt x="11975372" y="2951584"/>
                </a:lnTo>
                <a:cubicBezTo>
                  <a:pt x="10297072" y="3395778"/>
                  <a:pt x="8273853" y="3655148"/>
                  <a:pt x="6096000" y="3655148"/>
                </a:cubicBezTo>
                <a:cubicBezTo>
                  <a:pt x="3918148" y="3655148"/>
                  <a:pt x="1894929" y="3395778"/>
                  <a:pt x="216628" y="2951584"/>
                </a:cubicBezTo>
                <a:lnTo>
                  <a:pt x="0" y="2891235"/>
                </a:lnTo>
                <a:close/>
              </a:path>
            </a:pathLst>
          </a:custGeom>
          <a:solidFill>
            <a:schemeClr val="accent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EB1B55D8-EF35-45E4-8143-D4C585069865}"/>
              </a:ext>
            </a:extLst>
          </p:cNvPr>
          <p:cNvSpPr/>
          <p:nvPr userDrawn="1"/>
        </p:nvSpPr>
        <p:spPr>
          <a:xfrm>
            <a:off x="0" y="2887231"/>
            <a:ext cx="12192000" cy="913061"/>
          </a:xfrm>
          <a:custGeom>
            <a:avLst/>
            <a:gdLst>
              <a:gd name="connsiteX0" fmla="*/ 0 w 12192000"/>
              <a:gd name="connsiteY0" fmla="*/ 0 h 913061"/>
              <a:gd name="connsiteX1" fmla="*/ 374975 w 12192000"/>
              <a:gd name="connsiteY1" fmla="*/ 105454 h 913061"/>
              <a:gd name="connsiteX2" fmla="*/ 6096002 w 12192000"/>
              <a:gd name="connsiteY2" fmla="*/ 767918 h 913061"/>
              <a:gd name="connsiteX3" fmla="*/ 11817028 w 12192000"/>
              <a:gd name="connsiteY3" fmla="*/ 105454 h 913061"/>
              <a:gd name="connsiteX4" fmla="*/ 12192000 w 12192000"/>
              <a:gd name="connsiteY4" fmla="*/ 1 h 913061"/>
              <a:gd name="connsiteX5" fmla="*/ 12192000 w 12192000"/>
              <a:gd name="connsiteY5" fmla="*/ 149148 h 913061"/>
              <a:gd name="connsiteX6" fmla="*/ 11975374 w 12192000"/>
              <a:gd name="connsiteY6" fmla="*/ 209497 h 913061"/>
              <a:gd name="connsiteX7" fmla="*/ 6096002 w 12192000"/>
              <a:gd name="connsiteY7" fmla="*/ 913061 h 913061"/>
              <a:gd name="connsiteX8" fmla="*/ 216629 w 12192000"/>
              <a:gd name="connsiteY8" fmla="*/ 209497 h 913061"/>
              <a:gd name="connsiteX9" fmla="*/ 0 w 12192000"/>
              <a:gd name="connsiteY9" fmla="*/ 149147 h 913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913061">
                <a:moveTo>
                  <a:pt x="0" y="0"/>
                </a:moveTo>
                <a:lnTo>
                  <a:pt x="374975" y="105454"/>
                </a:lnTo>
                <a:cubicBezTo>
                  <a:pt x="2021532" y="524505"/>
                  <a:pt x="3986207" y="767918"/>
                  <a:pt x="6096002" y="767918"/>
                </a:cubicBezTo>
                <a:cubicBezTo>
                  <a:pt x="8205796" y="767918"/>
                  <a:pt x="10170470" y="524505"/>
                  <a:pt x="11817028" y="105454"/>
                </a:cubicBezTo>
                <a:lnTo>
                  <a:pt x="12192000" y="1"/>
                </a:lnTo>
                <a:lnTo>
                  <a:pt x="12192000" y="149148"/>
                </a:lnTo>
                <a:lnTo>
                  <a:pt x="11975374" y="209497"/>
                </a:lnTo>
                <a:cubicBezTo>
                  <a:pt x="10297073" y="653691"/>
                  <a:pt x="8273854" y="913061"/>
                  <a:pt x="6096002" y="913061"/>
                </a:cubicBezTo>
                <a:cubicBezTo>
                  <a:pt x="3918149" y="913061"/>
                  <a:pt x="1894930" y="653691"/>
                  <a:pt x="216629" y="209497"/>
                </a:cubicBezTo>
                <a:lnTo>
                  <a:pt x="0" y="149147"/>
                </a:lnTo>
                <a:close/>
              </a:path>
            </a:pathLst>
          </a:custGeom>
          <a:solidFill>
            <a:schemeClr val="accent4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079204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1C0C849A-AD05-4BB6-9F92-68C7589F4D8D}"/>
              </a:ext>
            </a:extLst>
          </p:cNvPr>
          <p:cNvCxnSpPr>
            <a:cxnSpLocks/>
          </p:cNvCxnSpPr>
          <p:nvPr userDrawn="1"/>
        </p:nvCxnSpPr>
        <p:spPr>
          <a:xfrm>
            <a:off x="0" y="6604000"/>
            <a:ext cx="12192000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94AA6609-6476-4364-A003-7BA7616E8A27}"/>
              </a:ext>
            </a:extLst>
          </p:cNvPr>
          <p:cNvSpPr/>
          <p:nvPr userDrawn="1"/>
        </p:nvSpPr>
        <p:spPr>
          <a:xfrm>
            <a:off x="412801" y="420997"/>
            <a:ext cx="394444" cy="39444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FC53F200-5FCE-4B3A-932F-04E685446CEC}"/>
              </a:ext>
            </a:extLst>
          </p:cNvPr>
          <p:cNvSpPr/>
          <p:nvPr userDrawn="1"/>
        </p:nvSpPr>
        <p:spPr>
          <a:xfrm>
            <a:off x="610023" y="689564"/>
            <a:ext cx="171014" cy="17101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CBC03CE1-3FB9-4EB7-A11E-5344E6DBBF0A}"/>
              </a:ext>
            </a:extLst>
          </p:cNvPr>
          <p:cNvSpPr/>
          <p:nvPr userDrawn="1"/>
        </p:nvSpPr>
        <p:spPr>
          <a:xfrm>
            <a:off x="474389" y="814133"/>
            <a:ext cx="91582" cy="915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6F13DC54-292E-4CD8-A86E-9E87BE94F851}"/>
              </a:ext>
            </a:extLst>
          </p:cNvPr>
          <p:cNvSpPr/>
          <p:nvPr userDrawn="1"/>
        </p:nvSpPr>
        <p:spPr>
          <a:xfrm>
            <a:off x="407988" y="1028700"/>
            <a:ext cx="568801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BE8A4E66-0187-4E82-8A87-966B7ACE4D32}"/>
              </a:ext>
            </a:extLst>
          </p:cNvPr>
          <p:cNvSpPr/>
          <p:nvPr userDrawn="1"/>
        </p:nvSpPr>
        <p:spPr>
          <a:xfrm>
            <a:off x="6096000" y="1028700"/>
            <a:ext cx="6096000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pic>
        <p:nvPicPr>
          <p:cNvPr id="65" name="图形 64">
            <a:extLst>
              <a:ext uri="{FF2B5EF4-FFF2-40B4-BE49-F238E27FC236}">
                <a16:creationId xmlns:a16="http://schemas.microsoft.com/office/drawing/2014/main" xmlns="" id="{3BC2208D-EF40-42D5-A332-3E4A2CBFB09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l="65855" t="75623" r="31425"/>
          <a:stretch>
            <a:fillRect/>
          </a:stretch>
        </p:blipFill>
        <p:spPr>
          <a:xfrm>
            <a:off x="15738730" y="845493"/>
            <a:ext cx="45719" cy="88081"/>
          </a:xfrm>
          <a:custGeom>
            <a:avLst/>
            <a:gdLst>
              <a:gd name="connsiteX0" fmla="*/ 0 w 53362"/>
              <a:gd name="connsiteY0" fmla="*/ 0 h 102806"/>
              <a:gd name="connsiteX1" fmla="*/ 53362 w 53362"/>
              <a:gd name="connsiteY1" fmla="*/ 0 h 102806"/>
              <a:gd name="connsiteX2" fmla="*/ 10450 w 53362"/>
              <a:gd name="connsiteY2" fmla="*/ 102806 h 102806"/>
              <a:gd name="connsiteX3" fmla="*/ 0 w 53362"/>
              <a:gd name="connsiteY3" fmla="*/ 102806 h 10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362" h="102806">
                <a:moveTo>
                  <a:pt x="0" y="0"/>
                </a:moveTo>
                <a:lnTo>
                  <a:pt x="53362" y="0"/>
                </a:lnTo>
                <a:lnTo>
                  <a:pt x="10450" y="102806"/>
                </a:lnTo>
                <a:lnTo>
                  <a:pt x="0" y="102806"/>
                </a:lnTo>
                <a:close/>
              </a:path>
            </a:pathLst>
          </a:custGeom>
        </p:spPr>
      </p:pic>
      <p:sp>
        <p:nvSpPr>
          <p:cNvPr id="29" name="标题 1">
            <a:extLst>
              <a:ext uri="{FF2B5EF4-FFF2-40B4-BE49-F238E27FC236}">
                <a16:creationId xmlns:a16="http://schemas.microsoft.com/office/drawing/2014/main" xmlns="" id="{D0C7608F-DE12-4ADE-848D-41AE5FD039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7012" y="26782"/>
            <a:ext cx="8029214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2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7478861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页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建筑的桥&#10;&#10;描述已自动生成">
            <a:extLst>
              <a:ext uri="{FF2B5EF4-FFF2-40B4-BE49-F238E27FC236}">
                <a16:creationId xmlns:a16="http://schemas.microsoft.com/office/drawing/2014/main" xmlns="" id="{CAAC050C-93DD-431E-A450-6F09437AAD5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" t="13511" r="114" b="47278"/>
          <a:stretch>
            <a:fillRect/>
          </a:stretch>
        </p:blipFill>
        <p:spPr>
          <a:xfrm>
            <a:off x="0" y="1"/>
            <a:ext cx="12192000" cy="3593641"/>
          </a:xfrm>
          <a:custGeom>
            <a:avLst/>
            <a:gdLst>
              <a:gd name="connsiteX0" fmla="*/ 0 w 12192000"/>
              <a:gd name="connsiteY0" fmla="*/ 0 h 3593641"/>
              <a:gd name="connsiteX1" fmla="*/ 12192000 w 12192000"/>
              <a:gd name="connsiteY1" fmla="*/ 0 h 3593641"/>
              <a:gd name="connsiteX2" fmla="*/ 12192000 w 12192000"/>
              <a:gd name="connsiteY2" fmla="*/ 3593641 h 3593641"/>
              <a:gd name="connsiteX3" fmla="*/ 0 w 12192000"/>
              <a:gd name="connsiteY3" fmla="*/ 3593641 h 3593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593641">
                <a:moveTo>
                  <a:pt x="0" y="0"/>
                </a:moveTo>
                <a:lnTo>
                  <a:pt x="12192000" y="0"/>
                </a:lnTo>
                <a:lnTo>
                  <a:pt x="12192000" y="3593641"/>
                </a:lnTo>
                <a:lnTo>
                  <a:pt x="0" y="3593641"/>
                </a:lnTo>
                <a:close/>
              </a:path>
            </a:pathLst>
          </a:custGeom>
        </p:spPr>
      </p:pic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F69E74A1-CABB-4265-B5AF-807C7870C00C}"/>
              </a:ext>
            </a:extLst>
          </p:cNvPr>
          <p:cNvSpPr/>
          <p:nvPr userDrawn="1"/>
        </p:nvSpPr>
        <p:spPr>
          <a:xfrm>
            <a:off x="1" y="1944655"/>
            <a:ext cx="12192000" cy="3383184"/>
          </a:xfrm>
          <a:custGeom>
            <a:avLst/>
            <a:gdLst>
              <a:gd name="connsiteX0" fmla="*/ 12192000 w 12192000"/>
              <a:gd name="connsiteY0" fmla="*/ 0 h 3383184"/>
              <a:gd name="connsiteX1" fmla="*/ 12192000 w 12192000"/>
              <a:gd name="connsiteY1" fmla="*/ 3383184 h 3383184"/>
              <a:gd name="connsiteX2" fmla="*/ 0 w 12192000"/>
              <a:gd name="connsiteY2" fmla="*/ 3383184 h 3383184"/>
              <a:gd name="connsiteX3" fmla="*/ 0 w 12192000"/>
              <a:gd name="connsiteY3" fmla="*/ 189307 h 3383184"/>
              <a:gd name="connsiteX4" fmla="*/ 609884 w 12192000"/>
              <a:gd name="connsiteY4" fmla="*/ 333060 h 3383184"/>
              <a:gd name="connsiteX5" fmla="*/ 6154740 w 12192000"/>
              <a:gd name="connsiteY5" fmla="*/ 811181 h 3383184"/>
              <a:gd name="connsiteX6" fmla="*/ 11679532 w 12192000"/>
              <a:gd name="connsiteY6" fmla="*/ 139839 h 3383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383184">
                <a:moveTo>
                  <a:pt x="12192000" y="0"/>
                </a:moveTo>
                <a:lnTo>
                  <a:pt x="12192000" y="3383184"/>
                </a:lnTo>
                <a:lnTo>
                  <a:pt x="0" y="3383184"/>
                </a:lnTo>
                <a:lnTo>
                  <a:pt x="0" y="189307"/>
                </a:lnTo>
                <a:lnTo>
                  <a:pt x="609884" y="333060"/>
                </a:lnTo>
                <a:cubicBezTo>
                  <a:pt x="2196165" y="668338"/>
                  <a:pt x="4104516" y="846968"/>
                  <a:pt x="6154740" y="811181"/>
                </a:cubicBezTo>
                <a:cubicBezTo>
                  <a:pt x="8204964" y="775394"/>
                  <a:pt x="10105918" y="530272"/>
                  <a:pt x="11679532" y="139839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8517DFBA-7327-48BC-9DFE-A10C6464A3FB}"/>
              </a:ext>
            </a:extLst>
          </p:cNvPr>
          <p:cNvSpPr/>
          <p:nvPr userDrawn="1"/>
        </p:nvSpPr>
        <p:spPr>
          <a:xfrm>
            <a:off x="0" y="0"/>
            <a:ext cx="12192000" cy="2956427"/>
          </a:xfrm>
          <a:custGeom>
            <a:avLst/>
            <a:gdLst>
              <a:gd name="connsiteX0" fmla="*/ 0 w 12192000"/>
              <a:gd name="connsiteY0" fmla="*/ 0 h 2956427"/>
              <a:gd name="connsiteX1" fmla="*/ 12192000 w 12192000"/>
              <a:gd name="connsiteY1" fmla="*/ 0 h 2956427"/>
              <a:gd name="connsiteX2" fmla="*/ 12192000 w 12192000"/>
              <a:gd name="connsiteY2" fmla="*/ 1944656 h 2956427"/>
              <a:gd name="connsiteX3" fmla="*/ 11679533 w 12192000"/>
              <a:gd name="connsiteY3" fmla="*/ 2084495 h 2956427"/>
              <a:gd name="connsiteX4" fmla="*/ 6154741 w 12192000"/>
              <a:gd name="connsiteY4" fmla="*/ 2755837 h 2956427"/>
              <a:gd name="connsiteX5" fmla="*/ 609885 w 12192000"/>
              <a:gd name="connsiteY5" fmla="*/ 2277716 h 2956427"/>
              <a:gd name="connsiteX6" fmla="*/ 1 w 12192000"/>
              <a:gd name="connsiteY6" fmla="*/ 2133963 h 2956427"/>
              <a:gd name="connsiteX7" fmla="*/ 1 w 12192000"/>
              <a:gd name="connsiteY7" fmla="*/ 2956427 h 2956427"/>
              <a:gd name="connsiteX8" fmla="*/ 0 w 12192000"/>
              <a:gd name="connsiteY8" fmla="*/ 2956427 h 2956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2956427">
                <a:moveTo>
                  <a:pt x="0" y="0"/>
                </a:moveTo>
                <a:lnTo>
                  <a:pt x="12192000" y="0"/>
                </a:lnTo>
                <a:lnTo>
                  <a:pt x="12192000" y="1944656"/>
                </a:lnTo>
                <a:lnTo>
                  <a:pt x="11679533" y="2084495"/>
                </a:lnTo>
                <a:cubicBezTo>
                  <a:pt x="10105919" y="2474928"/>
                  <a:pt x="8204965" y="2720050"/>
                  <a:pt x="6154741" y="2755837"/>
                </a:cubicBezTo>
                <a:cubicBezTo>
                  <a:pt x="4104517" y="2791624"/>
                  <a:pt x="2196166" y="2612994"/>
                  <a:pt x="609885" y="2277716"/>
                </a:cubicBezTo>
                <a:lnTo>
                  <a:pt x="1" y="2133963"/>
                </a:lnTo>
                <a:lnTo>
                  <a:pt x="1" y="2956427"/>
                </a:lnTo>
                <a:lnTo>
                  <a:pt x="0" y="2956427"/>
                </a:lnTo>
                <a:close/>
              </a:path>
            </a:pathLst>
          </a:custGeom>
          <a:solidFill>
            <a:schemeClr val="accent1">
              <a:alpha val="39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3EE99C42-A9E6-4332-B705-61DC8CE3821B}"/>
              </a:ext>
            </a:extLst>
          </p:cNvPr>
          <p:cNvSpPr/>
          <p:nvPr userDrawn="1"/>
        </p:nvSpPr>
        <p:spPr>
          <a:xfrm rot="-60000">
            <a:off x="4854" y="1962135"/>
            <a:ext cx="12194839" cy="822679"/>
          </a:xfrm>
          <a:custGeom>
            <a:avLst/>
            <a:gdLst>
              <a:gd name="connsiteX0" fmla="*/ 12194839 w 12194839"/>
              <a:gd name="connsiteY0" fmla="*/ 23803 h 822679"/>
              <a:gd name="connsiteX1" fmla="*/ 12193410 w 12194839"/>
              <a:gd name="connsiteY1" fmla="*/ 105644 h 822679"/>
              <a:gd name="connsiteX2" fmla="*/ 12032950 w 12194839"/>
              <a:gd name="connsiteY2" fmla="*/ 151004 h 822679"/>
              <a:gd name="connsiteX3" fmla="*/ 6166446 w 12194839"/>
              <a:gd name="connsiteY3" fmla="*/ 822669 h 822679"/>
              <a:gd name="connsiteX4" fmla="*/ 407022 w 12194839"/>
              <a:gd name="connsiteY4" fmla="*/ 190287 h 822679"/>
              <a:gd name="connsiteX5" fmla="*/ 0 w 12194839"/>
              <a:gd name="connsiteY5" fmla="*/ 80053 h 822679"/>
              <a:gd name="connsiteX6" fmla="*/ 1397 w 12194839"/>
              <a:gd name="connsiteY6" fmla="*/ 0 h 822679"/>
              <a:gd name="connsiteX7" fmla="*/ 510352 w 12194839"/>
              <a:gd name="connsiteY7" fmla="*/ 131005 h 822679"/>
              <a:gd name="connsiteX8" fmla="*/ 6144355 w 12194839"/>
              <a:gd name="connsiteY8" fmla="*/ 728701 h 822679"/>
              <a:gd name="connsiteX9" fmla="*/ 11778359 w 12194839"/>
              <a:gd name="connsiteY9" fmla="*/ 131005 h 822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4839" h="822679">
                <a:moveTo>
                  <a:pt x="12194839" y="23803"/>
                </a:moveTo>
                <a:lnTo>
                  <a:pt x="12193410" y="105644"/>
                </a:lnTo>
                <a:lnTo>
                  <a:pt x="12032950" y="151004"/>
                </a:lnTo>
                <a:cubicBezTo>
                  <a:pt x="10349903" y="583469"/>
                  <a:pt x="8292416" y="820856"/>
                  <a:pt x="6166446" y="822669"/>
                </a:cubicBezTo>
                <a:cubicBezTo>
                  <a:pt x="4090677" y="824439"/>
                  <a:pt x="2075295" y="601498"/>
                  <a:pt x="407022" y="190287"/>
                </a:cubicBezTo>
                <a:lnTo>
                  <a:pt x="0" y="80053"/>
                </a:lnTo>
                <a:lnTo>
                  <a:pt x="1397" y="0"/>
                </a:lnTo>
                <a:lnTo>
                  <a:pt x="510352" y="131005"/>
                </a:lnTo>
                <a:cubicBezTo>
                  <a:pt x="2109567" y="507872"/>
                  <a:pt x="4051100" y="728701"/>
                  <a:pt x="6144355" y="728701"/>
                </a:cubicBezTo>
                <a:cubicBezTo>
                  <a:pt x="8237611" y="728701"/>
                  <a:pt x="10179143" y="507872"/>
                  <a:pt x="11778359" y="1310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476B265D-ABF7-470A-834F-771985397F6A}"/>
              </a:ext>
            </a:extLst>
          </p:cNvPr>
          <p:cNvSpPr/>
          <p:nvPr userDrawn="1"/>
        </p:nvSpPr>
        <p:spPr>
          <a:xfrm>
            <a:off x="0" y="4381500"/>
            <a:ext cx="12192000" cy="24765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16" name="标题 3">
            <a:extLst>
              <a:ext uri="{FF2B5EF4-FFF2-40B4-BE49-F238E27FC236}">
                <a16:creationId xmlns:a16="http://schemas.microsoft.com/office/drawing/2014/main" xmlns="" id="{915106F8-1FA5-4585-BAD2-25CE2E4009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775372"/>
            <a:ext cx="10515600" cy="1212255"/>
          </a:xfrm>
          <a:noFill/>
        </p:spPr>
        <p:txBody>
          <a:bodyPr wrap="square" rtlCol="0">
            <a:spAutoFit/>
          </a:bodyPr>
          <a:lstStyle>
            <a:lvl1pPr algn="l">
              <a:defRPr lang="zh-CN" altLang="en-US" sz="800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pPr marL="0" lvl="0" algn="dist"/>
            <a:r>
              <a:rPr lang="zh-CN" altLang="en-US" dirty="0"/>
              <a:t>单击此处编辑母版标题</a:t>
            </a:r>
          </a:p>
        </p:txBody>
      </p:sp>
    </p:spTree>
    <p:extLst>
      <p:ext uri="{BB962C8B-B14F-4D97-AF65-F5344CB8AC3E}">
        <p14:creationId xmlns:p14="http://schemas.microsoft.com/office/powerpoint/2010/main" val="13872798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94AA6609-6476-4364-A003-7BA7616E8A27}"/>
              </a:ext>
            </a:extLst>
          </p:cNvPr>
          <p:cNvSpPr/>
          <p:nvPr userDrawn="1"/>
        </p:nvSpPr>
        <p:spPr>
          <a:xfrm>
            <a:off x="412801" y="420997"/>
            <a:ext cx="394444" cy="39444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FC53F200-5FCE-4B3A-932F-04E685446CEC}"/>
              </a:ext>
            </a:extLst>
          </p:cNvPr>
          <p:cNvSpPr/>
          <p:nvPr userDrawn="1"/>
        </p:nvSpPr>
        <p:spPr>
          <a:xfrm>
            <a:off x="610023" y="689564"/>
            <a:ext cx="171014" cy="17101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CBC03CE1-3FB9-4EB7-A11E-5344E6DBBF0A}"/>
              </a:ext>
            </a:extLst>
          </p:cNvPr>
          <p:cNvSpPr/>
          <p:nvPr userDrawn="1"/>
        </p:nvSpPr>
        <p:spPr>
          <a:xfrm>
            <a:off x="474389" y="814133"/>
            <a:ext cx="91582" cy="915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6F13DC54-292E-4CD8-A86E-9E87BE94F851}"/>
              </a:ext>
            </a:extLst>
          </p:cNvPr>
          <p:cNvSpPr/>
          <p:nvPr userDrawn="1"/>
        </p:nvSpPr>
        <p:spPr>
          <a:xfrm>
            <a:off x="407988" y="1028700"/>
            <a:ext cx="568801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BE8A4E66-0187-4E82-8A87-966B7ACE4D32}"/>
              </a:ext>
            </a:extLst>
          </p:cNvPr>
          <p:cNvSpPr/>
          <p:nvPr userDrawn="1"/>
        </p:nvSpPr>
        <p:spPr>
          <a:xfrm>
            <a:off x="6096000" y="1028700"/>
            <a:ext cx="6096000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pic>
        <p:nvPicPr>
          <p:cNvPr id="65" name="图形 64">
            <a:extLst>
              <a:ext uri="{FF2B5EF4-FFF2-40B4-BE49-F238E27FC236}">
                <a16:creationId xmlns:a16="http://schemas.microsoft.com/office/drawing/2014/main" xmlns="" id="{3BC2208D-EF40-42D5-A332-3E4A2CBFB09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l="65855" t="75623" r="31425"/>
          <a:stretch>
            <a:fillRect/>
          </a:stretch>
        </p:blipFill>
        <p:spPr>
          <a:xfrm>
            <a:off x="15738730" y="845493"/>
            <a:ext cx="45719" cy="88081"/>
          </a:xfrm>
          <a:custGeom>
            <a:avLst/>
            <a:gdLst>
              <a:gd name="connsiteX0" fmla="*/ 0 w 53362"/>
              <a:gd name="connsiteY0" fmla="*/ 0 h 102806"/>
              <a:gd name="connsiteX1" fmla="*/ 53362 w 53362"/>
              <a:gd name="connsiteY1" fmla="*/ 0 h 102806"/>
              <a:gd name="connsiteX2" fmla="*/ 10450 w 53362"/>
              <a:gd name="connsiteY2" fmla="*/ 102806 h 102806"/>
              <a:gd name="connsiteX3" fmla="*/ 0 w 53362"/>
              <a:gd name="connsiteY3" fmla="*/ 102806 h 10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362" h="102806">
                <a:moveTo>
                  <a:pt x="0" y="0"/>
                </a:moveTo>
                <a:lnTo>
                  <a:pt x="53362" y="0"/>
                </a:lnTo>
                <a:lnTo>
                  <a:pt x="10450" y="102806"/>
                </a:lnTo>
                <a:lnTo>
                  <a:pt x="0" y="102806"/>
                </a:lnTo>
                <a:close/>
              </a:path>
            </a:pathLst>
          </a:cu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9BA4D0F-11A9-4599-99EE-6AB170D4BF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7012" y="26782"/>
            <a:ext cx="8029214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2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0F566AD2-7A2B-430C-A914-F7DC90DF9CD4}"/>
              </a:ext>
            </a:extLst>
          </p:cNvPr>
          <p:cNvCxnSpPr>
            <a:cxnSpLocks/>
          </p:cNvCxnSpPr>
          <p:nvPr userDrawn="1"/>
        </p:nvCxnSpPr>
        <p:spPr>
          <a:xfrm>
            <a:off x="0" y="6604000"/>
            <a:ext cx="12192000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498948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94AA6609-6476-4364-A003-7BA7616E8A27}"/>
              </a:ext>
            </a:extLst>
          </p:cNvPr>
          <p:cNvSpPr/>
          <p:nvPr userDrawn="1"/>
        </p:nvSpPr>
        <p:spPr>
          <a:xfrm>
            <a:off x="412801" y="420997"/>
            <a:ext cx="394444" cy="39444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FC53F200-5FCE-4B3A-932F-04E685446CEC}"/>
              </a:ext>
            </a:extLst>
          </p:cNvPr>
          <p:cNvSpPr/>
          <p:nvPr userDrawn="1"/>
        </p:nvSpPr>
        <p:spPr>
          <a:xfrm>
            <a:off x="610023" y="689564"/>
            <a:ext cx="171014" cy="17101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CBC03CE1-3FB9-4EB7-A11E-5344E6DBBF0A}"/>
              </a:ext>
            </a:extLst>
          </p:cNvPr>
          <p:cNvSpPr/>
          <p:nvPr userDrawn="1"/>
        </p:nvSpPr>
        <p:spPr>
          <a:xfrm>
            <a:off x="474389" y="814133"/>
            <a:ext cx="91582" cy="915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6F13DC54-292E-4CD8-A86E-9E87BE94F851}"/>
              </a:ext>
            </a:extLst>
          </p:cNvPr>
          <p:cNvSpPr/>
          <p:nvPr userDrawn="1"/>
        </p:nvSpPr>
        <p:spPr>
          <a:xfrm>
            <a:off x="407988" y="1028700"/>
            <a:ext cx="568801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BE8A4E66-0187-4E82-8A87-966B7ACE4D32}"/>
              </a:ext>
            </a:extLst>
          </p:cNvPr>
          <p:cNvSpPr/>
          <p:nvPr userDrawn="1"/>
        </p:nvSpPr>
        <p:spPr>
          <a:xfrm>
            <a:off x="6096000" y="1028700"/>
            <a:ext cx="6096000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pic>
        <p:nvPicPr>
          <p:cNvPr id="65" name="图形 64">
            <a:extLst>
              <a:ext uri="{FF2B5EF4-FFF2-40B4-BE49-F238E27FC236}">
                <a16:creationId xmlns:a16="http://schemas.microsoft.com/office/drawing/2014/main" xmlns="" id="{3BC2208D-EF40-42D5-A332-3E4A2CBFB09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l="65855" t="75623" r="31425"/>
          <a:stretch>
            <a:fillRect/>
          </a:stretch>
        </p:blipFill>
        <p:spPr>
          <a:xfrm>
            <a:off x="15738730" y="845493"/>
            <a:ext cx="45719" cy="88081"/>
          </a:xfrm>
          <a:custGeom>
            <a:avLst/>
            <a:gdLst>
              <a:gd name="connsiteX0" fmla="*/ 0 w 53362"/>
              <a:gd name="connsiteY0" fmla="*/ 0 h 102806"/>
              <a:gd name="connsiteX1" fmla="*/ 53362 w 53362"/>
              <a:gd name="connsiteY1" fmla="*/ 0 h 102806"/>
              <a:gd name="connsiteX2" fmla="*/ 10450 w 53362"/>
              <a:gd name="connsiteY2" fmla="*/ 102806 h 102806"/>
              <a:gd name="connsiteX3" fmla="*/ 0 w 53362"/>
              <a:gd name="connsiteY3" fmla="*/ 102806 h 10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362" h="102806">
                <a:moveTo>
                  <a:pt x="0" y="0"/>
                </a:moveTo>
                <a:lnTo>
                  <a:pt x="53362" y="0"/>
                </a:lnTo>
                <a:lnTo>
                  <a:pt x="10450" y="102806"/>
                </a:lnTo>
                <a:lnTo>
                  <a:pt x="0" y="102806"/>
                </a:lnTo>
                <a:close/>
              </a:path>
            </a:pathLst>
          </a:custGeom>
        </p:spPr>
      </p:pic>
      <p:sp>
        <p:nvSpPr>
          <p:cNvPr id="45" name="图片占位符 44">
            <a:extLst>
              <a:ext uri="{FF2B5EF4-FFF2-40B4-BE49-F238E27FC236}">
                <a16:creationId xmlns:a16="http://schemas.microsoft.com/office/drawing/2014/main" xmlns="" id="{937C0FF2-4436-45A5-96BA-C128866AADE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4712" y="3736675"/>
            <a:ext cx="3392487" cy="2137050"/>
          </a:xfrm>
          <a:custGeom>
            <a:avLst/>
            <a:gdLst>
              <a:gd name="connsiteX0" fmla="*/ 0 w 3392487"/>
              <a:gd name="connsiteY0" fmla="*/ 0 h 2468562"/>
              <a:gd name="connsiteX1" fmla="*/ 3392487 w 3392487"/>
              <a:gd name="connsiteY1" fmla="*/ 0 h 2468562"/>
              <a:gd name="connsiteX2" fmla="*/ 3392487 w 3392487"/>
              <a:gd name="connsiteY2" fmla="*/ 2468562 h 2468562"/>
              <a:gd name="connsiteX3" fmla="*/ 0 w 3392487"/>
              <a:gd name="connsiteY3" fmla="*/ 2468562 h 2468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92487" h="2468562">
                <a:moveTo>
                  <a:pt x="0" y="0"/>
                </a:moveTo>
                <a:lnTo>
                  <a:pt x="3392487" y="0"/>
                </a:lnTo>
                <a:lnTo>
                  <a:pt x="3392487" y="2468562"/>
                </a:lnTo>
                <a:lnTo>
                  <a:pt x="0" y="246856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6" name="图片占位符 45">
            <a:extLst>
              <a:ext uri="{FF2B5EF4-FFF2-40B4-BE49-F238E27FC236}">
                <a16:creationId xmlns:a16="http://schemas.microsoft.com/office/drawing/2014/main" xmlns="" id="{1A6D87BC-9CA9-47E8-A4FA-7D4DC470BEA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364069" y="3736675"/>
            <a:ext cx="3392487" cy="2137050"/>
          </a:xfrm>
          <a:custGeom>
            <a:avLst/>
            <a:gdLst>
              <a:gd name="connsiteX0" fmla="*/ 0 w 3392487"/>
              <a:gd name="connsiteY0" fmla="*/ 0 h 2468562"/>
              <a:gd name="connsiteX1" fmla="*/ 3392487 w 3392487"/>
              <a:gd name="connsiteY1" fmla="*/ 0 h 2468562"/>
              <a:gd name="connsiteX2" fmla="*/ 3392487 w 3392487"/>
              <a:gd name="connsiteY2" fmla="*/ 2468562 h 2468562"/>
              <a:gd name="connsiteX3" fmla="*/ 0 w 3392487"/>
              <a:gd name="connsiteY3" fmla="*/ 2468562 h 2468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92487" h="2468562">
                <a:moveTo>
                  <a:pt x="0" y="0"/>
                </a:moveTo>
                <a:lnTo>
                  <a:pt x="3392487" y="0"/>
                </a:lnTo>
                <a:lnTo>
                  <a:pt x="3392487" y="2468562"/>
                </a:lnTo>
                <a:lnTo>
                  <a:pt x="0" y="246856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7" name="图片占位符 46">
            <a:extLst>
              <a:ext uri="{FF2B5EF4-FFF2-40B4-BE49-F238E27FC236}">
                <a16:creationId xmlns:a16="http://schemas.microsoft.com/office/drawing/2014/main" xmlns="" id="{91CF6080-0D36-48F7-B7BE-A1D79EB7B54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090724" y="3736675"/>
            <a:ext cx="3392487" cy="2137050"/>
          </a:xfrm>
          <a:custGeom>
            <a:avLst/>
            <a:gdLst>
              <a:gd name="connsiteX0" fmla="*/ 0 w 3392487"/>
              <a:gd name="connsiteY0" fmla="*/ 0 h 2468562"/>
              <a:gd name="connsiteX1" fmla="*/ 3392487 w 3392487"/>
              <a:gd name="connsiteY1" fmla="*/ 0 h 2468562"/>
              <a:gd name="connsiteX2" fmla="*/ 3392487 w 3392487"/>
              <a:gd name="connsiteY2" fmla="*/ 2468562 h 2468562"/>
              <a:gd name="connsiteX3" fmla="*/ 0 w 3392487"/>
              <a:gd name="connsiteY3" fmla="*/ 2468562 h 2468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92487" h="2468562">
                <a:moveTo>
                  <a:pt x="0" y="0"/>
                </a:moveTo>
                <a:lnTo>
                  <a:pt x="3392487" y="0"/>
                </a:lnTo>
                <a:lnTo>
                  <a:pt x="3392487" y="2468562"/>
                </a:lnTo>
                <a:lnTo>
                  <a:pt x="0" y="246856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42022E22-B5ED-43E8-A506-4C123812520C}"/>
              </a:ext>
            </a:extLst>
          </p:cNvPr>
          <p:cNvSpPr/>
          <p:nvPr userDrawn="1"/>
        </p:nvSpPr>
        <p:spPr>
          <a:xfrm>
            <a:off x="628682" y="5876529"/>
            <a:ext cx="3388517" cy="3287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E05674B0-7DEE-4665-B9E1-3DFAE85A99D6}"/>
              </a:ext>
            </a:extLst>
          </p:cNvPr>
          <p:cNvSpPr/>
          <p:nvPr userDrawn="1"/>
        </p:nvSpPr>
        <p:spPr>
          <a:xfrm>
            <a:off x="4364069" y="5876529"/>
            <a:ext cx="3396455" cy="3287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057E4E97-4248-4DE0-AC9C-98DA98A69341}"/>
              </a:ext>
            </a:extLst>
          </p:cNvPr>
          <p:cNvSpPr/>
          <p:nvPr userDrawn="1"/>
        </p:nvSpPr>
        <p:spPr>
          <a:xfrm>
            <a:off x="8094694" y="5876529"/>
            <a:ext cx="3388517" cy="3287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xmlns="" id="{6D947272-2AE4-4825-A6AF-8608260C1FBD}"/>
              </a:ext>
            </a:extLst>
          </p:cNvPr>
          <p:cNvCxnSpPr>
            <a:cxnSpLocks/>
          </p:cNvCxnSpPr>
          <p:nvPr userDrawn="1"/>
        </p:nvCxnSpPr>
        <p:spPr>
          <a:xfrm>
            <a:off x="0" y="6604000"/>
            <a:ext cx="12192000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标题 1">
            <a:extLst>
              <a:ext uri="{FF2B5EF4-FFF2-40B4-BE49-F238E27FC236}">
                <a16:creationId xmlns:a16="http://schemas.microsoft.com/office/drawing/2014/main" xmlns="" id="{40F20290-AEE5-4999-992C-CB08988D4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7012" y="26782"/>
            <a:ext cx="8029214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2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3112585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94AA6609-6476-4364-A003-7BA7616E8A27}"/>
              </a:ext>
            </a:extLst>
          </p:cNvPr>
          <p:cNvSpPr/>
          <p:nvPr userDrawn="1"/>
        </p:nvSpPr>
        <p:spPr>
          <a:xfrm>
            <a:off x="412801" y="420997"/>
            <a:ext cx="394444" cy="39444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FC53F200-5FCE-4B3A-932F-04E685446CEC}"/>
              </a:ext>
            </a:extLst>
          </p:cNvPr>
          <p:cNvSpPr/>
          <p:nvPr userDrawn="1"/>
        </p:nvSpPr>
        <p:spPr>
          <a:xfrm>
            <a:off x="610023" y="689564"/>
            <a:ext cx="171014" cy="17101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CBC03CE1-3FB9-4EB7-A11E-5344E6DBBF0A}"/>
              </a:ext>
            </a:extLst>
          </p:cNvPr>
          <p:cNvSpPr/>
          <p:nvPr userDrawn="1"/>
        </p:nvSpPr>
        <p:spPr>
          <a:xfrm>
            <a:off x="474389" y="814133"/>
            <a:ext cx="91582" cy="915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6F13DC54-292E-4CD8-A86E-9E87BE94F851}"/>
              </a:ext>
            </a:extLst>
          </p:cNvPr>
          <p:cNvSpPr/>
          <p:nvPr userDrawn="1"/>
        </p:nvSpPr>
        <p:spPr>
          <a:xfrm>
            <a:off x="407988" y="1028700"/>
            <a:ext cx="568801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BE8A4E66-0187-4E82-8A87-966B7ACE4D32}"/>
              </a:ext>
            </a:extLst>
          </p:cNvPr>
          <p:cNvSpPr/>
          <p:nvPr userDrawn="1"/>
        </p:nvSpPr>
        <p:spPr>
          <a:xfrm>
            <a:off x="6096000" y="1028700"/>
            <a:ext cx="6096000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pic>
        <p:nvPicPr>
          <p:cNvPr id="65" name="图形 64">
            <a:extLst>
              <a:ext uri="{FF2B5EF4-FFF2-40B4-BE49-F238E27FC236}">
                <a16:creationId xmlns:a16="http://schemas.microsoft.com/office/drawing/2014/main" xmlns="" id="{3BC2208D-EF40-42D5-A332-3E4A2CBFB09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l="65855" t="75623" r="31425"/>
          <a:stretch>
            <a:fillRect/>
          </a:stretch>
        </p:blipFill>
        <p:spPr>
          <a:xfrm>
            <a:off x="15738730" y="845493"/>
            <a:ext cx="45719" cy="88081"/>
          </a:xfrm>
          <a:custGeom>
            <a:avLst/>
            <a:gdLst>
              <a:gd name="connsiteX0" fmla="*/ 0 w 53362"/>
              <a:gd name="connsiteY0" fmla="*/ 0 h 102806"/>
              <a:gd name="connsiteX1" fmla="*/ 53362 w 53362"/>
              <a:gd name="connsiteY1" fmla="*/ 0 h 102806"/>
              <a:gd name="connsiteX2" fmla="*/ 10450 w 53362"/>
              <a:gd name="connsiteY2" fmla="*/ 102806 h 102806"/>
              <a:gd name="connsiteX3" fmla="*/ 0 w 53362"/>
              <a:gd name="connsiteY3" fmla="*/ 102806 h 10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362" h="102806">
                <a:moveTo>
                  <a:pt x="0" y="0"/>
                </a:moveTo>
                <a:lnTo>
                  <a:pt x="53362" y="0"/>
                </a:lnTo>
                <a:lnTo>
                  <a:pt x="10450" y="102806"/>
                </a:lnTo>
                <a:lnTo>
                  <a:pt x="0" y="102806"/>
                </a:lnTo>
                <a:close/>
              </a:path>
            </a:pathLst>
          </a:custGeom>
        </p:spPr>
      </p:pic>
      <p:sp>
        <p:nvSpPr>
          <p:cNvPr id="29" name="矩形: 圆角 28">
            <a:extLst>
              <a:ext uri="{FF2B5EF4-FFF2-40B4-BE49-F238E27FC236}">
                <a16:creationId xmlns:a16="http://schemas.microsoft.com/office/drawing/2014/main" xmlns="" id="{1959CFEE-24C8-4287-ADF7-750C06055844}"/>
              </a:ext>
            </a:extLst>
          </p:cNvPr>
          <p:cNvSpPr/>
          <p:nvPr userDrawn="1"/>
        </p:nvSpPr>
        <p:spPr>
          <a:xfrm>
            <a:off x="987425" y="1392238"/>
            <a:ext cx="10204450" cy="3611224"/>
          </a:xfrm>
          <a:prstGeom prst="roundRect">
            <a:avLst>
              <a:gd name="adj" fmla="val 1800"/>
            </a:avLst>
          </a:prstGeom>
          <a:solidFill>
            <a:schemeClr val="bg1"/>
          </a:solidFill>
          <a:ln>
            <a:noFill/>
          </a:ln>
          <a:effectLst>
            <a:outerShdw blurRad="317500" sx="98000" sy="98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36" name="等腰三角形 35">
            <a:extLst>
              <a:ext uri="{FF2B5EF4-FFF2-40B4-BE49-F238E27FC236}">
                <a16:creationId xmlns:a16="http://schemas.microsoft.com/office/drawing/2014/main" xmlns="" id="{051AF944-F7F5-4982-B067-67969B264703}"/>
              </a:ext>
            </a:extLst>
          </p:cNvPr>
          <p:cNvSpPr/>
          <p:nvPr userDrawn="1"/>
        </p:nvSpPr>
        <p:spPr>
          <a:xfrm rot="16200000">
            <a:off x="-62094" y="2999954"/>
            <a:ext cx="1392576" cy="395789"/>
          </a:xfrm>
          <a:prstGeom prst="triangle">
            <a:avLst/>
          </a:prstGeom>
          <a:gradFill>
            <a:gsLst>
              <a:gs pos="0">
                <a:schemeClr val="accent1">
                  <a:alpha val="5200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37" name="等腰三角形 36">
            <a:extLst>
              <a:ext uri="{FF2B5EF4-FFF2-40B4-BE49-F238E27FC236}">
                <a16:creationId xmlns:a16="http://schemas.microsoft.com/office/drawing/2014/main" xmlns="" id="{9DE515E9-C64B-4FF8-AC62-5B75543C479B}"/>
              </a:ext>
            </a:extLst>
          </p:cNvPr>
          <p:cNvSpPr/>
          <p:nvPr userDrawn="1"/>
        </p:nvSpPr>
        <p:spPr>
          <a:xfrm rot="5400000" flipH="1">
            <a:off x="10861519" y="2999956"/>
            <a:ext cx="1392576" cy="395789"/>
          </a:xfrm>
          <a:prstGeom prst="triangle">
            <a:avLst/>
          </a:prstGeom>
          <a:gradFill>
            <a:gsLst>
              <a:gs pos="0">
                <a:schemeClr val="accent1">
                  <a:alpha val="5200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48" name="图片占位符 47">
            <a:extLst>
              <a:ext uri="{FF2B5EF4-FFF2-40B4-BE49-F238E27FC236}">
                <a16:creationId xmlns:a16="http://schemas.microsoft.com/office/drawing/2014/main" xmlns="" id="{DFEADB6D-8A42-44C7-A713-FF8A8B9C34F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32426" y="1579377"/>
            <a:ext cx="3101976" cy="1479922"/>
          </a:xfrm>
          <a:custGeom>
            <a:avLst/>
            <a:gdLst>
              <a:gd name="connsiteX0" fmla="*/ 0 w 3101976"/>
              <a:gd name="connsiteY0" fmla="*/ 0 h 1479922"/>
              <a:gd name="connsiteX1" fmla="*/ 3101976 w 3101976"/>
              <a:gd name="connsiteY1" fmla="*/ 0 h 1479922"/>
              <a:gd name="connsiteX2" fmla="*/ 3101976 w 3101976"/>
              <a:gd name="connsiteY2" fmla="*/ 1479922 h 1479922"/>
              <a:gd name="connsiteX3" fmla="*/ 0 w 3101976"/>
              <a:gd name="connsiteY3" fmla="*/ 1479922 h 1479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01976" h="1479922">
                <a:moveTo>
                  <a:pt x="0" y="0"/>
                </a:moveTo>
                <a:lnTo>
                  <a:pt x="3101976" y="0"/>
                </a:lnTo>
                <a:lnTo>
                  <a:pt x="3101976" y="1479922"/>
                </a:lnTo>
                <a:lnTo>
                  <a:pt x="0" y="147992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endParaRPr lang="zh-CN" altLang="en-US" dirty="0"/>
          </a:p>
        </p:txBody>
      </p:sp>
      <p:sp>
        <p:nvSpPr>
          <p:cNvPr id="49" name="图片占位符 48">
            <a:extLst>
              <a:ext uri="{FF2B5EF4-FFF2-40B4-BE49-F238E27FC236}">
                <a16:creationId xmlns:a16="http://schemas.microsoft.com/office/drawing/2014/main" xmlns="" id="{8AEFF4C4-C0FD-4B10-9FC2-3DB281E243F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229753" y="3246438"/>
            <a:ext cx="3099919" cy="1479922"/>
          </a:xfrm>
          <a:custGeom>
            <a:avLst/>
            <a:gdLst>
              <a:gd name="connsiteX0" fmla="*/ 0 w 3099919"/>
              <a:gd name="connsiteY0" fmla="*/ 0 h 1479922"/>
              <a:gd name="connsiteX1" fmla="*/ 3099919 w 3099919"/>
              <a:gd name="connsiteY1" fmla="*/ 0 h 1479922"/>
              <a:gd name="connsiteX2" fmla="*/ 3099919 w 3099919"/>
              <a:gd name="connsiteY2" fmla="*/ 1479922 h 1479922"/>
              <a:gd name="connsiteX3" fmla="*/ 0 w 3099919"/>
              <a:gd name="connsiteY3" fmla="*/ 1479922 h 1479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9919" h="1479922">
                <a:moveTo>
                  <a:pt x="0" y="0"/>
                </a:moveTo>
                <a:lnTo>
                  <a:pt x="3099919" y="0"/>
                </a:lnTo>
                <a:lnTo>
                  <a:pt x="3099919" y="1479922"/>
                </a:lnTo>
                <a:lnTo>
                  <a:pt x="0" y="147992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endParaRPr lang="zh-CN" altLang="en-US"/>
          </a:p>
        </p:txBody>
      </p:sp>
      <p:sp>
        <p:nvSpPr>
          <p:cNvPr id="50" name="图片占位符 49">
            <a:extLst>
              <a:ext uri="{FF2B5EF4-FFF2-40B4-BE49-F238E27FC236}">
                <a16:creationId xmlns:a16="http://schemas.microsoft.com/office/drawing/2014/main" xmlns="" id="{1AF7CE21-B8A5-4C97-8E17-43C49D616DE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545012" y="1570635"/>
            <a:ext cx="3101976" cy="1474809"/>
          </a:xfrm>
          <a:custGeom>
            <a:avLst/>
            <a:gdLst>
              <a:gd name="connsiteX0" fmla="*/ 0 w 3101976"/>
              <a:gd name="connsiteY0" fmla="*/ 0 h 1474809"/>
              <a:gd name="connsiteX1" fmla="*/ 3101976 w 3101976"/>
              <a:gd name="connsiteY1" fmla="*/ 0 h 1474809"/>
              <a:gd name="connsiteX2" fmla="*/ 3101976 w 3101976"/>
              <a:gd name="connsiteY2" fmla="*/ 1474809 h 1474809"/>
              <a:gd name="connsiteX3" fmla="*/ 0 w 3101976"/>
              <a:gd name="connsiteY3" fmla="*/ 1474809 h 1474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01976" h="1474809">
                <a:moveTo>
                  <a:pt x="0" y="0"/>
                </a:moveTo>
                <a:lnTo>
                  <a:pt x="3101976" y="0"/>
                </a:lnTo>
                <a:lnTo>
                  <a:pt x="3101976" y="1474809"/>
                </a:lnTo>
                <a:lnTo>
                  <a:pt x="0" y="147480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endParaRPr lang="zh-CN" altLang="en-US"/>
          </a:p>
        </p:txBody>
      </p:sp>
      <p:sp>
        <p:nvSpPr>
          <p:cNvPr id="51" name="图片占位符 50">
            <a:extLst>
              <a:ext uri="{FF2B5EF4-FFF2-40B4-BE49-F238E27FC236}">
                <a16:creationId xmlns:a16="http://schemas.microsoft.com/office/drawing/2014/main" xmlns="" id="{F067733C-199B-4B43-8BE3-1A77E9F84C0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546041" y="3246438"/>
            <a:ext cx="3099919" cy="1479922"/>
          </a:xfrm>
          <a:custGeom>
            <a:avLst/>
            <a:gdLst>
              <a:gd name="connsiteX0" fmla="*/ 0 w 3099919"/>
              <a:gd name="connsiteY0" fmla="*/ 0 h 1479922"/>
              <a:gd name="connsiteX1" fmla="*/ 3099919 w 3099919"/>
              <a:gd name="connsiteY1" fmla="*/ 0 h 1479922"/>
              <a:gd name="connsiteX2" fmla="*/ 3099919 w 3099919"/>
              <a:gd name="connsiteY2" fmla="*/ 1479922 h 1479922"/>
              <a:gd name="connsiteX3" fmla="*/ 0 w 3099919"/>
              <a:gd name="connsiteY3" fmla="*/ 1479922 h 1479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9919" h="1479922">
                <a:moveTo>
                  <a:pt x="0" y="0"/>
                </a:moveTo>
                <a:lnTo>
                  <a:pt x="3099919" y="0"/>
                </a:lnTo>
                <a:lnTo>
                  <a:pt x="3099919" y="1479922"/>
                </a:lnTo>
                <a:lnTo>
                  <a:pt x="0" y="147992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endParaRPr lang="zh-CN" altLang="en-US"/>
          </a:p>
        </p:txBody>
      </p:sp>
      <p:sp>
        <p:nvSpPr>
          <p:cNvPr id="52" name="图片占位符 51">
            <a:extLst>
              <a:ext uri="{FF2B5EF4-FFF2-40B4-BE49-F238E27FC236}">
                <a16:creationId xmlns:a16="http://schemas.microsoft.com/office/drawing/2014/main" xmlns="" id="{111A86E8-72BC-475F-8DE1-89A55F087DE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862328" y="1568079"/>
            <a:ext cx="3099919" cy="1479922"/>
          </a:xfrm>
          <a:custGeom>
            <a:avLst/>
            <a:gdLst>
              <a:gd name="connsiteX0" fmla="*/ 0 w 3099919"/>
              <a:gd name="connsiteY0" fmla="*/ 0 h 1479922"/>
              <a:gd name="connsiteX1" fmla="*/ 3099919 w 3099919"/>
              <a:gd name="connsiteY1" fmla="*/ 0 h 1479922"/>
              <a:gd name="connsiteX2" fmla="*/ 3099919 w 3099919"/>
              <a:gd name="connsiteY2" fmla="*/ 1479922 h 1479922"/>
              <a:gd name="connsiteX3" fmla="*/ 0 w 3099919"/>
              <a:gd name="connsiteY3" fmla="*/ 1479922 h 1479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9919" h="1479922">
                <a:moveTo>
                  <a:pt x="0" y="0"/>
                </a:moveTo>
                <a:lnTo>
                  <a:pt x="3099919" y="0"/>
                </a:lnTo>
                <a:lnTo>
                  <a:pt x="3099919" y="1479922"/>
                </a:lnTo>
                <a:lnTo>
                  <a:pt x="0" y="147992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endParaRPr lang="zh-CN" altLang="en-US"/>
          </a:p>
        </p:txBody>
      </p:sp>
      <p:sp>
        <p:nvSpPr>
          <p:cNvPr id="53" name="图片占位符 52">
            <a:extLst>
              <a:ext uri="{FF2B5EF4-FFF2-40B4-BE49-F238E27FC236}">
                <a16:creationId xmlns:a16="http://schemas.microsoft.com/office/drawing/2014/main" xmlns="" id="{9F2A8402-A988-4ECF-B9A3-369B6C0FA15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862327" y="3246438"/>
            <a:ext cx="3099919" cy="1479922"/>
          </a:xfrm>
          <a:custGeom>
            <a:avLst/>
            <a:gdLst>
              <a:gd name="connsiteX0" fmla="*/ 0 w 3099919"/>
              <a:gd name="connsiteY0" fmla="*/ 0 h 1479922"/>
              <a:gd name="connsiteX1" fmla="*/ 3099919 w 3099919"/>
              <a:gd name="connsiteY1" fmla="*/ 0 h 1479922"/>
              <a:gd name="connsiteX2" fmla="*/ 3099919 w 3099919"/>
              <a:gd name="connsiteY2" fmla="*/ 1479922 h 1479922"/>
              <a:gd name="connsiteX3" fmla="*/ 0 w 3099919"/>
              <a:gd name="connsiteY3" fmla="*/ 1479922 h 1479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9919" h="1479922">
                <a:moveTo>
                  <a:pt x="0" y="0"/>
                </a:moveTo>
                <a:lnTo>
                  <a:pt x="3099919" y="0"/>
                </a:lnTo>
                <a:lnTo>
                  <a:pt x="3099919" y="1479922"/>
                </a:lnTo>
                <a:lnTo>
                  <a:pt x="0" y="147992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endParaRPr lang="zh-CN" altLang="en-US"/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xmlns="" id="{F5D1884E-3F53-4DB9-926C-65C5C9FF65C3}"/>
              </a:ext>
            </a:extLst>
          </p:cNvPr>
          <p:cNvCxnSpPr>
            <a:cxnSpLocks/>
          </p:cNvCxnSpPr>
          <p:nvPr userDrawn="1"/>
        </p:nvCxnSpPr>
        <p:spPr>
          <a:xfrm>
            <a:off x="0" y="6604000"/>
            <a:ext cx="12192000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标题 1">
            <a:extLst>
              <a:ext uri="{FF2B5EF4-FFF2-40B4-BE49-F238E27FC236}">
                <a16:creationId xmlns:a16="http://schemas.microsoft.com/office/drawing/2014/main" xmlns="" id="{65013D2E-6A6D-4431-8B9D-6DA7472D04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7012" y="26782"/>
            <a:ext cx="8029214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2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9694302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转场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" name="图片 418">
            <a:extLst>
              <a:ext uri="{FF2B5EF4-FFF2-40B4-BE49-F238E27FC236}">
                <a16:creationId xmlns:a16="http://schemas.microsoft.com/office/drawing/2014/main" xmlns="" id="{E7027FCF-A8CF-466B-983D-77DD2112D8D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420" name="PA-图片 202">
            <a:extLst>
              <a:ext uri="{FF2B5EF4-FFF2-40B4-BE49-F238E27FC236}">
                <a16:creationId xmlns:a16="http://schemas.microsoft.com/office/drawing/2014/main" xmlns="" id="{31CD218E-BDBE-477C-ADFF-5C4ECCF3D54A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1" y="1"/>
            <a:ext cx="12192000" cy="6858001"/>
          </a:xfrm>
          <a:custGeom>
            <a:avLst/>
            <a:gdLst/>
            <a:ahLst/>
            <a:cxnLst/>
            <a:rect l="0" t="0" r="0" b="0"/>
            <a:pathLst>
              <a:path w="12192000" h="6858001">
                <a:moveTo>
                  <a:pt x="0" y="0"/>
                </a:moveTo>
                <a:lnTo>
                  <a:pt x="12191999" y="0"/>
                </a:lnTo>
                <a:lnTo>
                  <a:pt x="12191999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4">
              <a:alphaModFix amt="69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65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7FA8D5B6-0ADC-474E-879C-5017B3A85320}"/>
              </a:ext>
            </a:extLst>
          </p:cNvPr>
          <p:cNvSpPr/>
          <p:nvPr userDrawn="1"/>
        </p:nvSpPr>
        <p:spPr>
          <a:xfrm>
            <a:off x="319980" y="1286729"/>
            <a:ext cx="1404013" cy="5729383"/>
          </a:xfrm>
          <a:custGeom>
            <a:avLst/>
            <a:gdLst/>
            <a:ahLst/>
            <a:cxnLst/>
            <a:rect l="l" t="t" r="r" b="b"/>
            <a:pathLst>
              <a:path w="1404013" h="5729383">
                <a:moveTo>
                  <a:pt x="0" y="0"/>
                </a:moveTo>
                <a:lnTo>
                  <a:pt x="1404013" y="0"/>
                </a:lnTo>
                <a:lnTo>
                  <a:pt x="1404013" y="5729383"/>
                </a:lnTo>
                <a:lnTo>
                  <a:pt x="1234021" y="5729383"/>
                </a:lnTo>
                <a:lnTo>
                  <a:pt x="1234021" y="169992"/>
                </a:lnTo>
                <a:lnTo>
                  <a:pt x="0" y="169992"/>
                </a:lnTo>
                <a:close/>
              </a:path>
            </a:pathLst>
          </a:custGeom>
          <a:gradFill>
            <a:gsLst>
              <a:gs pos="0">
                <a:schemeClr val="accent2">
                  <a:alpha val="49000"/>
                </a:schemeClr>
              </a:gs>
              <a:gs pos="100000">
                <a:schemeClr val="accent2">
                  <a:alpha val="50000"/>
                </a:schemeClr>
              </a:gs>
            </a:gsLst>
            <a:lin ang="5400000" scaled="0"/>
          </a:gradFill>
          <a:ln w="6350">
            <a:gradFill>
              <a:gsLst>
                <a:gs pos="0">
                  <a:schemeClr val="accent2"/>
                </a:gs>
                <a:gs pos="100000">
                  <a:schemeClr val="accent2"/>
                </a:gs>
              </a:gsLst>
              <a:lin ang="5400000" scaled="1"/>
            </a:gra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algn="l">
              <a:lnSpc>
                <a:spcPct val="120000"/>
              </a:lnSpc>
              <a:spcBef>
                <a:spcPts val="2500"/>
              </a:spcBef>
              <a:defRPr sz="2000">
                <a:solidFill>
                  <a:srgbClr val="53585F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prstClr val="white"/>
              </a:buClr>
              <a:buSzTx/>
              <a:buFontTx/>
              <a:buNone/>
              <a:tabLst/>
              <a:defRPr/>
            </a:pPr>
            <a:endParaRPr kumimoji="0" lang="zh-CN" altLang="en-US" sz="49600" b="0" u="none" strike="noStrike" kern="1200" cap="none" spc="0" normalizeH="0" baseline="0" noProof="0" dirty="0">
              <a:ln w="6350">
                <a:gradFill>
                  <a:gsLst>
                    <a:gs pos="0">
                      <a:srgbClr val="0BD0D9"/>
                    </a:gs>
                    <a:gs pos="100000">
                      <a:srgbClr val="0BD0D9"/>
                    </a:gs>
                  </a:gsLst>
                  <a:lin ang="5400000" scaled="1"/>
                </a:gradFill>
              </a:ln>
              <a:gradFill>
                <a:gsLst>
                  <a:gs pos="0">
                    <a:srgbClr val="0BD0D9">
                      <a:alpha val="49000"/>
                    </a:srgbClr>
                  </a:gs>
                  <a:gs pos="100000">
                    <a:srgbClr val="0BD0D9">
                      <a:alpha val="50000"/>
                    </a:srgbClr>
                  </a:gs>
                </a:gsLst>
                <a:lin ang="5400000" scaled="0"/>
              </a:gradFill>
              <a:effectLst/>
              <a:uLnTx/>
              <a:uFillTx/>
              <a:latin typeface="Arual" pitchFamily="2" charset="0"/>
              <a:ea typeface="Arual" pitchFamily="2" charset="0"/>
              <a:cs typeface="Arial" panose="020B0604020202020204" pitchFamily="34" charset="0"/>
            </a:endParaRPr>
          </a:p>
        </p:txBody>
      </p:sp>
      <p:sp>
        <p:nvSpPr>
          <p:cNvPr id="8" name="平行四边形 7">
            <a:extLst>
              <a:ext uri="{FF2B5EF4-FFF2-40B4-BE49-F238E27FC236}">
                <a16:creationId xmlns:a16="http://schemas.microsoft.com/office/drawing/2014/main" xmlns="" id="{40CC15D9-8FE8-403A-9626-F0734B0EEA55}"/>
              </a:ext>
            </a:extLst>
          </p:cNvPr>
          <p:cNvSpPr/>
          <p:nvPr/>
        </p:nvSpPr>
        <p:spPr>
          <a:xfrm flipH="1">
            <a:off x="2933700" y="549274"/>
            <a:ext cx="9499372" cy="1470025"/>
          </a:xfrm>
          <a:prstGeom prst="parallelogram">
            <a:avLst/>
          </a:prstGeom>
          <a:gradFill>
            <a:gsLst>
              <a:gs pos="0">
                <a:schemeClr val="accent2">
                  <a:alpha val="17000"/>
                </a:schemeClr>
              </a:gs>
              <a:gs pos="92000">
                <a:schemeClr val="accent2">
                  <a:alpha val="0"/>
                </a:schemeClr>
              </a:gs>
            </a:gsLst>
            <a:lin ang="8100000" scaled="0"/>
          </a:gradFill>
          <a:ln w="6350" cap="flat">
            <a:gradFill>
              <a:gsLst>
                <a:gs pos="0">
                  <a:schemeClr val="accent1"/>
                </a:gs>
                <a:gs pos="87000">
                  <a:schemeClr val="accent1">
                    <a:alpha val="0"/>
                  </a:schemeClr>
                </a:gs>
              </a:gsLst>
              <a:lin ang="8100000" scaled="0"/>
            </a:gra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4983" tIns="54983" rIns="54983" bIns="54983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109965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65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  <a:sym typeface="Arial"/>
            </a:endParaRPr>
          </a:p>
        </p:txBody>
      </p:sp>
      <p:sp>
        <p:nvSpPr>
          <p:cNvPr id="9" name="等腰三角形 28">
            <a:extLst>
              <a:ext uri="{FF2B5EF4-FFF2-40B4-BE49-F238E27FC236}">
                <a16:creationId xmlns:a16="http://schemas.microsoft.com/office/drawing/2014/main" xmlns="" id="{5642F864-5575-4575-95D3-E852937BE368}"/>
              </a:ext>
            </a:extLst>
          </p:cNvPr>
          <p:cNvSpPr/>
          <p:nvPr/>
        </p:nvSpPr>
        <p:spPr>
          <a:xfrm rot="12904652" flipH="1">
            <a:off x="3356622" y="1848256"/>
            <a:ext cx="292524" cy="88998"/>
          </a:xfrm>
          <a:custGeom>
            <a:avLst/>
            <a:gdLst>
              <a:gd name="connsiteX0" fmla="*/ 0 w 322512"/>
              <a:gd name="connsiteY0" fmla="*/ 107659 h 107659"/>
              <a:gd name="connsiteX1" fmla="*/ 158108 w 322512"/>
              <a:gd name="connsiteY1" fmla="*/ 0 h 107659"/>
              <a:gd name="connsiteX2" fmla="*/ 322512 w 322512"/>
              <a:gd name="connsiteY2" fmla="*/ 107659 h 107659"/>
              <a:gd name="connsiteX3" fmla="*/ 0 w 322512"/>
              <a:gd name="connsiteY3" fmla="*/ 107659 h 107659"/>
              <a:gd name="connsiteX0" fmla="*/ 0 w 322512"/>
              <a:gd name="connsiteY0" fmla="*/ 117031 h 117031"/>
              <a:gd name="connsiteX1" fmla="*/ 153051 w 322512"/>
              <a:gd name="connsiteY1" fmla="*/ 0 h 117031"/>
              <a:gd name="connsiteX2" fmla="*/ 322512 w 322512"/>
              <a:gd name="connsiteY2" fmla="*/ 117031 h 117031"/>
              <a:gd name="connsiteX3" fmla="*/ 0 w 322512"/>
              <a:gd name="connsiteY3" fmla="*/ 117031 h 117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2512" h="117031">
                <a:moveTo>
                  <a:pt x="0" y="117031"/>
                </a:moveTo>
                <a:lnTo>
                  <a:pt x="153051" y="0"/>
                </a:lnTo>
                <a:lnTo>
                  <a:pt x="322512" y="117031"/>
                </a:lnTo>
                <a:lnTo>
                  <a:pt x="0" y="117031"/>
                </a:ln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0" name="平行四边形 9">
            <a:extLst>
              <a:ext uri="{FF2B5EF4-FFF2-40B4-BE49-F238E27FC236}">
                <a16:creationId xmlns:a16="http://schemas.microsoft.com/office/drawing/2014/main" xmlns="" id="{A434BAB2-BB08-4833-8855-177C4C3C7A69}"/>
              </a:ext>
            </a:extLst>
          </p:cNvPr>
          <p:cNvSpPr/>
          <p:nvPr userDrawn="1"/>
        </p:nvSpPr>
        <p:spPr>
          <a:xfrm flipH="1">
            <a:off x="4740165" y="2301875"/>
            <a:ext cx="8391459" cy="1131562"/>
          </a:xfrm>
          <a:prstGeom prst="parallelogram">
            <a:avLst/>
          </a:prstGeom>
          <a:noFill/>
          <a:ln w="6350" cap="flat">
            <a:gradFill>
              <a:gsLst>
                <a:gs pos="0">
                  <a:schemeClr val="tx1"/>
                </a:gs>
                <a:gs pos="82000">
                  <a:schemeClr val="tx1">
                    <a:alpha val="0"/>
                  </a:schemeClr>
                </a:gs>
              </a:gsLst>
              <a:lin ang="8100000" scaled="0"/>
            </a:gra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54983" tIns="54983" rIns="54983" bIns="54983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09965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65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  <a:sym typeface="Arial"/>
            </a:endParaRPr>
          </a:p>
        </p:txBody>
      </p:sp>
      <p:sp>
        <p:nvSpPr>
          <p:cNvPr id="11" name="平行四边形 10">
            <a:extLst>
              <a:ext uri="{FF2B5EF4-FFF2-40B4-BE49-F238E27FC236}">
                <a16:creationId xmlns:a16="http://schemas.microsoft.com/office/drawing/2014/main" xmlns="" id="{D4A42D06-7580-4C35-93EF-089088CADA7E}"/>
              </a:ext>
            </a:extLst>
          </p:cNvPr>
          <p:cNvSpPr/>
          <p:nvPr userDrawn="1"/>
        </p:nvSpPr>
        <p:spPr>
          <a:xfrm flipH="1">
            <a:off x="4740165" y="3739520"/>
            <a:ext cx="8391459" cy="1131562"/>
          </a:xfrm>
          <a:prstGeom prst="parallelogram">
            <a:avLst/>
          </a:prstGeom>
          <a:noFill/>
          <a:ln w="6350" cap="flat">
            <a:gradFill>
              <a:gsLst>
                <a:gs pos="0">
                  <a:schemeClr val="tx1"/>
                </a:gs>
                <a:gs pos="82000">
                  <a:schemeClr val="tx1">
                    <a:alpha val="0"/>
                  </a:schemeClr>
                </a:gs>
              </a:gsLst>
              <a:lin ang="8100000" scaled="0"/>
            </a:gra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4983" tIns="54983" rIns="54983" bIns="54983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109965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65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  <a:sym typeface="Arial"/>
            </a:endParaRPr>
          </a:p>
        </p:txBody>
      </p:sp>
      <p:sp>
        <p:nvSpPr>
          <p:cNvPr id="12" name="平行四边形 11">
            <a:extLst>
              <a:ext uri="{FF2B5EF4-FFF2-40B4-BE49-F238E27FC236}">
                <a16:creationId xmlns:a16="http://schemas.microsoft.com/office/drawing/2014/main" xmlns="" id="{6D9C3974-1998-41F7-A64E-AFD240D9045C}"/>
              </a:ext>
            </a:extLst>
          </p:cNvPr>
          <p:cNvSpPr/>
          <p:nvPr userDrawn="1"/>
        </p:nvSpPr>
        <p:spPr>
          <a:xfrm flipH="1">
            <a:off x="4740165" y="5177164"/>
            <a:ext cx="8391459" cy="1131562"/>
          </a:xfrm>
          <a:prstGeom prst="parallelogram">
            <a:avLst/>
          </a:prstGeom>
          <a:noFill/>
          <a:ln w="6350" cap="flat">
            <a:gradFill>
              <a:gsLst>
                <a:gs pos="0">
                  <a:schemeClr val="tx1"/>
                </a:gs>
                <a:gs pos="82000">
                  <a:schemeClr val="tx1">
                    <a:alpha val="0"/>
                  </a:schemeClr>
                </a:gs>
              </a:gsLst>
              <a:lin ang="8100000" scaled="0"/>
            </a:gra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54983" tIns="54983" rIns="54983" bIns="54983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09965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65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56570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94AA6609-6476-4364-A003-7BA7616E8A27}"/>
              </a:ext>
            </a:extLst>
          </p:cNvPr>
          <p:cNvSpPr/>
          <p:nvPr userDrawn="1"/>
        </p:nvSpPr>
        <p:spPr>
          <a:xfrm>
            <a:off x="412801" y="420997"/>
            <a:ext cx="394444" cy="39444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FC53F200-5FCE-4B3A-932F-04E685446CEC}"/>
              </a:ext>
            </a:extLst>
          </p:cNvPr>
          <p:cNvSpPr/>
          <p:nvPr userDrawn="1"/>
        </p:nvSpPr>
        <p:spPr>
          <a:xfrm>
            <a:off x="610023" y="689564"/>
            <a:ext cx="171014" cy="17101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CBC03CE1-3FB9-4EB7-A11E-5344E6DBBF0A}"/>
              </a:ext>
            </a:extLst>
          </p:cNvPr>
          <p:cNvSpPr/>
          <p:nvPr userDrawn="1"/>
        </p:nvSpPr>
        <p:spPr>
          <a:xfrm>
            <a:off x="474389" y="814133"/>
            <a:ext cx="91582" cy="915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6F13DC54-292E-4CD8-A86E-9E87BE94F851}"/>
              </a:ext>
            </a:extLst>
          </p:cNvPr>
          <p:cNvSpPr/>
          <p:nvPr userDrawn="1"/>
        </p:nvSpPr>
        <p:spPr>
          <a:xfrm>
            <a:off x="407988" y="1028700"/>
            <a:ext cx="568801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BE8A4E66-0187-4E82-8A87-966B7ACE4D32}"/>
              </a:ext>
            </a:extLst>
          </p:cNvPr>
          <p:cNvSpPr/>
          <p:nvPr userDrawn="1"/>
        </p:nvSpPr>
        <p:spPr>
          <a:xfrm>
            <a:off x="6096000" y="1028700"/>
            <a:ext cx="6096000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pic>
        <p:nvPicPr>
          <p:cNvPr id="65" name="图形 64">
            <a:extLst>
              <a:ext uri="{FF2B5EF4-FFF2-40B4-BE49-F238E27FC236}">
                <a16:creationId xmlns:a16="http://schemas.microsoft.com/office/drawing/2014/main" xmlns="" id="{3BC2208D-EF40-42D5-A332-3E4A2CBFB09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l="65855" t="75623" r="31425"/>
          <a:stretch>
            <a:fillRect/>
          </a:stretch>
        </p:blipFill>
        <p:spPr>
          <a:xfrm>
            <a:off x="15738730" y="845493"/>
            <a:ext cx="45719" cy="88081"/>
          </a:xfrm>
          <a:custGeom>
            <a:avLst/>
            <a:gdLst>
              <a:gd name="connsiteX0" fmla="*/ 0 w 53362"/>
              <a:gd name="connsiteY0" fmla="*/ 0 h 102806"/>
              <a:gd name="connsiteX1" fmla="*/ 53362 w 53362"/>
              <a:gd name="connsiteY1" fmla="*/ 0 h 102806"/>
              <a:gd name="connsiteX2" fmla="*/ 10450 w 53362"/>
              <a:gd name="connsiteY2" fmla="*/ 102806 h 102806"/>
              <a:gd name="connsiteX3" fmla="*/ 0 w 53362"/>
              <a:gd name="connsiteY3" fmla="*/ 102806 h 10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362" h="102806">
                <a:moveTo>
                  <a:pt x="0" y="0"/>
                </a:moveTo>
                <a:lnTo>
                  <a:pt x="53362" y="0"/>
                </a:lnTo>
                <a:lnTo>
                  <a:pt x="10450" y="102806"/>
                </a:lnTo>
                <a:lnTo>
                  <a:pt x="0" y="102806"/>
                </a:lnTo>
                <a:close/>
              </a:path>
            </a:pathLst>
          </a:custGeom>
        </p:spPr>
      </p:pic>
      <p:sp>
        <p:nvSpPr>
          <p:cNvPr id="32" name="图片占位符 31">
            <a:extLst>
              <a:ext uri="{FF2B5EF4-FFF2-40B4-BE49-F238E27FC236}">
                <a16:creationId xmlns:a16="http://schemas.microsoft.com/office/drawing/2014/main" xmlns="" id="{ECE657FB-2252-41B6-8E23-8A29E96C352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03157" y="1577607"/>
            <a:ext cx="1150086" cy="1150086"/>
          </a:xfrm>
          <a:custGeom>
            <a:avLst/>
            <a:gdLst>
              <a:gd name="connsiteX0" fmla="*/ 575043 w 1150086"/>
              <a:gd name="connsiteY0" fmla="*/ 0 h 1150086"/>
              <a:gd name="connsiteX1" fmla="*/ 1150086 w 1150086"/>
              <a:gd name="connsiteY1" fmla="*/ 575043 h 1150086"/>
              <a:gd name="connsiteX2" fmla="*/ 575043 w 1150086"/>
              <a:gd name="connsiteY2" fmla="*/ 1150086 h 1150086"/>
              <a:gd name="connsiteX3" fmla="*/ 0 w 1150086"/>
              <a:gd name="connsiteY3" fmla="*/ 575043 h 1150086"/>
              <a:gd name="connsiteX4" fmla="*/ 575043 w 1150086"/>
              <a:gd name="connsiteY4" fmla="*/ 0 h 1150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0086" h="1150086">
                <a:moveTo>
                  <a:pt x="575043" y="0"/>
                </a:moveTo>
                <a:cubicBezTo>
                  <a:pt x="892630" y="0"/>
                  <a:pt x="1150086" y="257456"/>
                  <a:pt x="1150086" y="575043"/>
                </a:cubicBezTo>
                <a:cubicBezTo>
                  <a:pt x="1150086" y="892630"/>
                  <a:pt x="892630" y="1150086"/>
                  <a:pt x="575043" y="1150086"/>
                </a:cubicBezTo>
                <a:cubicBezTo>
                  <a:pt x="257456" y="1150086"/>
                  <a:pt x="0" y="892630"/>
                  <a:pt x="0" y="575043"/>
                </a:cubicBezTo>
                <a:cubicBezTo>
                  <a:pt x="0" y="257456"/>
                  <a:pt x="257456" y="0"/>
                  <a:pt x="57504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50"/>
            </a:lvl1pPr>
          </a:lstStyle>
          <a:p>
            <a:endParaRPr lang="zh-CN" altLang="en-US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xmlns="" id="{F8943ACE-69EE-48B9-BB17-3F0C4F565DD4}"/>
              </a:ext>
            </a:extLst>
          </p:cNvPr>
          <p:cNvSpPr/>
          <p:nvPr/>
        </p:nvSpPr>
        <p:spPr>
          <a:xfrm>
            <a:off x="2803157" y="1577607"/>
            <a:ext cx="1150086" cy="1150086"/>
          </a:xfrm>
          <a:prstGeom prst="ellipse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xmlns="" id="{FEF138F9-DB6D-46F4-901E-BC980694FB45}"/>
              </a:ext>
            </a:extLst>
          </p:cNvPr>
          <p:cNvSpPr/>
          <p:nvPr/>
        </p:nvSpPr>
        <p:spPr>
          <a:xfrm>
            <a:off x="1004277" y="3911232"/>
            <a:ext cx="1150086" cy="1150086"/>
          </a:xfrm>
          <a:prstGeom prst="ellipse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xmlns="" id="{548E08F5-6986-4B87-9D28-82EC12CA0438}"/>
              </a:ext>
            </a:extLst>
          </p:cNvPr>
          <p:cNvSpPr/>
          <p:nvPr/>
        </p:nvSpPr>
        <p:spPr>
          <a:xfrm>
            <a:off x="2803157" y="3911232"/>
            <a:ext cx="1150086" cy="1150086"/>
          </a:xfrm>
          <a:prstGeom prst="ellipse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xmlns="" id="{3664AE01-D8E2-4895-931C-9ABE89A2D45E}"/>
              </a:ext>
            </a:extLst>
          </p:cNvPr>
          <p:cNvSpPr/>
          <p:nvPr/>
        </p:nvSpPr>
        <p:spPr>
          <a:xfrm>
            <a:off x="4602037" y="3911232"/>
            <a:ext cx="1150086" cy="1150086"/>
          </a:xfrm>
          <a:prstGeom prst="ellipse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49" name="图片占位符 48">
            <a:extLst>
              <a:ext uri="{FF2B5EF4-FFF2-40B4-BE49-F238E27FC236}">
                <a16:creationId xmlns:a16="http://schemas.microsoft.com/office/drawing/2014/main" xmlns="" id="{7AC47FA5-FE24-44F3-A07F-A43E24CA626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004277" y="3911232"/>
            <a:ext cx="1150086" cy="1150086"/>
          </a:xfrm>
          <a:custGeom>
            <a:avLst/>
            <a:gdLst>
              <a:gd name="connsiteX0" fmla="*/ 575043 w 1150086"/>
              <a:gd name="connsiteY0" fmla="*/ 0 h 1150086"/>
              <a:gd name="connsiteX1" fmla="*/ 1150086 w 1150086"/>
              <a:gd name="connsiteY1" fmla="*/ 575043 h 1150086"/>
              <a:gd name="connsiteX2" fmla="*/ 575043 w 1150086"/>
              <a:gd name="connsiteY2" fmla="*/ 1150086 h 1150086"/>
              <a:gd name="connsiteX3" fmla="*/ 0 w 1150086"/>
              <a:gd name="connsiteY3" fmla="*/ 575043 h 1150086"/>
              <a:gd name="connsiteX4" fmla="*/ 575043 w 1150086"/>
              <a:gd name="connsiteY4" fmla="*/ 0 h 1150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0086" h="1150086">
                <a:moveTo>
                  <a:pt x="575043" y="0"/>
                </a:moveTo>
                <a:cubicBezTo>
                  <a:pt x="892630" y="0"/>
                  <a:pt x="1150086" y="257456"/>
                  <a:pt x="1150086" y="575043"/>
                </a:cubicBezTo>
                <a:cubicBezTo>
                  <a:pt x="1150086" y="892630"/>
                  <a:pt x="892630" y="1150086"/>
                  <a:pt x="575043" y="1150086"/>
                </a:cubicBezTo>
                <a:cubicBezTo>
                  <a:pt x="257456" y="1150086"/>
                  <a:pt x="0" y="892630"/>
                  <a:pt x="0" y="575043"/>
                </a:cubicBezTo>
                <a:cubicBezTo>
                  <a:pt x="0" y="257456"/>
                  <a:pt x="257456" y="0"/>
                  <a:pt x="57504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50"/>
            </a:lvl1pPr>
          </a:lstStyle>
          <a:p>
            <a:endParaRPr lang="zh-CN" altLang="en-US"/>
          </a:p>
        </p:txBody>
      </p:sp>
      <p:sp>
        <p:nvSpPr>
          <p:cNvPr id="50" name="图片占位符 49">
            <a:extLst>
              <a:ext uri="{FF2B5EF4-FFF2-40B4-BE49-F238E27FC236}">
                <a16:creationId xmlns:a16="http://schemas.microsoft.com/office/drawing/2014/main" xmlns="" id="{C0438167-84B7-44A1-B733-9646E0BA936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803157" y="3911232"/>
            <a:ext cx="1150086" cy="1150086"/>
          </a:xfrm>
          <a:custGeom>
            <a:avLst/>
            <a:gdLst>
              <a:gd name="connsiteX0" fmla="*/ 575043 w 1150086"/>
              <a:gd name="connsiteY0" fmla="*/ 0 h 1150086"/>
              <a:gd name="connsiteX1" fmla="*/ 1150086 w 1150086"/>
              <a:gd name="connsiteY1" fmla="*/ 575043 h 1150086"/>
              <a:gd name="connsiteX2" fmla="*/ 575043 w 1150086"/>
              <a:gd name="connsiteY2" fmla="*/ 1150086 h 1150086"/>
              <a:gd name="connsiteX3" fmla="*/ 0 w 1150086"/>
              <a:gd name="connsiteY3" fmla="*/ 575043 h 1150086"/>
              <a:gd name="connsiteX4" fmla="*/ 575043 w 1150086"/>
              <a:gd name="connsiteY4" fmla="*/ 0 h 1150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0086" h="1150086">
                <a:moveTo>
                  <a:pt x="575043" y="0"/>
                </a:moveTo>
                <a:cubicBezTo>
                  <a:pt x="892630" y="0"/>
                  <a:pt x="1150086" y="257456"/>
                  <a:pt x="1150086" y="575043"/>
                </a:cubicBezTo>
                <a:cubicBezTo>
                  <a:pt x="1150086" y="892630"/>
                  <a:pt x="892630" y="1150086"/>
                  <a:pt x="575043" y="1150086"/>
                </a:cubicBezTo>
                <a:cubicBezTo>
                  <a:pt x="257456" y="1150086"/>
                  <a:pt x="0" y="892630"/>
                  <a:pt x="0" y="575043"/>
                </a:cubicBezTo>
                <a:cubicBezTo>
                  <a:pt x="0" y="257456"/>
                  <a:pt x="257456" y="0"/>
                  <a:pt x="57504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50"/>
            </a:lvl1pPr>
          </a:lstStyle>
          <a:p>
            <a:endParaRPr lang="zh-CN" altLang="en-US"/>
          </a:p>
        </p:txBody>
      </p:sp>
      <p:sp>
        <p:nvSpPr>
          <p:cNvPr id="51" name="图片占位符 50">
            <a:extLst>
              <a:ext uri="{FF2B5EF4-FFF2-40B4-BE49-F238E27FC236}">
                <a16:creationId xmlns:a16="http://schemas.microsoft.com/office/drawing/2014/main" xmlns="" id="{5E3580A5-824C-4D7F-92F1-A9D78E233B5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602037" y="3911232"/>
            <a:ext cx="1150086" cy="1150086"/>
          </a:xfrm>
          <a:custGeom>
            <a:avLst/>
            <a:gdLst>
              <a:gd name="connsiteX0" fmla="*/ 575043 w 1150086"/>
              <a:gd name="connsiteY0" fmla="*/ 0 h 1150086"/>
              <a:gd name="connsiteX1" fmla="*/ 1150086 w 1150086"/>
              <a:gd name="connsiteY1" fmla="*/ 575043 h 1150086"/>
              <a:gd name="connsiteX2" fmla="*/ 575043 w 1150086"/>
              <a:gd name="connsiteY2" fmla="*/ 1150086 h 1150086"/>
              <a:gd name="connsiteX3" fmla="*/ 0 w 1150086"/>
              <a:gd name="connsiteY3" fmla="*/ 575043 h 1150086"/>
              <a:gd name="connsiteX4" fmla="*/ 575043 w 1150086"/>
              <a:gd name="connsiteY4" fmla="*/ 0 h 1150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0086" h="1150086">
                <a:moveTo>
                  <a:pt x="575043" y="0"/>
                </a:moveTo>
                <a:cubicBezTo>
                  <a:pt x="892630" y="0"/>
                  <a:pt x="1150086" y="257456"/>
                  <a:pt x="1150086" y="575043"/>
                </a:cubicBezTo>
                <a:cubicBezTo>
                  <a:pt x="1150086" y="892630"/>
                  <a:pt x="892630" y="1150086"/>
                  <a:pt x="575043" y="1150086"/>
                </a:cubicBezTo>
                <a:cubicBezTo>
                  <a:pt x="257456" y="1150086"/>
                  <a:pt x="0" y="892630"/>
                  <a:pt x="0" y="575043"/>
                </a:cubicBezTo>
                <a:cubicBezTo>
                  <a:pt x="0" y="257456"/>
                  <a:pt x="257456" y="0"/>
                  <a:pt x="57504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50"/>
            </a:lvl1pPr>
          </a:lstStyle>
          <a:p>
            <a:endParaRPr lang="zh-CN" altLang="en-US"/>
          </a:p>
        </p:txBody>
      </p: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xmlns="" id="{92CDB256-3D50-4A88-8124-847466B96A6B}"/>
              </a:ext>
            </a:extLst>
          </p:cNvPr>
          <p:cNvCxnSpPr>
            <a:cxnSpLocks/>
          </p:cNvCxnSpPr>
          <p:nvPr userDrawn="1"/>
        </p:nvCxnSpPr>
        <p:spPr>
          <a:xfrm>
            <a:off x="0" y="6604000"/>
            <a:ext cx="12192000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标题 1">
            <a:extLst>
              <a:ext uri="{FF2B5EF4-FFF2-40B4-BE49-F238E27FC236}">
                <a16:creationId xmlns:a16="http://schemas.microsoft.com/office/drawing/2014/main" xmlns="" id="{2EEC3FE6-558E-4B42-9807-7E55F62C20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7012" y="26782"/>
            <a:ext cx="8029214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2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77008082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94AA6609-6476-4364-A003-7BA7616E8A27}"/>
              </a:ext>
            </a:extLst>
          </p:cNvPr>
          <p:cNvSpPr/>
          <p:nvPr userDrawn="1"/>
        </p:nvSpPr>
        <p:spPr>
          <a:xfrm>
            <a:off x="412801" y="420997"/>
            <a:ext cx="394444" cy="39444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FC53F200-5FCE-4B3A-932F-04E685446CEC}"/>
              </a:ext>
            </a:extLst>
          </p:cNvPr>
          <p:cNvSpPr/>
          <p:nvPr userDrawn="1"/>
        </p:nvSpPr>
        <p:spPr>
          <a:xfrm>
            <a:off x="610023" y="689564"/>
            <a:ext cx="171014" cy="17101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CBC03CE1-3FB9-4EB7-A11E-5344E6DBBF0A}"/>
              </a:ext>
            </a:extLst>
          </p:cNvPr>
          <p:cNvSpPr/>
          <p:nvPr userDrawn="1"/>
        </p:nvSpPr>
        <p:spPr>
          <a:xfrm>
            <a:off x="474389" y="814133"/>
            <a:ext cx="91582" cy="915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6F13DC54-292E-4CD8-A86E-9E87BE94F851}"/>
              </a:ext>
            </a:extLst>
          </p:cNvPr>
          <p:cNvSpPr/>
          <p:nvPr userDrawn="1"/>
        </p:nvSpPr>
        <p:spPr>
          <a:xfrm>
            <a:off x="407988" y="1028700"/>
            <a:ext cx="568801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BE8A4E66-0187-4E82-8A87-966B7ACE4D32}"/>
              </a:ext>
            </a:extLst>
          </p:cNvPr>
          <p:cNvSpPr/>
          <p:nvPr userDrawn="1"/>
        </p:nvSpPr>
        <p:spPr>
          <a:xfrm>
            <a:off x="6096000" y="1028700"/>
            <a:ext cx="6096000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pic>
        <p:nvPicPr>
          <p:cNvPr id="65" name="图形 64">
            <a:extLst>
              <a:ext uri="{FF2B5EF4-FFF2-40B4-BE49-F238E27FC236}">
                <a16:creationId xmlns:a16="http://schemas.microsoft.com/office/drawing/2014/main" xmlns="" id="{3BC2208D-EF40-42D5-A332-3E4A2CBFB09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l="65855" t="75623" r="31425"/>
          <a:stretch>
            <a:fillRect/>
          </a:stretch>
        </p:blipFill>
        <p:spPr>
          <a:xfrm>
            <a:off x="15738730" y="845493"/>
            <a:ext cx="45719" cy="88081"/>
          </a:xfrm>
          <a:custGeom>
            <a:avLst/>
            <a:gdLst>
              <a:gd name="connsiteX0" fmla="*/ 0 w 53362"/>
              <a:gd name="connsiteY0" fmla="*/ 0 h 102806"/>
              <a:gd name="connsiteX1" fmla="*/ 53362 w 53362"/>
              <a:gd name="connsiteY1" fmla="*/ 0 h 102806"/>
              <a:gd name="connsiteX2" fmla="*/ 10450 w 53362"/>
              <a:gd name="connsiteY2" fmla="*/ 102806 h 102806"/>
              <a:gd name="connsiteX3" fmla="*/ 0 w 53362"/>
              <a:gd name="connsiteY3" fmla="*/ 102806 h 10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362" h="102806">
                <a:moveTo>
                  <a:pt x="0" y="0"/>
                </a:moveTo>
                <a:lnTo>
                  <a:pt x="53362" y="0"/>
                </a:lnTo>
                <a:lnTo>
                  <a:pt x="10450" y="102806"/>
                </a:lnTo>
                <a:lnTo>
                  <a:pt x="0" y="102806"/>
                </a:lnTo>
                <a:close/>
              </a:path>
            </a:pathLst>
          </a:custGeom>
        </p:spPr>
      </p:pic>
      <p:sp>
        <p:nvSpPr>
          <p:cNvPr id="30" name="图片占位符 29">
            <a:extLst>
              <a:ext uri="{FF2B5EF4-FFF2-40B4-BE49-F238E27FC236}">
                <a16:creationId xmlns:a16="http://schemas.microsoft.com/office/drawing/2014/main" xmlns="" id="{37985C78-4EFC-432D-B4B6-D51F65DEB14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60401" y="1432463"/>
            <a:ext cx="5435600" cy="4768311"/>
          </a:xfrm>
          <a:custGeom>
            <a:avLst/>
            <a:gdLst>
              <a:gd name="connsiteX0" fmla="*/ 0 w 5435600"/>
              <a:gd name="connsiteY0" fmla="*/ 0 h 4768311"/>
              <a:gd name="connsiteX1" fmla="*/ 5435600 w 5435600"/>
              <a:gd name="connsiteY1" fmla="*/ 0 h 4768311"/>
              <a:gd name="connsiteX2" fmla="*/ 5435600 w 5435600"/>
              <a:gd name="connsiteY2" fmla="*/ 4768311 h 4768311"/>
              <a:gd name="connsiteX3" fmla="*/ 0 w 5435600"/>
              <a:gd name="connsiteY3" fmla="*/ 4768311 h 4768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35600" h="4768311">
                <a:moveTo>
                  <a:pt x="0" y="0"/>
                </a:moveTo>
                <a:lnTo>
                  <a:pt x="5435600" y="0"/>
                </a:lnTo>
                <a:lnTo>
                  <a:pt x="5435600" y="4768311"/>
                </a:lnTo>
                <a:lnTo>
                  <a:pt x="0" y="476831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F74DF96C-ABBC-47B2-BBA0-480734721F88}"/>
              </a:ext>
            </a:extLst>
          </p:cNvPr>
          <p:cNvSpPr/>
          <p:nvPr userDrawn="1"/>
        </p:nvSpPr>
        <p:spPr>
          <a:xfrm>
            <a:off x="6096001" y="1438275"/>
            <a:ext cx="5422898" cy="4762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317500" sx="98000" sy="98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2CFDF8E6-AFA2-4EEE-9803-142EFF57F2C5}"/>
              </a:ext>
            </a:extLst>
          </p:cNvPr>
          <p:cNvCxnSpPr>
            <a:cxnSpLocks/>
          </p:cNvCxnSpPr>
          <p:nvPr userDrawn="1"/>
        </p:nvCxnSpPr>
        <p:spPr>
          <a:xfrm>
            <a:off x="0" y="6604000"/>
            <a:ext cx="12192000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标题 1">
            <a:extLst>
              <a:ext uri="{FF2B5EF4-FFF2-40B4-BE49-F238E27FC236}">
                <a16:creationId xmlns:a16="http://schemas.microsoft.com/office/drawing/2014/main" xmlns="" id="{1A2CECB4-47C7-4B72-B0DE-8C24F96518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7012" y="26782"/>
            <a:ext cx="8029214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2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9018258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94AA6609-6476-4364-A003-7BA7616E8A27}"/>
              </a:ext>
            </a:extLst>
          </p:cNvPr>
          <p:cNvSpPr/>
          <p:nvPr userDrawn="1"/>
        </p:nvSpPr>
        <p:spPr>
          <a:xfrm>
            <a:off x="412801" y="420997"/>
            <a:ext cx="394444" cy="39444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FC53F200-5FCE-4B3A-932F-04E685446CEC}"/>
              </a:ext>
            </a:extLst>
          </p:cNvPr>
          <p:cNvSpPr/>
          <p:nvPr userDrawn="1"/>
        </p:nvSpPr>
        <p:spPr>
          <a:xfrm>
            <a:off x="610023" y="689564"/>
            <a:ext cx="171014" cy="17101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CBC03CE1-3FB9-4EB7-A11E-5344E6DBBF0A}"/>
              </a:ext>
            </a:extLst>
          </p:cNvPr>
          <p:cNvSpPr/>
          <p:nvPr userDrawn="1"/>
        </p:nvSpPr>
        <p:spPr>
          <a:xfrm>
            <a:off x="474389" y="814133"/>
            <a:ext cx="91582" cy="915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6F13DC54-292E-4CD8-A86E-9E87BE94F851}"/>
              </a:ext>
            </a:extLst>
          </p:cNvPr>
          <p:cNvSpPr/>
          <p:nvPr userDrawn="1"/>
        </p:nvSpPr>
        <p:spPr>
          <a:xfrm>
            <a:off x="407988" y="1028700"/>
            <a:ext cx="568801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BE8A4E66-0187-4E82-8A87-966B7ACE4D32}"/>
              </a:ext>
            </a:extLst>
          </p:cNvPr>
          <p:cNvSpPr/>
          <p:nvPr userDrawn="1"/>
        </p:nvSpPr>
        <p:spPr>
          <a:xfrm>
            <a:off x="6096000" y="1028700"/>
            <a:ext cx="6096000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pic>
        <p:nvPicPr>
          <p:cNvPr id="65" name="图形 64">
            <a:extLst>
              <a:ext uri="{FF2B5EF4-FFF2-40B4-BE49-F238E27FC236}">
                <a16:creationId xmlns:a16="http://schemas.microsoft.com/office/drawing/2014/main" xmlns="" id="{3BC2208D-EF40-42D5-A332-3E4A2CBFB09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l="65855" t="75623" r="31425"/>
          <a:stretch>
            <a:fillRect/>
          </a:stretch>
        </p:blipFill>
        <p:spPr>
          <a:xfrm>
            <a:off x="15738730" y="845493"/>
            <a:ext cx="45719" cy="88081"/>
          </a:xfrm>
          <a:custGeom>
            <a:avLst/>
            <a:gdLst>
              <a:gd name="connsiteX0" fmla="*/ 0 w 53362"/>
              <a:gd name="connsiteY0" fmla="*/ 0 h 102806"/>
              <a:gd name="connsiteX1" fmla="*/ 53362 w 53362"/>
              <a:gd name="connsiteY1" fmla="*/ 0 h 102806"/>
              <a:gd name="connsiteX2" fmla="*/ 10450 w 53362"/>
              <a:gd name="connsiteY2" fmla="*/ 102806 h 102806"/>
              <a:gd name="connsiteX3" fmla="*/ 0 w 53362"/>
              <a:gd name="connsiteY3" fmla="*/ 102806 h 10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362" h="102806">
                <a:moveTo>
                  <a:pt x="0" y="0"/>
                </a:moveTo>
                <a:lnTo>
                  <a:pt x="53362" y="0"/>
                </a:lnTo>
                <a:lnTo>
                  <a:pt x="10450" y="102806"/>
                </a:lnTo>
                <a:lnTo>
                  <a:pt x="0" y="102806"/>
                </a:lnTo>
                <a:close/>
              </a:path>
            </a:pathLst>
          </a:custGeom>
        </p:spPr>
      </p:pic>
      <p:sp>
        <p:nvSpPr>
          <p:cNvPr id="30" name="梯形 29">
            <a:extLst>
              <a:ext uri="{FF2B5EF4-FFF2-40B4-BE49-F238E27FC236}">
                <a16:creationId xmlns:a16="http://schemas.microsoft.com/office/drawing/2014/main" xmlns="" id="{BD9F7145-737C-4549-9D87-5C9CAB4D8780}"/>
              </a:ext>
            </a:extLst>
          </p:cNvPr>
          <p:cNvSpPr/>
          <p:nvPr/>
        </p:nvSpPr>
        <p:spPr>
          <a:xfrm>
            <a:off x="2653134" y="6079447"/>
            <a:ext cx="6885733" cy="417304"/>
          </a:xfrm>
          <a:prstGeom prst="trapezoid">
            <a:avLst>
              <a:gd name="adj" fmla="val 62902"/>
            </a:avLst>
          </a:prstGeom>
          <a:gradFill>
            <a:gsLst>
              <a:gs pos="100000">
                <a:schemeClr val="accent4">
                  <a:alpha val="61000"/>
                </a:schemeClr>
              </a:gs>
              <a:gs pos="0">
                <a:schemeClr val="accent4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33" name="梯形 32">
            <a:extLst>
              <a:ext uri="{FF2B5EF4-FFF2-40B4-BE49-F238E27FC236}">
                <a16:creationId xmlns:a16="http://schemas.microsoft.com/office/drawing/2014/main" xmlns="" id="{C84DECF5-6740-4970-9786-7AB92C75F45C}"/>
              </a:ext>
            </a:extLst>
          </p:cNvPr>
          <p:cNvSpPr/>
          <p:nvPr/>
        </p:nvSpPr>
        <p:spPr>
          <a:xfrm>
            <a:off x="415005" y="5591084"/>
            <a:ext cx="11361990" cy="521930"/>
          </a:xfrm>
          <a:prstGeom prst="trapezoid">
            <a:avLst>
              <a:gd name="adj" fmla="val 62902"/>
            </a:avLst>
          </a:prstGeom>
          <a:gradFill>
            <a:gsLst>
              <a:gs pos="100000">
                <a:schemeClr val="accent4">
                  <a:alpha val="61000"/>
                </a:schemeClr>
              </a:gs>
              <a:gs pos="0">
                <a:schemeClr val="accent4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xmlns="" id="{A609EFB0-3532-4142-BE62-E065893E674C}"/>
              </a:ext>
            </a:extLst>
          </p:cNvPr>
          <p:cNvCxnSpPr>
            <a:cxnSpLocks/>
          </p:cNvCxnSpPr>
          <p:nvPr/>
        </p:nvCxnSpPr>
        <p:spPr>
          <a:xfrm>
            <a:off x="743733" y="2225328"/>
            <a:ext cx="0" cy="3534638"/>
          </a:xfrm>
          <a:prstGeom prst="line">
            <a:avLst/>
          </a:prstGeom>
          <a:ln w="12700" cap="rnd">
            <a:gradFill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xmlns="" id="{E09D83F5-4C36-4B22-A71C-9B4AB4B6434E}"/>
              </a:ext>
            </a:extLst>
          </p:cNvPr>
          <p:cNvCxnSpPr>
            <a:cxnSpLocks/>
          </p:cNvCxnSpPr>
          <p:nvPr/>
        </p:nvCxnSpPr>
        <p:spPr>
          <a:xfrm>
            <a:off x="743733" y="2225328"/>
            <a:ext cx="2462489" cy="159055"/>
          </a:xfrm>
          <a:prstGeom prst="line">
            <a:avLst/>
          </a:prstGeom>
          <a:ln w="12700" cap="rnd">
            <a:gradFill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xmlns="" id="{3B991851-3200-4195-B1D3-3AB24FCD1A2B}"/>
              </a:ext>
            </a:extLst>
          </p:cNvPr>
          <p:cNvCxnSpPr>
            <a:cxnSpLocks/>
          </p:cNvCxnSpPr>
          <p:nvPr/>
        </p:nvCxnSpPr>
        <p:spPr>
          <a:xfrm flipH="1">
            <a:off x="11679261" y="2225328"/>
            <a:ext cx="0" cy="3534638"/>
          </a:xfrm>
          <a:prstGeom prst="line">
            <a:avLst/>
          </a:prstGeom>
          <a:ln w="12700" cap="rnd">
            <a:gradFill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xmlns="" id="{0603B8F9-972A-495D-99D5-5F6C84CAA0B6}"/>
              </a:ext>
            </a:extLst>
          </p:cNvPr>
          <p:cNvCxnSpPr>
            <a:cxnSpLocks/>
          </p:cNvCxnSpPr>
          <p:nvPr/>
        </p:nvCxnSpPr>
        <p:spPr>
          <a:xfrm flipH="1">
            <a:off x="9216772" y="2225328"/>
            <a:ext cx="2462489" cy="159055"/>
          </a:xfrm>
          <a:prstGeom prst="line">
            <a:avLst/>
          </a:prstGeom>
          <a:ln w="12700" cap="rnd">
            <a:gradFill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图片占位符 48">
            <a:extLst>
              <a:ext uri="{FF2B5EF4-FFF2-40B4-BE49-F238E27FC236}">
                <a16:creationId xmlns:a16="http://schemas.microsoft.com/office/drawing/2014/main" xmlns="" id="{A1E902EA-B8CA-44B4-B18E-E78489D6D00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099733" y="2577484"/>
            <a:ext cx="4018869" cy="3020393"/>
          </a:xfrm>
          <a:custGeom>
            <a:avLst/>
            <a:gdLst>
              <a:gd name="connsiteX0" fmla="*/ 0 w 4018869"/>
              <a:gd name="connsiteY0" fmla="*/ 0 h 3020393"/>
              <a:gd name="connsiteX1" fmla="*/ 4018869 w 4018869"/>
              <a:gd name="connsiteY1" fmla="*/ 0 h 3020393"/>
              <a:gd name="connsiteX2" fmla="*/ 4018869 w 4018869"/>
              <a:gd name="connsiteY2" fmla="*/ 3020393 h 3020393"/>
              <a:gd name="connsiteX3" fmla="*/ 0 w 4018869"/>
              <a:gd name="connsiteY3" fmla="*/ 3020393 h 3020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18869" h="3020393">
                <a:moveTo>
                  <a:pt x="0" y="0"/>
                </a:moveTo>
                <a:lnTo>
                  <a:pt x="4018869" y="0"/>
                </a:lnTo>
                <a:lnTo>
                  <a:pt x="4018869" y="3020393"/>
                </a:lnTo>
                <a:lnTo>
                  <a:pt x="0" y="3020393"/>
                </a:lnTo>
                <a:close/>
              </a:path>
            </a:pathLst>
          </a:cu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4991" dist="18000" dir="5400000" algn="tl" rotWithShape="0">
              <a:srgbClr val="000000">
                <a:alpha val="20000"/>
              </a:srgbClr>
            </a:outerShdw>
          </a:effectLst>
          <a:scene3d>
            <a:camera prst="perspectiveContrastingRightFacing" fov="6000000">
              <a:rot lat="0" lon="20928000" rev="0"/>
            </a:camera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50" name="图片占位符 49">
            <a:extLst>
              <a:ext uri="{FF2B5EF4-FFF2-40B4-BE49-F238E27FC236}">
                <a16:creationId xmlns:a16="http://schemas.microsoft.com/office/drawing/2014/main" xmlns="" id="{25D726D2-7287-4195-83D7-2D8A5FB03A8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300235" y="2568069"/>
            <a:ext cx="4027190" cy="3020392"/>
          </a:xfrm>
          <a:custGeom>
            <a:avLst/>
            <a:gdLst>
              <a:gd name="connsiteX0" fmla="*/ 0 w 4027190"/>
              <a:gd name="connsiteY0" fmla="*/ 0 h 3020392"/>
              <a:gd name="connsiteX1" fmla="*/ 4027190 w 4027190"/>
              <a:gd name="connsiteY1" fmla="*/ 0 h 3020392"/>
              <a:gd name="connsiteX2" fmla="*/ 4027190 w 4027190"/>
              <a:gd name="connsiteY2" fmla="*/ 3020392 h 3020392"/>
              <a:gd name="connsiteX3" fmla="*/ 0 w 4027190"/>
              <a:gd name="connsiteY3" fmla="*/ 3020392 h 3020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27190" h="3020392">
                <a:moveTo>
                  <a:pt x="0" y="0"/>
                </a:moveTo>
                <a:lnTo>
                  <a:pt x="4027190" y="0"/>
                </a:lnTo>
                <a:lnTo>
                  <a:pt x="4027190" y="3020392"/>
                </a:lnTo>
                <a:lnTo>
                  <a:pt x="0" y="3020392"/>
                </a:lnTo>
                <a:close/>
              </a:path>
            </a:pathLst>
          </a:cu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4991" dist="18000" dir="5400000" algn="tl" rotWithShape="0">
              <a:srgbClr val="000000">
                <a:alpha val="20000"/>
              </a:srgbClr>
            </a:outerShdw>
          </a:effectLst>
          <a:scene3d>
            <a:camera prst="perspectiveHeroicExtremeLeftFacing" fov="6000000">
              <a:rot lat="0" lon="673904" rev="0"/>
            </a:camera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8" name="图片占位符 47">
            <a:extLst>
              <a:ext uri="{FF2B5EF4-FFF2-40B4-BE49-F238E27FC236}">
                <a16:creationId xmlns:a16="http://schemas.microsoft.com/office/drawing/2014/main" xmlns="" id="{3403F8DB-8BE7-4AF9-85CE-18BFCAD0D27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634807" y="1892300"/>
            <a:ext cx="5153380" cy="3866596"/>
          </a:xfrm>
          <a:custGeom>
            <a:avLst/>
            <a:gdLst>
              <a:gd name="connsiteX0" fmla="*/ 0 w 5153380"/>
              <a:gd name="connsiteY0" fmla="*/ 0 h 3866596"/>
              <a:gd name="connsiteX1" fmla="*/ 5153380 w 5153380"/>
              <a:gd name="connsiteY1" fmla="*/ 0 h 3866596"/>
              <a:gd name="connsiteX2" fmla="*/ 5153380 w 5153380"/>
              <a:gd name="connsiteY2" fmla="*/ 3866596 h 3866596"/>
              <a:gd name="connsiteX3" fmla="*/ 0 w 5153380"/>
              <a:gd name="connsiteY3" fmla="*/ 3866596 h 3866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53380" h="3866596">
                <a:moveTo>
                  <a:pt x="0" y="0"/>
                </a:moveTo>
                <a:lnTo>
                  <a:pt x="5153380" y="0"/>
                </a:lnTo>
                <a:lnTo>
                  <a:pt x="5153380" y="3866596"/>
                </a:lnTo>
                <a:lnTo>
                  <a:pt x="0" y="3866596"/>
                </a:lnTo>
                <a:close/>
              </a:path>
            </a:pathLst>
          </a:cu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4991" dist="18000" dir="5400000" algn="tl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vert="horz" lIns="91440" tIns="45720" rIns="91440" bIns="45720" rtlCol="0">
            <a:norm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xmlns="" id="{E5A77C0B-2468-4338-BE1C-517D991CED44}"/>
              </a:ext>
            </a:extLst>
          </p:cNvPr>
          <p:cNvCxnSpPr>
            <a:cxnSpLocks/>
          </p:cNvCxnSpPr>
          <p:nvPr userDrawn="1"/>
        </p:nvCxnSpPr>
        <p:spPr>
          <a:xfrm>
            <a:off x="0" y="6604000"/>
            <a:ext cx="12192000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标题 1">
            <a:extLst>
              <a:ext uri="{FF2B5EF4-FFF2-40B4-BE49-F238E27FC236}">
                <a16:creationId xmlns:a16="http://schemas.microsoft.com/office/drawing/2014/main" xmlns="" id="{03266B8F-81EB-4FAE-8AD2-2006734A0E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7012" y="26782"/>
            <a:ext cx="8029214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2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52576847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94AA6609-6476-4364-A003-7BA7616E8A27}"/>
              </a:ext>
            </a:extLst>
          </p:cNvPr>
          <p:cNvSpPr/>
          <p:nvPr userDrawn="1"/>
        </p:nvSpPr>
        <p:spPr>
          <a:xfrm>
            <a:off x="412801" y="420997"/>
            <a:ext cx="394444" cy="39444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FC53F200-5FCE-4B3A-932F-04E685446CEC}"/>
              </a:ext>
            </a:extLst>
          </p:cNvPr>
          <p:cNvSpPr/>
          <p:nvPr userDrawn="1"/>
        </p:nvSpPr>
        <p:spPr>
          <a:xfrm>
            <a:off x="610023" y="689564"/>
            <a:ext cx="171014" cy="17101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CBC03CE1-3FB9-4EB7-A11E-5344E6DBBF0A}"/>
              </a:ext>
            </a:extLst>
          </p:cNvPr>
          <p:cNvSpPr/>
          <p:nvPr userDrawn="1"/>
        </p:nvSpPr>
        <p:spPr>
          <a:xfrm>
            <a:off x="474389" y="814133"/>
            <a:ext cx="91582" cy="915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6F13DC54-292E-4CD8-A86E-9E87BE94F851}"/>
              </a:ext>
            </a:extLst>
          </p:cNvPr>
          <p:cNvSpPr/>
          <p:nvPr userDrawn="1"/>
        </p:nvSpPr>
        <p:spPr>
          <a:xfrm>
            <a:off x="407988" y="1028700"/>
            <a:ext cx="568801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BE8A4E66-0187-4E82-8A87-966B7ACE4D32}"/>
              </a:ext>
            </a:extLst>
          </p:cNvPr>
          <p:cNvSpPr/>
          <p:nvPr userDrawn="1"/>
        </p:nvSpPr>
        <p:spPr>
          <a:xfrm>
            <a:off x="6096000" y="1028700"/>
            <a:ext cx="6096000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pic>
        <p:nvPicPr>
          <p:cNvPr id="65" name="图形 64">
            <a:extLst>
              <a:ext uri="{FF2B5EF4-FFF2-40B4-BE49-F238E27FC236}">
                <a16:creationId xmlns:a16="http://schemas.microsoft.com/office/drawing/2014/main" xmlns="" id="{3BC2208D-EF40-42D5-A332-3E4A2CBFB09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l="65855" t="75623" r="31425"/>
          <a:stretch>
            <a:fillRect/>
          </a:stretch>
        </p:blipFill>
        <p:spPr>
          <a:xfrm>
            <a:off x="15738730" y="845493"/>
            <a:ext cx="45719" cy="88081"/>
          </a:xfrm>
          <a:custGeom>
            <a:avLst/>
            <a:gdLst>
              <a:gd name="connsiteX0" fmla="*/ 0 w 53362"/>
              <a:gd name="connsiteY0" fmla="*/ 0 h 102806"/>
              <a:gd name="connsiteX1" fmla="*/ 53362 w 53362"/>
              <a:gd name="connsiteY1" fmla="*/ 0 h 102806"/>
              <a:gd name="connsiteX2" fmla="*/ 10450 w 53362"/>
              <a:gd name="connsiteY2" fmla="*/ 102806 h 102806"/>
              <a:gd name="connsiteX3" fmla="*/ 0 w 53362"/>
              <a:gd name="connsiteY3" fmla="*/ 102806 h 10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362" h="102806">
                <a:moveTo>
                  <a:pt x="0" y="0"/>
                </a:moveTo>
                <a:lnTo>
                  <a:pt x="53362" y="0"/>
                </a:lnTo>
                <a:lnTo>
                  <a:pt x="10450" y="102806"/>
                </a:lnTo>
                <a:lnTo>
                  <a:pt x="0" y="102806"/>
                </a:lnTo>
                <a:close/>
              </a:path>
            </a:pathLst>
          </a:custGeom>
        </p:spPr>
      </p:pic>
      <p:sp>
        <p:nvSpPr>
          <p:cNvPr id="30" name="图片占位符 29">
            <a:extLst>
              <a:ext uri="{FF2B5EF4-FFF2-40B4-BE49-F238E27FC236}">
                <a16:creationId xmlns:a16="http://schemas.microsoft.com/office/drawing/2014/main" xmlns="" id="{02DA0FCE-2B16-4B02-A890-1CA0F43EF63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90207" y="2232025"/>
            <a:ext cx="3098800" cy="3098800"/>
          </a:xfrm>
          <a:custGeom>
            <a:avLst/>
            <a:gdLst>
              <a:gd name="connsiteX0" fmla="*/ 1549400 w 3098800"/>
              <a:gd name="connsiteY0" fmla="*/ 0 h 3098800"/>
              <a:gd name="connsiteX1" fmla="*/ 3098800 w 3098800"/>
              <a:gd name="connsiteY1" fmla="*/ 1549400 h 3098800"/>
              <a:gd name="connsiteX2" fmla="*/ 1549400 w 3098800"/>
              <a:gd name="connsiteY2" fmla="*/ 3098800 h 3098800"/>
              <a:gd name="connsiteX3" fmla="*/ 0 w 3098800"/>
              <a:gd name="connsiteY3" fmla="*/ 1549400 h 3098800"/>
              <a:gd name="connsiteX4" fmla="*/ 1549400 w 3098800"/>
              <a:gd name="connsiteY4" fmla="*/ 0 h 309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8800" h="3098800">
                <a:moveTo>
                  <a:pt x="1549400" y="0"/>
                </a:moveTo>
                <a:cubicBezTo>
                  <a:pt x="2405110" y="0"/>
                  <a:pt x="3098800" y="693690"/>
                  <a:pt x="3098800" y="1549400"/>
                </a:cubicBezTo>
                <a:cubicBezTo>
                  <a:pt x="3098800" y="2405110"/>
                  <a:pt x="2405110" y="3098800"/>
                  <a:pt x="1549400" y="3098800"/>
                </a:cubicBezTo>
                <a:cubicBezTo>
                  <a:pt x="693690" y="3098800"/>
                  <a:pt x="0" y="2405110"/>
                  <a:pt x="0" y="1549400"/>
                </a:cubicBezTo>
                <a:cubicBezTo>
                  <a:pt x="0" y="693690"/>
                  <a:pt x="693690" y="0"/>
                  <a:pt x="15494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4E8DA9E6-C5AB-4F08-A38B-43562D0168B0}"/>
              </a:ext>
            </a:extLst>
          </p:cNvPr>
          <p:cNvCxnSpPr>
            <a:cxnSpLocks/>
          </p:cNvCxnSpPr>
          <p:nvPr userDrawn="1"/>
        </p:nvCxnSpPr>
        <p:spPr>
          <a:xfrm>
            <a:off x="0" y="6604000"/>
            <a:ext cx="12192000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标题 1">
            <a:extLst>
              <a:ext uri="{FF2B5EF4-FFF2-40B4-BE49-F238E27FC236}">
                <a16:creationId xmlns:a16="http://schemas.microsoft.com/office/drawing/2014/main" xmlns="" id="{7654785B-6806-4730-826B-D1A32C72DC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7012" y="26782"/>
            <a:ext cx="8029214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2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67741761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715285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075835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832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标题占位符 1"/>
          <p:cNvSpPr>
            <a:spLocks noGrp="1"/>
          </p:cNvSpPr>
          <p:nvPr>
            <p:ph type="title"/>
          </p:nvPr>
        </p:nvSpPr>
        <p:spPr>
          <a:xfrm>
            <a:off x="600821" y="211346"/>
            <a:ext cx="10515600" cy="42243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5" name="任意多边形 4"/>
          <p:cNvSpPr/>
          <p:nvPr userDrawn="1"/>
        </p:nvSpPr>
        <p:spPr>
          <a:xfrm rot="5400000">
            <a:off x="233677" y="255361"/>
            <a:ext cx="271005" cy="350436"/>
          </a:xfrm>
          <a:custGeom>
            <a:avLst/>
            <a:gdLst>
              <a:gd name="connsiteX0" fmla="*/ 0 w 382446"/>
              <a:gd name="connsiteY0" fmla="*/ 494540 h 494540"/>
              <a:gd name="connsiteX1" fmla="*/ 95611 w 382446"/>
              <a:gd name="connsiteY1" fmla="*/ 329694 h 494540"/>
              <a:gd name="connsiteX2" fmla="*/ 1 w 382446"/>
              <a:gd name="connsiteY2" fmla="*/ 329694 h 494540"/>
              <a:gd name="connsiteX3" fmla="*/ 191224 w 382446"/>
              <a:gd name="connsiteY3" fmla="*/ 0 h 494540"/>
              <a:gd name="connsiteX4" fmla="*/ 382446 w 382446"/>
              <a:gd name="connsiteY4" fmla="*/ 329694 h 494540"/>
              <a:gd name="connsiteX5" fmla="*/ 286835 w 382446"/>
              <a:gd name="connsiteY5" fmla="*/ 329694 h 494540"/>
              <a:gd name="connsiteX6" fmla="*/ 382445 w 382446"/>
              <a:gd name="connsiteY6" fmla="*/ 494540 h 494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2446" h="494540">
                <a:moveTo>
                  <a:pt x="0" y="494540"/>
                </a:moveTo>
                <a:lnTo>
                  <a:pt x="95611" y="329694"/>
                </a:lnTo>
                <a:lnTo>
                  <a:pt x="1" y="329694"/>
                </a:lnTo>
                <a:lnTo>
                  <a:pt x="191224" y="0"/>
                </a:lnTo>
                <a:lnTo>
                  <a:pt x="382446" y="329694"/>
                </a:lnTo>
                <a:lnTo>
                  <a:pt x="286835" y="329694"/>
                </a:lnTo>
                <a:lnTo>
                  <a:pt x="382445" y="4945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695325" y="1163782"/>
            <a:ext cx="10420350" cy="526400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88957439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目录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占位符 12"/>
          <p:cNvSpPr>
            <a:spLocks noGrp="1"/>
          </p:cNvSpPr>
          <p:nvPr>
            <p:ph type="body" sz="quarter" idx="10"/>
          </p:nvPr>
        </p:nvSpPr>
        <p:spPr>
          <a:xfrm>
            <a:off x="8112580" y="2769523"/>
            <a:ext cx="4147030" cy="523875"/>
          </a:xfrm>
        </p:spPr>
        <p:txBody>
          <a:bodyPr>
            <a:noAutofit/>
          </a:bodyPr>
          <a:lstStyle>
            <a:lvl1pPr marL="0" indent="0">
              <a:buNone/>
              <a:defRPr sz="2000" spc="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4" name="文本占位符 12"/>
          <p:cNvSpPr>
            <a:spLocks noGrp="1"/>
          </p:cNvSpPr>
          <p:nvPr>
            <p:ph type="body" sz="quarter" idx="11"/>
          </p:nvPr>
        </p:nvSpPr>
        <p:spPr>
          <a:xfrm>
            <a:off x="8112580" y="3668535"/>
            <a:ext cx="4147030" cy="523875"/>
          </a:xfrm>
        </p:spPr>
        <p:txBody>
          <a:bodyPr>
            <a:noAutofit/>
          </a:bodyPr>
          <a:lstStyle>
            <a:lvl1pPr marL="0" indent="0">
              <a:buNone/>
              <a:defRPr sz="2000" spc="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5" name="文本占位符 12"/>
          <p:cNvSpPr>
            <a:spLocks noGrp="1"/>
          </p:cNvSpPr>
          <p:nvPr>
            <p:ph type="body" sz="quarter" idx="12"/>
          </p:nvPr>
        </p:nvSpPr>
        <p:spPr>
          <a:xfrm>
            <a:off x="8112580" y="4588820"/>
            <a:ext cx="4147030" cy="523875"/>
          </a:xfrm>
        </p:spPr>
        <p:txBody>
          <a:bodyPr>
            <a:noAutofit/>
          </a:bodyPr>
          <a:lstStyle>
            <a:lvl1pPr marL="0" indent="0">
              <a:buNone/>
              <a:defRPr sz="2000" spc="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6" name="文本占位符 12"/>
          <p:cNvSpPr>
            <a:spLocks noGrp="1"/>
          </p:cNvSpPr>
          <p:nvPr>
            <p:ph type="body" sz="quarter" idx="13"/>
          </p:nvPr>
        </p:nvSpPr>
        <p:spPr>
          <a:xfrm>
            <a:off x="8112580" y="5482211"/>
            <a:ext cx="4147030" cy="523875"/>
          </a:xfrm>
        </p:spPr>
        <p:txBody>
          <a:bodyPr>
            <a:noAutofit/>
          </a:bodyPr>
          <a:lstStyle>
            <a:lvl1pPr marL="0" indent="0">
              <a:buNone/>
              <a:defRPr sz="2000" spc="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0" r="3875"/>
          <a:stretch/>
        </p:blipFill>
        <p:spPr>
          <a:xfrm>
            <a:off x="-906" y="0"/>
            <a:ext cx="6458857" cy="6858000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-906" y="0"/>
            <a:ext cx="6458857" cy="6966857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529317" y="856340"/>
            <a:ext cx="768486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spc="400" baseline="0" dirty="0">
                <a:solidFill>
                  <a:schemeClr val="bg1"/>
                </a:solidFill>
                <a:latin typeface="+mn-lt"/>
                <a:ea typeface="+mj-ea"/>
              </a:rPr>
              <a:t>C</a:t>
            </a:r>
            <a:r>
              <a:rPr lang="en-US" altLang="zh-CN" sz="6600" spc="400" baseline="0" dirty="0">
                <a:solidFill>
                  <a:schemeClr val="bg1"/>
                </a:solidFill>
                <a:latin typeface="+mn-lt"/>
                <a:ea typeface="+mj-ea"/>
              </a:rPr>
              <a:t>ONTENTS</a:t>
            </a:r>
            <a:endParaRPr lang="zh-CN" altLang="en-US" sz="6600" spc="400" baseline="0" dirty="0">
              <a:solidFill>
                <a:schemeClr val="bg1"/>
              </a:solidFill>
              <a:latin typeface="+mn-lt"/>
              <a:ea typeface="+mj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930118" y="1529585"/>
            <a:ext cx="16836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spc="400" dirty="0">
                <a:solidFill>
                  <a:schemeClr val="accent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rPr>
              <a:t>目录</a:t>
            </a:r>
          </a:p>
        </p:txBody>
      </p:sp>
      <p:cxnSp>
        <p:nvCxnSpPr>
          <p:cNvPr id="28" name="直接连接符 27"/>
          <p:cNvCxnSpPr/>
          <p:nvPr/>
        </p:nvCxnSpPr>
        <p:spPr>
          <a:xfrm>
            <a:off x="695325" y="2452915"/>
            <a:ext cx="9871075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7002689" y="2675510"/>
            <a:ext cx="13498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accent1"/>
                </a:solidFill>
                <a:latin typeface="+mn-lt"/>
                <a:ea typeface="+mj-ea"/>
              </a:rPr>
              <a:t>Part1</a:t>
            </a:r>
            <a:endParaRPr lang="zh-CN" altLang="en-US" sz="2800" dirty="0">
              <a:solidFill>
                <a:schemeClr val="accent1"/>
              </a:solidFill>
              <a:latin typeface="+mn-lt"/>
              <a:ea typeface="+mj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02688" y="3540510"/>
            <a:ext cx="13498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accent1"/>
                </a:solidFill>
                <a:latin typeface="+mn-lt"/>
                <a:ea typeface="+mj-ea"/>
              </a:rPr>
              <a:t>Part2</a:t>
            </a:r>
            <a:endParaRPr lang="zh-CN" altLang="en-US" sz="2800" dirty="0">
              <a:solidFill>
                <a:schemeClr val="accent1"/>
              </a:solidFill>
              <a:latin typeface="+mn-lt"/>
              <a:ea typeface="+mj-ea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002688" y="4460140"/>
            <a:ext cx="13498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accent1"/>
                </a:solidFill>
                <a:latin typeface="+mn-lt"/>
                <a:ea typeface="+mj-ea"/>
              </a:rPr>
              <a:t>Part3</a:t>
            </a:r>
            <a:endParaRPr lang="zh-CN" altLang="en-US" sz="2800" dirty="0">
              <a:solidFill>
                <a:schemeClr val="accent1"/>
              </a:solidFill>
              <a:latin typeface="+mn-lt"/>
              <a:ea typeface="+mj-ea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017202" y="5379770"/>
            <a:ext cx="13498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accent1"/>
                </a:solidFill>
                <a:latin typeface="+mn-lt"/>
                <a:ea typeface="+mj-ea"/>
              </a:rPr>
              <a:t>Part4</a:t>
            </a:r>
            <a:endParaRPr lang="zh-CN" altLang="en-US" sz="2800" dirty="0">
              <a:solidFill>
                <a:schemeClr val="accent1"/>
              </a:solidFill>
              <a:latin typeface="+mn-lt"/>
              <a:ea typeface="+mj-ea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22752" y="2627473"/>
            <a:ext cx="4964009" cy="12999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pc="-30" baseline="0" dirty="0">
                <a:solidFill>
                  <a:schemeClr val="bg1"/>
                </a:solidFill>
                <a:latin typeface="+mj-lt"/>
              </a:rPr>
              <a:t>Lorem ipsum dolor sit amet, consectetuer adipiscing elit. Maecenas porttitor congue massa. Fusce posher, magna shed pulvinar ultricies, purus lectus malesuada libero</a:t>
            </a:r>
            <a:endParaRPr lang="zh-CN" altLang="en-US" spc="-30" baseline="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6472167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过渡页一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96BE0E8C-CCF1-4AA7-8F9A-0979B8E877A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7" t="308" r="38375"/>
          <a:stretch>
            <a:fillRect/>
          </a:stretch>
        </p:blipFill>
        <p:spPr>
          <a:xfrm>
            <a:off x="-104930" y="0"/>
            <a:ext cx="6056026" cy="6858000"/>
          </a:xfrm>
          <a:custGeom>
            <a:avLst/>
            <a:gdLst>
              <a:gd name="connsiteX0" fmla="*/ 0 w 6056026"/>
              <a:gd name="connsiteY0" fmla="*/ 0 h 6858000"/>
              <a:gd name="connsiteX1" fmla="*/ 2960979 w 6056026"/>
              <a:gd name="connsiteY1" fmla="*/ 0 h 6858000"/>
              <a:gd name="connsiteX2" fmla="*/ 6056026 w 6056026"/>
              <a:gd name="connsiteY2" fmla="*/ 3191851 h 6858000"/>
              <a:gd name="connsiteX3" fmla="*/ 4262087 w 6056026"/>
              <a:gd name="connsiteY3" fmla="*/ 6858000 h 6858000"/>
              <a:gd name="connsiteX4" fmla="*/ 32366 w 6056026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56026" h="6858000">
                <a:moveTo>
                  <a:pt x="0" y="0"/>
                </a:moveTo>
                <a:lnTo>
                  <a:pt x="2960979" y="0"/>
                </a:lnTo>
                <a:lnTo>
                  <a:pt x="6056026" y="3191851"/>
                </a:lnTo>
                <a:lnTo>
                  <a:pt x="4262087" y="6858000"/>
                </a:lnTo>
                <a:lnTo>
                  <a:pt x="32366" y="6858000"/>
                </a:lnTo>
                <a:close/>
              </a:path>
            </a:pathLst>
          </a:custGeom>
        </p:spPr>
      </p:pic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6651763" y="3807777"/>
            <a:ext cx="5675511" cy="998537"/>
          </a:xfrm>
        </p:spPr>
        <p:txBody>
          <a:bodyPr>
            <a:normAutofit/>
          </a:bodyPr>
          <a:lstStyle>
            <a:lvl1pPr marL="0" indent="0" algn="l">
              <a:buNone/>
              <a:defRPr sz="3200" b="1" spc="200" baseline="0">
                <a:solidFill>
                  <a:schemeClr val="accent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2" name="矩形 11"/>
          <p:cNvSpPr/>
          <p:nvPr/>
        </p:nvSpPr>
        <p:spPr>
          <a:xfrm>
            <a:off x="6630397" y="2376026"/>
            <a:ext cx="2605200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spc="0" dirty="0">
                <a:solidFill>
                  <a:schemeClr val="accent1"/>
                </a:solidFill>
                <a:latin typeface="+mj-ea"/>
                <a:ea typeface="+mj-ea"/>
              </a:rPr>
              <a:t>Part</a:t>
            </a:r>
            <a:r>
              <a:rPr lang="en-US" altLang="zh-CN" sz="6600" spc="0" baseline="0" dirty="0">
                <a:solidFill>
                  <a:schemeClr val="accent1"/>
                </a:solidFill>
                <a:latin typeface="+mj-ea"/>
                <a:ea typeface="+mj-ea"/>
              </a:rPr>
              <a:t> </a:t>
            </a:r>
            <a:r>
              <a:rPr lang="en-US" altLang="zh-CN" sz="6600" spc="0" dirty="0">
                <a:solidFill>
                  <a:schemeClr val="accent1"/>
                </a:solidFill>
                <a:latin typeface="+mj-ea"/>
                <a:ea typeface="+mj-ea"/>
              </a:rPr>
              <a:t>1</a:t>
            </a:r>
            <a:endParaRPr lang="zh-CN" altLang="en-US" sz="6600" spc="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3259365" y="0"/>
            <a:ext cx="3371032" cy="3371032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4466846" y="2698230"/>
            <a:ext cx="2090132" cy="4159770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6743700" y="3610278"/>
            <a:ext cx="826333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104797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过渡页二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4B5D77E1-F3D3-4AE7-A631-E4D26B6922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67" r="29090"/>
          <a:stretch>
            <a:fillRect/>
          </a:stretch>
        </p:blipFill>
        <p:spPr>
          <a:xfrm>
            <a:off x="-104930" y="0"/>
            <a:ext cx="6056026" cy="6858000"/>
          </a:xfrm>
          <a:custGeom>
            <a:avLst/>
            <a:gdLst>
              <a:gd name="connsiteX0" fmla="*/ 0 w 6056026"/>
              <a:gd name="connsiteY0" fmla="*/ 0 h 6858000"/>
              <a:gd name="connsiteX1" fmla="*/ 2960979 w 6056026"/>
              <a:gd name="connsiteY1" fmla="*/ 0 h 6858000"/>
              <a:gd name="connsiteX2" fmla="*/ 6056026 w 6056026"/>
              <a:gd name="connsiteY2" fmla="*/ 3191851 h 6858000"/>
              <a:gd name="connsiteX3" fmla="*/ 4262087 w 6056026"/>
              <a:gd name="connsiteY3" fmla="*/ 6858000 h 6858000"/>
              <a:gd name="connsiteX4" fmla="*/ 32365 w 6056026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56026" h="6858000">
                <a:moveTo>
                  <a:pt x="0" y="0"/>
                </a:moveTo>
                <a:lnTo>
                  <a:pt x="2960979" y="0"/>
                </a:lnTo>
                <a:lnTo>
                  <a:pt x="6056026" y="3191851"/>
                </a:lnTo>
                <a:lnTo>
                  <a:pt x="4262087" y="6858000"/>
                </a:lnTo>
                <a:lnTo>
                  <a:pt x="32365" y="6858000"/>
                </a:lnTo>
                <a:close/>
              </a:path>
            </a:pathLst>
          </a:custGeom>
        </p:spPr>
      </p:pic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6651763" y="3807777"/>
            <a:ext cx="5675511" cy="998537"/>
          </a:xfrm>
        </p:spPr>
        <p:txBody>
          <a:bodyPr>
            <a:normAutofit/>
          </a:bodyPr>
          <a:lstStyle>
            <a:lvl1pPr marL="0" indent="0" algn="l">
              <a:buNone/>
              <a:defRPr sz="3200" b="1" spc="200" baseline="0">
                <a:solidFill>
                  <a:schemeClr val="accent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2" name="矩形 11"/>
          <p:cNvSpPr/>
          <p:nvPr/>
        </p:nvSpPr>
        <p:spPr>
          <a:xfrm>
            <a:off x="6630397" y="2376026"/>
            <a:ext cx="259878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spc="0" dirty="0">
                <a:solidFill>
                  <a:schemeClr val="accent1"/>
                </a:solidFill>
                <a:latin typeface="+mj-ea"/>
                <a:ea typeface="+mj-ea"/>
              </a:rPr>
              <a:t>Part</a:t>
            </a:r>
            <a:r>
              <a:rPr lang="en-US" altLang="zh-CN" sz="6600" spc="0" baseline="0" dirty="0">
                <a:solidFill>
                  <a:schemeClr val="accent1"/>
                </a:solidFill>
                <a:latin typeface="+mj-ea"/>
                <a:ea typeface="+mj-ea"/>
              </a:rPr>
              <a:t> </a:t>
            </a:r>
            <a:r>
              <a:rPr lang="en-US" altLang="zh-CN" sz="6600" spc="0" dirty="0">
                <a:solidFill>
                  <a:schemeClr val="accent1"/>
                </a:solidFill>
                <a:latin typeface="+mj-ea"/>
                <a:ea typeface="+mj-ea"/>
              </a:rPr>
              <a:t>2</a:t>
            </a:r>
            <a:endParaRPr lang="zh-CN" altLang="en-US" sz="6600" spc="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3259365" y="0"/>
            <a:ext cx="3371032" cy="3371032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4466846" y="2698230"/>
            <a:ext cx="2090132" cy="4159770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6743700" y="3610278"/>
            <a:ext cx="826333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6864977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转场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" name="图片 418">
            <a:extLst>
              <a:ext uri="{FF2B5EF4-FFF2-40B4-BE49-F238E27FC236}">
                <a16:creationId xmlns:a16="http://schemas.microsoft.com/office/drawing/2014/main" xmlns="" id="{E7027FCF-A8CF-466B-983D-77DD2112D8D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420" name="PA-图片 202">
            <a:extLst>
              <a:ext uri="{FF2B5EF4-FFF2-40B4-BE49-F238E27FC236}">
                <a16:creationId xmlns:a16="http://schemas.microsoft.com/office/drawing/2014/main" xmlns="" id="{31CD218E-BDBE-477C-ADFF-5C4ECCF3D54A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1" y="1"/>
            <a:ext cx="12192000" cy="6858001"/>
          </a:xfrm>
          <a:custGeom>
            <a:avLst/>
            <a:gdLst/>
            <a:ahLst/>
            <a:cxnLst/>
            <a:rect l="0" t="0" r="0" b="0"/>
            <a:pathLst>
              <a:path w="12192000" h="6858001">
                <a:moveTo>
                  <a:pt x="0" y="0"/>
                </a:moveTo>
                <a:lnTo>
                  <a:pt x="12191999" y="0"/>
                </a:lnTo>
                <a:lnTo>
                  <a:pt x="12191999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5">
              <a:alphaModFix amt="69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65"/>
          </a:p>
        </p:txBody>
      </p:sp>
      <p:sp>
        <p:nvSpPr>
          <p:cNvPr id="4" name="PA-任意多边形 24">
            <a:extLst>
              <a:ext uri="{FF2B5EF4-FFF2-40B4-BE49-F238E27FC236}">
                <a16:creationId xmlns:a16="http://schemas.microsoft.com/office/drawing/2014/main" xmlns="" id="{5030EDA7-BD2F-435D-B58A-93CD9E5F061E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-388837" y="1219991"/>
            <a:ext cx="3278995" cy="5796121"/>
          </a:xfrm>
          <a:custGeom>
            <a:avLst/>
            <a:gdLst/>
            <a:ahLst/>
            <a:cxnLst/>
            <a:rect l="l" t="t" r="r" b="b"/>
            <a:pathLst>
              <a:path w="3278995" h="5796121">
                <a:moveTo>
                  <a:pt x="1678493" y="40"/>
                </a:moveTo>
                <a:cubicBezTo>
                  <a:pt x="1704202" y="-92"/>
                  <a:pt x="1729124" y="105"/>
                  <a:pt x="1753258" y="630"/>
                </a:cubicBezTo>
                <a:cubicBezTo>
                  <a:pt x="1849797" y="2728"/>
                  <a:pt x="1954731" y="18468"/>
                  <a:pt x="2068060" y="47850"/>
                </a:cubicBezTo>
                <a:cubicBezTo>
                  <a:pt x="2252743" y="94020"/>
                  <a:pt x="2424834" y="172721"/>
                  <a:pt x="2584334" y="283951"/>
                </a:cubicBezTo>
                <a:cubicBezTo>
                  <a:pt x="2743833" y="395181"/>
                  <a:pt x="2876050" y="526348"/>
                  <a:pt x="2980983" y="677452"/>
                </a:cubicBezTo>
                <a:cubicBezTo>
                  <a:pt x="3140482" y="904109"/>
                  <a:pt x="3234923" y="1125520"/>
                  <a:pt x="3264304" y="1341683"/>
                </a:cubicBezTo>
                <a:cubicBezTo>
                  <a:pt x="3293686" y="1557847"/>
                  <a:pt x="3278995" y="1770862"/>
                  <a:pt x="3220232" y="1980729"/>
                </a:cubicBezTo>
                <a:cubicBezTo>
                  <a:pt x="3161469" y="2190597"/>
                  <a:pt x="3072275" y="2398366"/>
                  <a:pt x="2952651" y="2604036"/>
                </a:cubicBezTo>
                <a:cubicBezTo>
                  <a:pt x="2833027" y="2809706"/>
                  <a:pt x="2703958" y="3013278"/>
                  <a:pt x="2565446" y="3214750"/>
                </a:cubicBezTo>
                <a:cubicBezTo>
                  <a:pt x="2250644" y="3647077"/>
                  <a:pt x="1920103" y="4060517"/>
                  <a:pt x="1573822" y="4455067"/>
                </a:cubicBezTo>
                <a:cubicBezTo>
                  <a:pt x="1227540" y="4849619"/>
                  <a:pt x="867618" y="5233676"/>
                  <a:pt x="494053" y="5607240"/>
                </a:cubicBezTo>
                <a:lnTo>
                  <a:pt x="3188752" y="5607240"/>
                </a:lnTo>
                <a:lnTo>
                  <a:pt x="3188752" y="5796121"/>
                </a:lnTo>
                <a:lnTo>
                  <a:pt x="21852" y="5796121"/>
                </a:lnTo>
                <a:lnTo>
                  <a:pt x="1746962" y="3957681"/>
                </a:lnTo>
                <a:cubicBezTo>
                  <a:pt x="1755357" y="3945089"/>
                  <a:pt x="1783689" y="3907313"/>
                  <a:pt x="1831959" y="3844353"/>
                </a:cubicBezTo>
                <a:cubicBezTo>
                  <a:pt x="1880228" y="3781393"/>
                  <a:pt x="1934794" y="3712136"/>
                  <a:pt x="1995655" y="3636584"/>
                </a:cubicBezTo>
                <a:cubicBezTo>
                  <a:pt x="2056517" y="3561032"/>
                  <a:pt x="2116329" y="3485479"/>
                  <a:pt x="2175092" y="3409927"/>
                </a:cubicBezTo>
                <a:cubicBezTo>
                  <a:pt x="2233855" y="3334375"/>
                  <a:pt x="2280026" y="3275612"/>
                  <a:pt x="2313605" y="3233638"/>
                </a:cubicBezTo>
                <a:cubicBezTo>
                  <a:pt x="2321999" y="3221046"/>
                  <a:pt x="2341937" y="3193763"/>
                  <a:pt x="2373417" y="3151790"/>
                </a:cubicBezTo>
                <a:cubicBezTo>
                  <a:pt x="2404897" y="3109816"/>
                  <a:pt x="2437426" y="3063646"/>
                  <a:pt x="2471005" y="3013278"/>
                </a:cubicBezTo>
                <a:cubicBezTo>
                  <a:pt x="2504584" y="2962909"/>
                  <a:pt x="2538163" y="2914640"/>
                  <a:pt x="2571742" y="2868469"/>
                </a:cubicBezTo>
                <a:cubicBezTo>
                  <a:pt x="2605321" y="2822298"/>
                  <a:pt x="2628406" y="2786620"/>
                  <a:pt x="2640998" y="2761437"/>
                </a:cubicBezTo>
                <a:cubicBezTo>
                  <a:pt x="2724945" y="2627121"/>
                  <a:pt x="2810991" y="2479165"/>
                  <a:pt x="2899135" y="2317567"/>
                </a:cubicBezTo>
                <a:cubicBezTo>
                  <a:pt x="2987279" y="2155969"/>
                  <a:pt x="3046042" y="1993322"/>
                  <a:pt x="3075424" y="1829625"/>
                </a:cubicBezTo>
                <a:cubicBezTo>
                  <a:pt x="3104805" y="1678520"/>
                  <a:pt x="3105854" y="1526366"/>
                  <a:pt x="3078572" y="1373163"/>
                </a:cubicBezTo>
                <a:cubicBezTo>
                  <a:pt x="3051289" y="1219960"/>
                  <a:pt x="2999871" y="1076200"/>
                  <a:pt x="2924319" y="941885"/>
                </a:cubicBezTo>
                <a:cubicBezTo>
                  <a:pt x="2823583" y="765597"/>
                  <a:pt x="2697662" y="618690"/>
                  <a:pt x="2546558" y="501164"/>
                </a:cubicBezTo>
                <a:cubicBezTo>
                  <a:pt x="2395453" y="383638"/>
                  <a:pt x="2229657" y="299691"/>
                  <a:pt x="2049172" y="249323"/>
                </a:cubicBezTo>
                <a:cubicBezTo>
                  <a:pt x="1868686" y="198954"/>
                  <a:pt x="1682953" y="183214"/>
                  <a:pt x="1491973" y="202102"/>
                </a:cubicBezTo>
                <a:cubicBezTo>
                  <a:pt x="1300994" y="220991"/>
                  <a:pt x="1115261" y="278704"/>
                  <a:pt x="934775" y="375243"/>
                </a:cubicBezTo>
                <a:cubicBezTo>
                  <a:pt x="695526" y="509558"/>
                  <a:pt x="516090" y="687946"/>
                  <a:pt x="396465" y="910406"/>
                </a:cubicBezTo>
                <a:cubicBezTo>
                  <a:pt x="276841" y="1132865"/>
                  <a:pt x="202338" y="1376311"/>
                  <a:pt x="172956" y="1640744"/>
                </a:cubicBezTo>
                <a:lnTo>
                  <a:pt x="2963" y="1640744"/>
                </a:lnTo>
                <a:cubicBezTo>
                  <a:pt x="-5431" y="1544205"/>
                  <a:pt x="4013" y="1443469"/>
                  <a:pt x="31296" y="1338535"/>
                </a:cubicBezTo>
                <a:cubicBezTo>
                  <a:pt x="58578" y="1233601"/>
                  <a:pt x="86910" y="1132865"/>
                  <a:pt x="116292" y="1036326"/>
                </a:cubicBezTo>
                <a:cubicBezTo>
                  <a:pt x="162463" y="914603"/>
                  <a:pt x="225423" y="801274"/>
                  <a:pt x="305173" y="696341"/>
                </a:cubicBezTo>
                <a:cubicBezTo>
                  <a:pt x="384922" y="591406"/>
                  <a:pt x="473067" y="490670"/>
                  <a:pt x="569606" y="394131"/>
                </a:cubicBezTo>
                <a:cubicBezTo>
                  <a:pt x="687131" y="285000"/>
                  <a:pt x="821447" y="195807"/>
                  <a:pt x="972551" y="126550"/>
                </a:cubicBezTo>
                <a:cubicBezTo>
                  <a:pt x="1123656" y="57294"/>
                  <a:pt x="1274760" y="18468"/>
                  <a:pt x="1425865" y="10074"/>
                </a:cubicBezTo>
                <a:cubicBezTo>
                  <a:pt x="1517158" y="3778"/>
                  <a:pt x="1601367" y="433"/>
                  <a:pt x="1678493" y="4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49000"/>
                </a:schemeClr>
              </a:gs>
              <a:gs pos="100000">
                <a:schemeClr val="accent2">
                  <a:alpha val="50000"/>
                </a:schemeClr>
              </a:gs>
            </a:gsLst>
            <a:lin ang="5400000" scaled="0"/>
          </a:gradFill>
          <a:ln w="6350">
            <a:gradFill>
              <a:gsLst>
                <a:gs pos="0">
                  <a:schemeClr val="accent2"/>
                </a:gs>
                <a:gs pos="100000">
                  <a:schemeClr val="accent2"/>
                </a:gs>
              </a:gsLst>
              <a:lin ang="5400000" scaled="1"/>
            </a:gra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algn="l">
              <a:lnSpc>
                <a:spcPct val="120000"/>
              </a:lnSpc>
              <a:spcBef>
                <a:spcPts val="2500"/>
              </a:spcBef>
              <a:defRPr sz="2000">
                <a:solidFill>
                  <a:srgbClr val="53585F"/>
                </a:solidFill>
              </a:defRPr>
            </a:lvl1pPr>
          </a:lstStyle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prstClr val="white"/>
              </a:buClr>
              <a:buSzTx/>
              <a:buFontTx/>
              <a:buNone/>
              <a:tabLst/>
            </a:pPr>
            <a:endParaRPr kumimoji="0" lang="zh-CN" altLang="en-US" sz="49600" b="0" u="none" strike="noStrike" cap="none" spc="0" normalizeH="0" baseline="0" noProof="0" dirty="0">
              <a:ln w="6350">
                <a:gradFill>
                  <a:gsLst>
                    <a:gs pos="0">
                      <a:srgbClr val="0BD0D9"/>
                    </a:gs>
                    <a:gs pos="100000">
                      <a:srgbClr val="0BD0D9"/>
                    </a:gs>
                  </a:gsLst>
                  <a:lin ang="5400000" scaled="1"/>
                </a:gradFill>
              </a:ln>
              <a:gradFill>
                <a:gsLst>
                  <a:gs pos="0">
                    <a:srgbClr val="0BD0D9">
                      <a:alpha val="49000"/>
                    </a:srgbClr>
                  </a:gs>
                  <a:gs pos="100000">
                    <a:srgbClr val="0BD0D9">
                      <a:alpha val="50000"/>
                    </a:srgbClr>
                  </a:gs>
                </a:gsLst>
                <a:lin ang="5400000" scaled="0"/>
              </a:gradFill>
              <a:effectLst/>
              <a:uLnTx/>
              <a:uFillTx/>
              <a:latin typeface="Arual" pitchFamily="2" charset="0"/>
              <a:ea typeface="Arual" pitchFamily="2" charset="0"/>
              <a:cs typeface="Arial" panose="020B0604020202020204" pitchFamily="34" charset="0"/>
            </a:endParaRPr>
          </a:p>
        </p:txBody>
      </p:sp>
      <p:sp>
        <p:nvSpPr>
          <p:cNvPr id="6" name="平行四边形 5">
            <a:extLst>
              <a:ext uri="{FF2B5EF4-FFF2-40B4-BE49-F238E27FC236}">
                <a16:creationId xmlns:a16="http://schemas.microsoft.com/office/drawing/2014/main" xmlns="" id="{D0683578-05FC-4E75-B7DA-BF069E9A8660}"/>
              </a:ext>
            </a:extLst>
          </p:cNvPr>
          <p:cNvSpPr/>
          <p:nvPr/>
        </p:nvSpPr>
        <p:spPr>
          <a:xfrm flipH="1">
            <a:off x="2933700" y="1976967"/>
            <a:ext cx="9499372" cy="1470025"/>
          </a:xfrm>
          <a:prstGeom prst="parallelogram">
            <a:avLst/>
          </a:prstGeom>
          <a:gradFill>
            <a:gsLst>
              <a:gs pos="0">
                <a:schemeClr val="accent2">
                  <a:alpha val="17000"/>
                </a:schemeClr>
              </a:gs>
              <a:gs pos="92000">
                <a:schemeClr val="accent2">
                  <a:alpha val="0"/>
                </a:schemeClr>
              </a:gs>
            </a:gsLst>
            <a:lin ang="8100000" scaled="0"/>
          </a:gradFill>
          <a:ln w="6350" cap="flat">
            <a:gradFill>
              <a:gsLst>
                <a:gs pos="0">
                  <a:schemeClr val="accent1"/>
                </a:gs>
                <a:gs pos="87000">
                  <a:schemeClr val="accent1">
                    <a:alpha val="0"/>
                  </a:schemeClr>
                </a:gs>
              </a:gsLst>
              <a:lin ang="8100000" scaled="0"/>
            </a:gra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4983" tIns="54983" rIns="54983" bIns="54983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defTabSz="1099657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2165" b="0" i="0" u="none" strike="noStrike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sym typeface="Arial"/>
            </a:endParaRPr>
          </a:p>
        </p:txBody>
      </p:sp>
      <p:sp>
        <p:nvSpPr>
          <p:cNvPr id="7" name="等腰三角形 28">
            <a:extLst>
              <a:ext uri="{FF2B5EF4-FFF2-40B4-BE49-F238E27FC236}">
                <a16:creationId xmlns:a16="http://schemas.microsoft.com/office/drawing/2014/main" xmlns="" id="{4660E0D1-BBBA-4330-B3E1-F8ADF514B2A9}"/>
              </a:ext>
            </a:extLst>
          </p:cNvPr>
          <p:cNvSpPr/>
          <p:nvPr/>
        </p:nvSpPr>
        <p:spPr>
          <a:xfrm rot="12904652" flipH="1">
            <a:off x="3356622" y="3275949"/>
            <a:ext cx="292524" cy="88998"/>
          </a:xfrm>
          <a:custGeom>
            <a:avLst/>
            <a:gdLst>
              <a:gd name="connsiteX0" fmla="*/ 0 w 322512"/>
              <a:gd name="connsiteY0" fmla="*/ 107659 h 107659"/>
              <a:gd name="connsiteX1" fmla="*/ 158108 w 322512"/>
              <a:gd name="connsiteY1" fmla="*/ 0 h 107659"/>
              <a:gd name="connsiteX2" fmla="*/ 322512 w 322512"/>
              <a:gd name="connsiteY2" fmla="*/ 107659 h 107659"/>
              <a:gd name="connsiteX3" fmla="*/ 0 w 322512"/>
              <a:gd name="connsiteY3" fmla="*/ 107659 h 107659"/>
              <a:gd name="connsiteX0" fmla="*/ 0 w 322512"/>
              <a:gd name="connsiteY0" fmla="*/ 117031 h 117031"/>
              <a:gd name="connsiteX1" fmla="*/ 153051 w 322512"/>
              <a:gd name="connsiteY1" fmla="*/ 0 h 117031"/>
              <a:gd name="connsiteX2" fmla="*/ 322512 w 322512"/>
              <a:gd name="connsiteY2" fmla="*/ 117031 h 117031"/>
              <a:gd name="connsiteX3" fmla="*/ 0 w 322512"/>
              <a:gd name="connsiteY3" fmla="*/ 117031 h 117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2512" h="117031">
                <a:moveTo>
                  <a:pt x="0" y="117031"/>
                </a:moveTo>
                <a:lnTo>
                  <a:pt x="153051" y="0"/>
                </a:lnTo>
                <a:lnTo>
                  <a:pt x="322512" y="117031"/>
                </a:lnTo>
                <a:lnTo>
                  <a:pt x="0" y="117031"/>
                </a:ln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8" name="平行四边形 7">
            <a:extLst>
              <a:ext uri="{FF2B5EF4-FFF2-40B4-BE49-F238E27FC236}">
                <a16:creationId xmlns:a16="http://schemas.microsoft.com/office/drawing/2014/main" xmlns="" id="{F90600FC-EE75-48DA-8E8A-5DFD8022287A}"/>
              </a:ext>
            </a:extLst>
          </p:cNvPr>
          <p:cNvSpPr/>
          <p:nvPr userDrawn="1"/>
        </p:nvSpPr>
        <p:spPr>
          <a:xfrm flipH="1">
            <a:off x="4740165" y="546100"/>
            <a:ext cx="8391459" cy="1131562"/>
          </a:xfrm>
          <a:prstGeom prst="parallelogram">
            <a:avLst/>
          </a:prstGeom>
          <a:noFill/>
          <a:ln w="6350" cap="flat">
            <a:gradFill>
              <a:gsLst>
                <a:gs pos="0">
                  <a:schemeClr val="tx1"/>
                </a:gs>
                <a:gs pos="82000">
                  <a:schemeClr val="tx1">
                    <a:alpha val="0"/>
                  </a:schemeClr>
                </a:gs>
              </a:gsLst>
              <a:lin ang="8100000" scaled="0"/>
            </a:gra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4983" tIns="54983" rIns="54983" bIns="54983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109965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65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  <a:sym typeface="Arial"/>
            </a:endParaRPr>
          </a:p>
        </p:txBody>
      </p:sp>
      <p:sp>
        <p:nvSpPr>
          <p:cNvPr id="9" name="平行四边形 8">
            <a:extLst>
              <a:ext uri="{FF2B5EF4-FFF2-40B4-BE49-F238E27FC236}">
                <a16:creationId xmlns:a16="http://schemas.microsoft.com/office/drawing/2014/main" xmlns="" id="{E1390571-32D0-4913-8754-D3203BEFD795}"/>
              </a:ext>
            </a:extLst>
          </p:cNvPr>
          <p:cNvSpPr/>
          <p:nvPr userDrawn="1"/>
        </p:nvSpPr>
        <p:spPr>
          <a:xfrm flipH="1">
            <a:off x="4740165" y="3746297"/>
            <a:ext cx="8391459" cy="1131562"/>
          </a:xfrm>
          <a:prstGeom prst="parallelogram">
            <a:avLst/>
          </a:prstGeom>
          <a:noFill/>
          <a:ln w="6350" cap="flat">
            <a:gradFill>
              <a:gsLst>
                <a:gs pos="0">
                  <a:schemeClr val="tx1"/>
                </a:gs>
                <a:gs pos="82000">
                  <a:schemeClr val="tx1">
                    <a:alpha val="0"/>
                  </a:schemeClr>
                </a:gs>
              </a:gsLst>
              <a:lin ang="8100000" scaled="0"/>
            </a:gra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4983" tIns="54983" rIns="54983" bIns="54983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109965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65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  <a:sym typeface="Arial"/>
            </a:endParaRPr>
          </a:p>
        </p:txBody>
      </p:sp>
      <p:sp>
        <p:nvSpPr>
          <p:cNvPr id="10" name="平行四边形 9">
            <a:extLst>
              <a:ext uri="{FF2B5EF4-FFF2-40B4-BE49-F238E27FC236}">
                <a16:creationId xmlns:a16="http://schemas.microsoft.com/office/drawing/2014/main" xmlns="" id="{6D9C3974-1998-41F7-A64E-AFD240D9045C}"/>
              </a:ext>
            </a:extLst>
          </p:cNvPr>
          <p:cNvSpPr/>
          <p:nvPr userDrawn="1"/>
        </p:nvSpPr>
        <p:spPr>
          <a:xfrm flipH="1">
            <a:off x="4740165" y="5177164"/>
            <a:ext cx="8391459" cy="1131562"/>
          </a:xfrm>
          <a:prstGeom prst="parallelogram">
            <a:avLst/>
          </a:prstGeom>
          <a:noFill/>
          <a:ln w="6350" cap="flat">
            <a:gradFill>
              <a:gsLst>
                <a:gs pos="0">
                  <a:schemeClr val="tx1"/>
                </a:gs>
                <a:gs pos="82000">
                  <a:schemeClr val="tx1">
                    <a:alpha val="0"/>
                  </a:schemeClr>
                </a:gs>
              </a:gsLst>
              <a:lin ang="8100000" scaled="0"/>
            </a:gra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54983" tIns="54983" rIns="54983" bIns="54983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09965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65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54453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过渡页三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5662841D-FBDA-459F-A128-30BD1CCFC49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43" r="6685"/>
          <a:stretch>
            <a:fillRect/>
          </a:stretch>
        </p:blipFill>
        <p:spPr>
          <a:xfrm>
            <a:off x="-104930" y="0"/>
            <a:ext cx="6107652" cy="6858000"/>
          </a:xfrm>
          <a:custGeom>
            <a:avLst/>
            <a:gdLst>
              <a:gd name="connsiteX0" fmla="*/ 0 w 6107652"/>
              <a:gd name="connsiteY0" fmla="*/ 0 h 6858000"/>
              <a:gd name="connsiteX1" fmla="*/ 2986221 w 6107652"/>
              <a:gd name="connsiteY1" fmla="*/ 0 h 6858000"/>
              <a:gd name="connsiteX2" fmla="*/ 6107652 w 6107652"/>
              <a:gd name="connsiteY2" fmla="*/ 3219061 h 6858000"/>
              <a:gd name="connsiteX3" fmla="*/ 4327027 w 6107652"/>
              <a:gd name="connsiteY3" fmla="*/ 6858000 h 6858000"/>
              <a:gd name="connsiteX4" fmla="*/ 32366 w 6107652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07652" h="6858000">
                <a:moveTo>
                  <a:pt x="0" y="0"/>
                </a:moveTo>
                <a:lnTo>
                  <a:pt x="2986221" y="0"/>
                </a:lnTo>
                <a:lnTo>
                  <a:pt x="6107652" y="3219061"/>
                </a:lnTo>
                <a:lnTo>
                  <a:pt x="4327027" y="6858000"/>
                </a:lnTo>
                <a:lnTo>
                  <a:pt x="32366" y="6858000"/>
                </a:lnTo>
                <a:close/>
              </a:path>
            </a:pathLst>
          </a:custGeom>
        </p:spPr>
      </p:pic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6651763" y="3807777"/>
            <a:ext cx="5675511" cy="998537"/>
          </a:xfrm>
        </p:spPr>
        <p:txBody>
          <a:bodyPr>
            <a:normAutofit/>
          </a:bodyPr>
          <a:lstStyle>
            <a:lvl1pPr marL="0" indent="0" algn="l">
              <a:buNone/>
              <a:defRPr sz="3200" b="1" spc="200" baseline="0">
                <a:solidFill>
                  <a:schemeClr val="accent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2" name="矩形 11"/>
          <p:cNvSpPr/>
          <p:nvPr/>
        </p:nvSpPr>
        <p:spPr>
          <a:xfrm>
            <a:off x="6630397" y="2376026"/>
            <a:ext cx="2759089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spc="200" dirty="0">
                <a:solidFill>
                  <a:schemeClr val="accent1"/>
                </a:solidFill>
                <a:latin typeface="+mj-ea"/>
                <a:ea typeface="+mj-ea"/>
              </a:rPr>
              <a:t>Part</a:t>
            </a:r>
            <a:r>
              <a:rPr lang="en-US" altLang="zh-CN" sz="6600" spc="200" baseline="0" dirty="0">
                <a:solidFill>
                  <a:schemeClr val="accent1"/>
                </a:solidFill>
                <a:latin typeface="+mj-ea"/>
                <a:ea typeface="+mj-ea"/>
              </a:rPr>
              <a:t> </a:t>
            </a:r>
            <a:r>
              <a:rPr lang="en-US" altLang="zh-CN" sz="6600" spc="200" dirty="0">
                <a:solidFill>
                  <a:schemeClr val="accent1"/>
                </a:solidFill>
                <a:latin typeface="+mj-ea"/>
                <a:ea typeface="+mj-ea"/>
              </a:rPr>
              <a:t>3</a:t>
            </a:r>
            <a:endParaRPr lang="zh-CN" altLang="en-US" sz="6600" spc="2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3259365" y="0"/>
            <a:ext cx="3371032" cy="3371032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4466846" y="2698230"/>
            <a:ext cx="2090132" cy="4159770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6743700" y="3610278"/>
            <a:ext cx="826333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8593850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过渡页四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6C0DD94A-01FF-4B31-9F29-FBD9E6A1C9B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79" t="4297"/>
          <a:stretch>
            <a:fillRect/>
          </a:stretch>
        </p:blipFill>
        <p:spPr>
          <a:xfrm>
            <a:off x="-104930" y="0"/>
            <a:ext cx="6107652" cy="6858000"/>
          </a:xfrm>
          <a:custGeom>
            <a:avLst/>
            <a:gdLst>
              <a:gd name="connsiteX0" fmla="*/ 0 w 6107652"/>
              <a:gd name="connsiteY0" fmla="*/ 0 h 6858000"/>
              <a:gd name="connsiteX1" fmla="*/ 2986221 w 6107652"/>
              <a:gd name="connsiteY1" fmla="*/ 0 h 6858000"/>
              <a:gd name="connsiteX2" fmla="*/ 6107652 w 6107652"/>
              <a:gd name="connsiteY2" fmla="*/ 3219061 h 6858000"/>
              <a:gd name="connsiteX3" fmla="*/ 4327028 w 6107652"/>
              <a:gd name="connsiteY3" fmla="*/ 6858000 h 6858000"/>
              <a:gd name="connsiteX4" fmla="*/ 32366 w 6107652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07652" h="6858000">
                <a:moveTo>
                  <a:pt x="0" y="0"/>
                </a:moveTo>
                <a:lnTo>
                  <a:pt x="2986221" y="0"/>
                </a:lnTo>
                <a:lnTo>
                  <a:pt x="6107652" y="3219061"/>
                </a:lnTo>
                <a:lnTo>
                  <a:pt x="4327028" y="6858000"/>
                </a:lnTo>
                <a:lnTo>
                  <a:pt x="32366" y="6858000"/>
                </a:lnTo>
                <a:close/>
              </a:path>
            </a:pathLst>
          </a:custGeom>
        </p:spPr>
      </p:pic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6651763" y="3807777"/>
            <a:ext cx="5675511" cy="998537"/>
          </a:xfrm>
        </p:spPr>
        <p:txBody>
          <a:bodyPr>
            <a:normAutofit/>
          </a:bodyPr>
          <a:lstStyle>
            <a:lvl1pPr marL="0" indent="0" algn="l">
              <a:buNone/>
              <a:defRPr sz="3200" b="1" spc="200" baseline="0">
                <a:solidFill>
                  <a:schemeClr val="accent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2" name="矩形 11"/>
          <p:cNvSpPr/>
          <p:nvPr/>
        </p:nvSpPr>
        <p:spPr>
          <a:xfrm>
            <a:off x="6630397" y="2376026"/>
            <a:ext cx="2605200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spc="0" dirty="0">
                <a:solidFill>
                  <a:schemeClr val="accent1"/>
                </a:solidFill>
                <a:latin typeface="+mj-ea"/>
                <a:ea typeface="+mj-ea"/>
              </a:rPr>
              <a:t>Part</a:t>
            </a:r>
            <a:r>
              <a:rPr lang="en-US" altLang="zh-CN" sz="6600" spc="0" baseline="0" dirty="0">
                <a:solidFill>
                  <a:schemeClr val="accent1"/>
                </a:solidFill>
                <a:latin typeface="+mj-ea"/>
                <a:ea typeface="+mj-ea"/>
              </a:rPr>
              <a:t> </a:t>
            </a:r>
            <a:r>
              <a:rPr lang="en-US" altLang="zh-CN" sz="6600" spc="0" dirty="0">
                <a:solidFill>
                  <a:schemeClr val="accent1"/>
                </a:solidFill>
                <a:latin typeface="+mj-ea"/>
                <a:ea typeface="+mj-ea"/>
              </a:rPr>
              <a:t>4</a:t>
            </a:r>
            <a:endParaRPr lang="zh-CN" altLang="en-US" sz="6600" spc="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3259365" y="0"/>
            <a:ext cx="3371032" cy="3371032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4466846" y="2698230"/>
            <a:ext cx="2090132" cy="4159770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6743700" y="3610278"/>
            <a:ext cx="826333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1524355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结尾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AA197D90-E5FD-454F-B74B-1BE49FFA8D0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22" t="435" r="33825" b="429"/>
          <a:stretch>
            <a:fillRect/>
          </a:stretch>
        </p:blipFill>
        <p:spPr>
          <a:xfrm>
            <a:off x="5675085" y="0"/>
            <a:ext cx="6516915" cy="6858000"/>
          </a:xfrm>
          <a:custGeom>
            <a:avLst/>
            <a:gdLst>
              <a:gd name="connsiteX0" fmla="*/ 1710495 w 6516915"/>
              <a:gd name="connsiteY0" fmla="*/ 0 h 6858000"/>
              <a:gd name="connsiteX1" fmla="*/ 6516915 w 6516915"/>
              <a:gd name="connsiteY1" fmla="*/ 0 h 6858000"/>
              <a:gd name="connsiteX2" fmla="*/ 4806420 w 6516915"/>
              <a:gd name="connsiteY2" fmla="*/ 6858000 h 6858000"/>
              <a:gd name="connsiteX3" fmla="*/ 0 w 651691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16915" h="6858000">
                <a:moveTo>
                  <a:pt x="1710495" y="0"/>
                </a:moveTo>
                <a:lnTo>
                  <a:pt x="6516915" y="0"/>
                </a:lnTo>
                <a:lnTo>
                  <a:pt x="480642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4" name="直角三角形 13"/>
          <p:cNvSpPr/>
          <p:nvPr/>
        </p:nvSpPr>
        <p:spPr>
          <a:xfrm rot="5400000">
            <a:off x="99186" y="-125340"/>
            <a:ext cx="792566" cy="98300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 flipH="1">
            <a:off x="11445886" y="2500614"/>
            <a:ext cx="841829" cy="2583543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11066460" y="4296229"/>
            <a:ext cx="841829" cy="2583543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140B4172-8223-43F5-96EC-1BE8003E8454}"/>
              </a:ext>
            </a:extLst>
          </p:cNvPr>
          <p:cNvGrpSpPr/>
          <p:nvPr userDrawn="1"/>
        </p:nvGrpSpPr>
        <p:grpSpPr>
          <a:xfrm>
            <a:off x="581754" y="2072166"/>
            <a:ext cx="6502974" cy="2245320"/>
            <a:chOff x="581754" y="1964730"/>
            <a:chExt cx="6502974" cy="2245320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B6E46265-6170-478C-AA18-56C5FD532678}"/>
                </a:ext>
              </a:extLst>
            </p:cNvPr>
            <p:cNvGrpSpPr/>
            <p:nvPr userDrawn="1"/>
          </p:nvGrpSpPr>
          <p:grpSpPr>
            <a:xfrm>
              <a:off x="581754" y="1964730"/>
              <a:ext cx="6502974" cy="1661994"/>
              <a:chOff x="562704" y="1459905"/>
              <a:chExt cx="6502974" cy="1661994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598876" y="2660234"/>
                <a:ext cx="252781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2400" spc="3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ea typeface="+mn-ea"/>
                  </a:rPr>
                  <a:t>THANKS</a:t>
                </a:r>
                <a:r>
                  <a:rPr lang="zh-CN" altLang="en-US" sz="2400" spc="3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ea typeface="+mn-ea"/>
                  </a:rPr>
                  <a:t>！</a:t>
                </a:r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xmlns="" id="{2FE10980-9759-4C6D-976D-16A9897F1F9F}"/>
                  </a:ext>
                </a:extLst>
              </p:cNvPr>
              <p:cNvSpPr txBox="1"/>
              <p:nvPr userDrawn="1"/>
            </p:nvSpPr>
            <p:spPr>
              <a:xfrm>
                <a:off x="562704" y="1459905"/>
                <a:ext cx="6502974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7200" spc="3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谢谢观看</a:t>
                </a:r>
              </a:p>
            </p:txBody>
          </p:sp>
        </p:grp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FEF17EB9-96C8-4420-94FC-BF685891F84C}"/>
                </a:ext>
              </a:extLst>
            </p:cNvPr>
            <p:cNvCxnSpPr/>
            <p:nvPr userDrawn="1"/>
          </p:nvCxnSpPr>
          <p:spPr>
            <a:xfrm>
              <a:off x="733425" y="4210050"/>
              <a:ext cx="428625" cy="0"/>
            </a:xfrm>
            <a:prstGeom prst="line">
              <a:avLst/>
            </a:prstGeom>
            <a:ln w="254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6350593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页-2个观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883383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17552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00">
          <p15:clr>
            <a:srgbClr val="FBAE40"/>
          </p15:clr>
        </p15:guide>
        <p15:guide id="2" pos="279">
          <p15:clr>
            <a:srgbClr val="FBAE40"/>
          </p15:clr>
        </p15:guide>
        <p15:guide id="3" pos="7401">
          <p15:clr>
            <a:srgbClr val="FBAE40"/>
          </p15:clr>
        </p15:guide>
        <p15:guide id="4" orient="horz" pos="4088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转场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" name="图片 418">
            <a:extLst>
              <a:ext uri="{FF2B5EF4-FFF2-40B4-BE49-F238E27FC236}">
                <a16:creationId xmlns:a16="http://schemas.microsoft.com/office/drawing/2014/main" xmlns="" id="{E7027FCF-A8CF-466B-983D-77DD2112D8D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420" name="PA-图片 202">
            <a:extLst>
              <a:ext uri="{FF2B5EF4-FFF2-40B4-BE49-F238E27FC236}">
                <a16:creationId xmlns:a16="http://schemas.microsoft.com/office/drawing/2014/main" xmlns="" id="{31CD218E-BDBE-477C-ADFF-5C4ECCF3D54A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1" y="1"/>
            <a:ext cx="12192000" cy="6858001"/>
          </a:xfrm>
          <a:custGeom>
            <a:avLst/>
            <a:gdLst/>
            <a:ahLst/>
            <a:cxnLst/>
            <a:rect l="0" t="0" r="0" b="0"/>
            <a:pathLst>
              <a:path w="12192000" h="6858001">
                <a:moveTo>
                  <a:pt x="0" y="0"/>
                </a:moveTo>
                <a:lnTo>
                  <a:pt x="12191999" y="0"/>
                </a:lnTo>
                <a:lnTo>
                  <a:pt x="12191999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5">
              <a:alphaModFix amt="69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65"/>
          </a:p>
        </p:txBody>
      </p:sp>
      <p:sp>
        <p:nvSpPr>
          <p:cNvPr id="4" name="PA-任意多边形 23">
            <a:extLst>
              <a:ext uri="{FF2B5EF4-FFF2-40B4-BE49-F238E27FC236}">
                <a16:creationId xmlns:a16="http://schemas.microsoft.com/office/drawing/2014/main" xmlns="" id="{23862161-6DC6-4B3E-852D-DD6D39848DE8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-555026" y="1286729"/>
            <a:ext cx="3233818" cy="5729383"/>
          </a:xfrm>
          <a:custGeom>
            <a:avLst/>
            <a:gdLst/>
            <a:ahLst/>
            <a:cxnLst/>
            <a:rect l="l" t="t" r="r" b="b"/>
            <a:pathLst>
              <a:path w="3233818" h="5729383">
                <a:moveTo>
                  <a:pt x="169993" y="0"/>
                </a:moveTo>
                <a:lnTo>
                  <a:pt x="1913992" y="0"/>
                </a:lnTo>
                <a:cubicBezTo>
                  <a:pt x="1989544" y="0"/>
                  <a:pt x="2064047" y="11543"/>
                  <a:pt x="2137500" y="34628"/>
                </a:cubicBezTo>
                <a:cubicBezTo>
                  <a:pt x="2210954" y="57714"/>
                  <a:pt x="2281260" y="83947"/>
                  <a:pt x="2348417" y="113328"/>
                </a:cubicBezTo>
                <a:cubicBezTo>
                  <a:pt x="2537298" y="201473"/>
                  <a:pt x="2699945" y="320048"/>
                  <a:pt x="2836359" y="469054"/>
                </a:cubicBezTo>
                <a:cubicBezTo>
                  <a:pt x="2972773" y="618060"/>
                  <a:pt x="3074559" y="783855"/>
                  <a:pt x="3141716" y="966440"/>
                </a:cubicBezTo>
                <a:cubicBezTo>
                  <a:pt x="3208874" y="1149025"/>
                  <a:pt x="3239305" y="1341053"/>
                  <a:pt x="3233009" y="1542526"/>
                </a:cubicBezTo>
                <a:cubicBezTo>
                  <a:pt x="3226713" y="1743999"/>
                  <a:pt x="3179493" y="1939176"/>
                  <a:pt x="3091348" y="2128056"/>
                </a:cubicBezTo>
                <a:cubicBezTo>
                  <a:pt x="3045177" y="2232990"/>
                  <a:pt x="2982217" y="2330578"/>
                  <a:pt x="2902468" y="2420822"/>
                </a:cubicBezTo>
                <a:cubicBezTo>
                  <a:pt x="2822718" y="2511064"/>
                  <a:pt x="2740870" y="2589765"/>
                  <a:pt x="2656923" y="2656922"/>
                </a:cubicBezTo>
                <a:cubicBezTo>
                  <a:pt x="2635936" y="2669515"/>
                  <a:pt x="2608653" y="2685254"/>
                  <a:pt x="2575074" y="2704142"/>
                </a:cubicBezTo>
                <a:cubicBezTo>
                  <a:pt x="2541495" y="2723031"/>
                  <a:pt x="2506867" y="2741919"/>
                  <a:pt x="2471190" y="2760807"/>
                </a:cubicBezTo>
                <a:cubicBezTo>
                  <a:pt x="2435512" y="2779695"/>
                  <a:pt x="2401933" y="2798583"/>
                  <a:pt x="2370453" y="2817471"/>
                </a:cubicBezTo>
                <a:cubicBezTo>
                  <a:pt x="2338973" y="2836359"/>
                  <a:pt x="2319036" y="2852099"/>
                  <a:pt x="2310641" y="2864691"/>
                </a:cubicBezTo>
                <a:cubicBezTo>
                  <a:pt x="2436562" y="2931849"/>
                  <a:pt x="2555137" y="3005303"/>
                  <a:pt x="2666367" y="3085052"/>
                </a:cubicBezTo>
                <a:cubicBezTo>
                  <a:pt x="2777596" y="3164802"/>
                  <a:pt x="2875185" y="3263439"/>
                  <a:pt x="2959132" y="3380965"/>
                </a:cubicBezTo>
                <a:cubicBezTo>
                  <a:pt x="3101842" y="3582438"/>
                  <a:pt x="3187887" y="3802799"/>
                  <a:pt x="3217269" y="4042048"/>
                </a:cubicBezTo>
                <a:cubicBezTo>
                  <a:pt x="3246650" y="4281297"/>
                  <a:pt x="3225663" y="4509003"/>
                  <a:pt x="3154308" y="4725167"/>
                </a:cubicBezTo>
                <a:cubicBezTo>
                  <a:pt x="3082954" y="4941330"/>
                  <a:pt x="2964378" y="5135458"/>
                  <a:pt x="2798583" y="5307549"/>
                </a:cubicBezTo>
                <a:cubicBezTo>
                  <a:pt x="2632788" y="5479640"/>
                  <a:pt x="2426068" y="5601364"/>
                  <a:pt x="2178425" y="5672719"/>
                </a:cubicBezTo>
                <a:cubicBezTo>
                  <a:pt x="2044109" y="5710495"/>
                  <a:pt x="1905597" y="5729383"/>
                  <a:pt x="1762887" y="5729383"/>
                </a:cubicBezTo>
                <a:cubicBezTo>
                  <a:pt x="1620177" y="5729383"/>
                  <a:pt x="1481664" y="5729383"/>
                  <a:pt x="1347349" y="5729383"/>
                </a:cubicBezTo>
                <a:lnTo>
                  <a:pt x="0" y="5729383"/>
                </a:lnTo>
                <a:lnTo>
                  <a:pt x="0" y="5540502"/>
                </a:lnTo>
                <a:lnTo>
                  <a:pt x="1857327" y="5540502"/>
                </a:lnTo>
                <a:cubicBezTo>
                  <a:pt x="1941274" y="5540502"/>
                  <a:pt x="2034665" y="5523713"/>
                  <a:pt x="2137500" y="5490134"/>
                </a:cubicBezTo>
                <a:cubicBezTo>
                  <a:pt x="2240335" y="5456555"/>
                  <a:pt x="2331628" y="5416680"/>
                  <a:pt x="2411378" y="5370509"/>
                </a:cubicBezTo>
                <a:cubicBezTo>
                  <a:pt x="2633837" y="5240392"/>
                  <a:pt x="2797534" y="5073547"/>
                  <a:pt x="2902468" y="4869975"/>
                </a:cubicBezTo>
                <a:cubicBezTo>
                  <a:pt x="3007401" y="4666404"/>
                  <a:pt x="3056720" y="4454438"/>
                  <a:pt x="3050424" y="4234077"/>
                </a:cubicBezTo>
                <a:cubicBezTo>
                  <a:pt x="3044128" y="4013716"/>
                  <a:pt x="2984316" y="3802799"/>
                  <a:pt x="2870987" y="3601326"/>
                </a:cubicBezTo>
                <a:cubicBezTo>
                  <a:pt x="2757659" y="3399853"/>
                  <a:pt x="2591864" y="3236156"/>
                  <a:pt x="2373601" y="3110236"/>
                </a:cubicBezTo>
                <a:cubicBezTo>
                  <a:pt x="2285457" y="3064065"/>
                  <a:pt x="2187869" y="3025240"/>
                  <a:pt x="2080836" y="2993760"/>
                </a:cubicBezTo>
                <a:cubicBezTo>
                  <a:pt x="1973804" y="2962280"/>
                  <a:pt x="1867821" y="2950737"/>
                  <a:pt x="1762887" y="2959132"/>
                </a:cubicBezTo>
                <a:lnTo>
                  <a:pt x="1762887" y="2770251"/>
                </a:lnTo>
                <a:cubicBezTo>
                  <a:pt x="1964360" y="2766053"/>
                  <a:pt x="2146944" y="2719882"/>
                  <a:pt x="2310641" y="2631738"/>
                </a:cubicBezTo>
                <a:cubicBezTo>
                  <a:pt x="2474338" y="2543594"/>
                  <a:pt x="2612851" y="2432364"/>
                  <a:pt x="2726179" y="2298049"/>
                </a:cubicBezTo>
                <a:cubicBezTo>
                  <a:pt x="2839507" y="2163734"/>
                  <a:pt x="2924504" y="2012630"/>
                  <a:pt x="2981168" y="1844735"/>
                </a:cubicBezTo>
                <a:cubicBezTo>
                  <a:pt x="3037832" y="1676841"/>
                  <a:pt x="3059868" y="1506849"/>
                  <a:pt x="3047276" y="1334757"/>
                </a:cubicBezTo>
                <a:cubicBezTo>
                  <a:pt x="3034684" y="1162666"/>
                  <a:pt x="2984316" y="996870"/>
                  <a:pt x="2896172" y="837371"/>
                </a:cubicBezTo>
                <a:cubicBezTo>
                  <a:pt x="2808027" y="677872"/>
                  <a:pt x="2677909" y="539359"/>
                  <a:pt x="2505818" y="421833"/>
                </a:cubicBezTo>
                <a:cubicBezTo>
                  <a:pt x="2426068" y="363071"/>
                  <a:pt x="2331628" y="306407"/>
                  <a:pt x="2222497" y="251841"/>
                </a:cubicBezTo>
                <a:cubicBezTo>
                  <a:pt x="2113366" y="197275"/>
                  <a:pt x="2010531" y="169992"/>
                  <a:pt x="1913992" y="169992"/>
                </a:cubicBezTo>
                <a:lnTo>
                  <a:pt x="169993" y="169992"/>
                </a:lnTo>
                <a:close/>
              </a:path>
            </a:pathLst>
          </a:custGeom>
          <a:gradFill>
            <a:gsLst>
              <a:gs pos="0">
                <a:schemeClr val="accent2">
                  <a:alpha val="49000"/>
                </a:schemeClr>
              </a:gs>
              <a:gs pos="100000">
                <a:schemeClr val="accent2">
                  <a:alpha val="50000"/>
                </a:schemeClr>
              </a:gs>
            </a:gsLst>
            <a:lin ang="5400000" scaled="0"/>
          </a:gradFill>
          <a:ln w="6350">
            <a:gradFill>
              <a:gsLst>
                <a:gs pos="0">
                  <a:schemeClr val="accent2"/>
                </a:gs>
                <a:gs pos="100000">
                  <a:schemeClr val="accent2"/>
                </a:gs>
              </a:gsLst>
              <a:lin ang="5400000" scaled="1"/>
            </a:gra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algn="l">
              <a:lnSpc>
                <a:spcPct val="120000"/>
              </a:lnSpc>
              <a:spcBef>
                <a:spcPts val="2500"/>
              </a:spcBef>
              <a:defRPr sz="2000">
                <a:solidFill>
                  <a:srgbClr val="53585F"/>
                </a:solidFill>
              </a:defRPr>
            </a:lvl1pPr>
          </a:lstStyle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prstClr val="white"/>
              </a:buClr>
              <a:buSzTx/>
              <a:buFontTx/>
              <a:buNone/>
              <a:tabLst/>
            </a:pPr>
            <a:endParaRPr kumimoji="0" lang="zh-CN" altLang="en-US" sz="49600" b="0" u="none" strike="noStrike" cap="none" spc="0" normalizeH="0" baseline="0" noProof="0" dirty="0">
              <a:ln w="6350">
                <a:gradFill>
                  <a:gsLst>
                    <a:gs pos="0">
                      <a:srgbClr val="0BD0D9"/>
                    </a:gs>
                    <a:gs pos="100000">
                      <a:srgbClr val="0BD0D9"/>
                    </a:gs>
                  </a:gsLst>
                  <a:lin ang="5400000" scaled="1"/>
                </a:gradFill>
              </a:ln>
              <a:gradFill>
                <a:gsLst>
                  <a:gs pos="0">
                    <a:srgbClr val="0BD0D9">
                      <a:alpha val="49000"/>
                    </a:srgbClr>
                  </a:gs>
                  <a:gs pos="100000">
                    <a:srgbClr val="0BD0D9">
                      <a:alpha val="50000"/>
                    </a:srgbClr>
                  </a:gs>
                </a:gsLst>
                <a:lin ang="5400000" scaled="0"/>
              </a:gradFill>
              <a:effectLst/>
              <a:uLnTx/>
              <a:uFillTx/>
              <a:latin typeface="Arual" pitchFamily="2" charset="0"/>
              <a:ea typeface="Arual" pitchFamily="2" charset="0"/>
              <a:cs typeface="Arial" panose="020B0604020202020204" pitchFamily="34" charset="0"/>
            </a:endParaRPr>
          </a:p>
        </p:txBody>
      </p:sp>
      <p:sp>
        <p:nvSpPr>
          <p:cNvPr id="5" name="平行四边形 4">
            <a:extLst>
              <a:ext uri="{FF2B5EF4-FFF2-40B4-BE49-F238E27FC236}">
                <a16:creationId xmlns:a16="http://schemas.microsoft.com/office/drawing/2014/main" xmlns="" id="{A434BAB2-BB08-4833-8855-177C4C3C7A69}"/>
              </a:ext>
            </a:extLst>
          </p:cNvPr>
          <p:cNvSpPr/>
          <p:nvPr userDrawn="1"/>
        </p:nvSpPr>
        <p:spPr>
          <a:xfrm flipH="1">
            <a:off x="4740165" y="546100"/>
            <a:ext cx="8391459" cy="1131562"/>
          </a:xfrm>
          <a:prstGeom prst="parallelogram">
            <a:avLst/>
          </a:prstGeom>
          <a:noFill/>
          <a:ln w="6350" cap="flat">
            <a:gradFill>
              <a:gsLst>
                <a:gs pos="0">
                  <a:schemeClr val="tx1"/>
                </a:gs>
                <a:gs pos="82000">
                  <a:schemeClr val="tx1">
                    <a:alpha val="0"/>
                  </a:schemeClr>
                </a:gs>
              </a:gsLst>
              <a:lin ang="8100000" scaled="0"/>
            </a:gra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54983" tIns="54983" rIns="54983" bIns="54983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09965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65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  <a:sym typeface="Arial"/>
            </a:endParaRPr>
          </a:p>
        </p:txBody>
      </p:sp>
      <p:sp>
        <p:nvSpPr>
          <p:cNvPr id="6" name="平行四边形 5">
            <a:extLst>
              <a:ext uri="{FF2B5EF4-FFF2-40B4-BE49-F238E27FC236}">
                <a16:creationId xmlns:a16="http://schemas.microsoft.com/office/drawing/2014/main" xmlns="" id="{FE90C545-E4E4-43F2-83D3-60EDB4C1AC89}"/>
              </a:ext>
            </a:extLst>
          </p:cNvPr>
          <p:cNvSpPr/>
          <p:nvPr userDrawn="1"/>
        </p:nvSpPr>
        <p:spPr>
          <a:xfrm flipH="1">
            <a:off x="4740165" y="1976967"/>
            <a:ext cx="8391459" cy="1131562"/>
          </a:xfrm>
          <a:prstGeom prst="parallelogram">
            <a:avLst/>
          </a:prstGeom>
          <a:noFill/>
          <a:ln w="6350" cap="flat">
            <a:gradFill>
              <a:gsLst>
                <a:gs pos="0">
                  <a:schemeClr val="tx1"/>
                </a:gs>
                <a:gs pos="82000">
                  <a:schemeClr val="tx1">
                    <a:alpha val="0"/>
                  </a:schemeClr>
                </a:gs>
              </a:gsLst>
              <a:lin ang="8100000" scaled="0"/>
            </a:gra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54983" tIns="54983" rIns="54983" bIns="54983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09965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65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  <a:sym typeface="Arial"/>
            </a:endParaRPr>
          </a:p>
        </p:txBody>
      </p:sp>
      <p:sp>
        <p:nvSpPr>
          <p:cNvPr id="8" name="平行四边形 7">
            <a:extLst>
              <a:ext uri="{FF2B5EF4-FFF2-40B4-BE49-F238E27FC236}">
                <a16:creationId xmlns:a16="http://schemas.microsoft.com/office/drawing/2014/main" xmlns="" id="{A4A56151-F5CD-4ED1-8209-CCDD8F6F2ED3}"/>
              </a:ext>
            </a:extLst>
          </p:cNvPr>
          <p:cNvSpPr/>
          <p:nvPr/>
        </p:nvSpPr>
        <p:spPr>
          <a:xfrm flipH="1">
            <a:off x="2933700" y="3407834"/>
            <a:ext cx="9499372" cy="1470025"/>
          </a:xfrm>
          <a:prstGeom prst="parallelogram">
            <a:avLst/>
          </a:prstGeom>
          <a:gradFill>
            <a:gsLst>
              <a:gs pos="0">
                <a:schemeClr val="accent2">
                  <a:alpha val="17000"/>
                </a:schemeClr>
              </a:gs>
              <a:gs pos="92000">
                <a:schemeClr val="accent2">
                  <a:alpha val="0"/>
                </a:schemeClr>
              </a:gs>
            </a:gsLst>
            <a:lin ang="8100000" scaled="0"/>
          </a:gradFill>
          <a:ln w="6350" cap="flat">
            <a:gradFill>
              <a:gsLst>
                <a:gs pos="0">
                  <a:schemeClr val="accent1"/>
                </a:gs>
                <a:gs pos="87000">
                  <a:schemeClr val="accent1">
                    <a:alpha val="0"/>
                  </a:schemeClr>
                </a:gs>
              </a:gsLst>
              <a:lin ang="8100000" scaled="0"/>
            </a:gra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4983" tIns="54983" rIns="54983" bIns="54983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defTabSz="1099657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2165" b="0" i="0" u="none" strike="noStrike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sym typeface="Arial"/>
            </a:endParaRPr>
          </a:p>
        </p:txBody>
      </p:sp>
      <p:sp>
        <p:nvSpPr>
          <p:cNvPr id="9" name="等腰三角形 28">
            <a:extLst>
              <a:ext uri="{FF2B5EF4-FFF2-40B4-BE49-F238E27FC236}">
                <a16:creationId xmlns:a16="http://schemas.microsoft.com/office/drawing/2014/main" xmlns="" id="{83D252FC-93B7-46AD-9E80-0EB56910E950}"/>
              </a:ext>
            </a:extLst>
          </p:cNvPr>
          <p:cNvSpPr/>
          <p:nvPr/>
        </p:nvSpPr>
        <p:spPr>
          <a:xfrm rot="12904652" flipH="1">
            <a:off x="3356622" y="4706816"/>
            <a:ext cx="292524" cy="88998"/>
          </a:xfrm>
          <a:custGeom>
            <a:avLst/>
            <a:gdLst>
              <a:gd name="connsiteX0" fmla="*/ 0 w 322512"/>
              <a:gd name="connsiteY0" fmla="*/ 107659 h 107659"/>
              <a:gd name="connsiteX1" fmla="*/ 158108 w 322512"/>
              <a:gd name="connsiteY1" fmla="*/ 0 h 107659"/>
              <a:gd name="connsiteX2" fmla="*/ 322512 w 322512"/>
              <a:gd name="connsiteY2" fmla="*/ 107659 h 107659"/>
              <a:gd name="connsiteX3" fmla="*/ 0 w 322512"/>
              <a:gd name="connsiteY3" fmla="*/ 107659 h 107659"/>
              <a:gd name="connsiteX0" fmla="*/ 0 w 322512"/>
              <a:gd name="connsiteY0" fmla="*/ 117031 h 117031"/>
              <a:gd name="connsiteX1" fmla="*/ 153051 w 322512"/>
              <a:gd name="connsiteY1" fmla="*/ 0 h 117031"/>
              <a:gd name="connsiteX2" fmla="*/ 322512 w 322512"/>
              <a:gd name="connsiteY2" fmla="*/ 117031 h 117031"/>
              <a:gd name="connsiteX3" fmla="*/ 0 w 322512"/>
              <a:gd name="connsiteY3" fmla="*/ 117031 h 117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2512" h="117031">
                <a:moveTo>
                  <a:pt x="0" y="117031"/>
                </a:moveTo>
                <a:lnTo>
                  <a:pt x="153051" y="0"/>
                </a:lnTo>
                <a:lnTo>
                  <a:pt x="322512" y="117031"/>
                </a:lnTo>
                <a:lnTo>
                  <a:pt x="0" y="117031"/>
                </a:ln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0" name="平行四边形 9">
            <a:extLst>
              <a:ext uri="{FF2B5EF4-FFF2-40B4-BE49-F238E27FC236}">
                <a16:creationId xmlns:a16="http://schemas.microsoft.com/office/drawing/2014/main" xmlns="" id="{6D9C3974-1998-41F7-A64E-AFD240D9045C}"/>
              </a:ext>
            </a:extLst>
          </p:cNvPr>
          <p:cNvSpPr/>
          <p:nvPr userDrawn="1"/>
        </p:nvSpPr>
        <p:spPr>
          <a:xfrm flipH="1">
            <a:off x="4740165" y="5177164"/>
            <a:ext cx="8391459" cy="1131562"/>
          </a:xfrm>
          <a:prstGeom prst="parallelogram">
            <a:avLst/>
          </a:prstGeom>
          <a:noFill/>
          <a:ln w="6350" cap="flat">
            <a:gradFill>
              <a:gsLst>
                <a:gs pos="0">
                  <a:schemeClr val="tx1"/>
                </a:gs>
                <a:gs pos="82000">
                  <a:schemeClr val="tx1">
                    <a:alpha val="0"/>
                  </a:schemeClr>
                </a:gs>
              </a:gsLst>
              <a:lin ang="8100000" scaled="0"/>
            </a:gra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54983" tIns="54983" rIns="54983" bIns="54983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09965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65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73737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转场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" name="图片 418">
            <a:extLst>
              <a:ext uri="{FF2B5EF4-FFF2-40B4-BE49-F238E27FC236}">
                <a16:creationId xmlns:a16="http://schemas.microsoft.com/office/drawing/2014/main" xmlns="" id="{E7027FCF-A8CF-466B-983D-77DD2112D8D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420" name="PA-图片 202">
            <a:extLst>
              <a:ext uri="{FF2B5EF4-FFF2-40B4-BE49-F238E27FC236}">
                <a16:creationId xmlns:a16="http://schemas.microsoft.com/office/drawing/2014/main" xmlns="" id="{31CD218E-BDBE-477C-ADFF-5C4ECCF3D54A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1" y="1"/>
            <a:ext cx="12192000" cy="6858001"/>
          </a:xfrm>
          <a:custGeom>
            <a:avLst/>
            <a:gdLst/>
            <a:ahLst/>
            <a:cxnLst/>
            <a:rect l="0" t="0" r="0" b="0"/>
            <a:pathLst>
              <a:path w="12192000" h="6858001">
                <a:moveTo>
                  <a:pt x="0" y="0"/>
                </a:moveTo>
                <a:lnTo>
                  <a:pt x="12191999" y="0"/>
                </a:lnTo>
                <a:lnTo>
                  <a:pt x="12191999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4">
              <a:alphaModFix amt="69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65"/>
          </a:p>
        </p:txBody>
      </p:sp>
      <p:sp>
        <p:nvSpPr>
          <p:cNvPr id="4" name="平行四边形 3">
            <a:extLst>
              <a:ext uri="{FF2B5EF4-FFF2-40B4-BE49-F238E27FC236}">
                <a16:creationId xmlns:a16="http://schemas.microsoft.com/office/drawing/2014/main" xmlns="" id="{CECF8923-9F6D-4605-B730-5E757EF9183D}"/>
              </a:ext>
            </a:extLst>
          </p:cNvPr>
          <p:cNvSpPr/>
          <p:nvPr userDrawn="1"/>
        </p:nvSpPr>
        <p:spPr>
          <a:xfrm flipH="1">
            <a:off x="4740165" y="546100"/>
            <a:ext cx="8391459" cy="1131562"/>
          </a:xfrm>
          <a:prstGeom prst="parallelogram">
            <a:avLst/>
          </a:prstGeom>
          <a:noFill/>
          <a:ln w="6350" cap="flat">
            <a:gradFill>
              <a:gsLst>
                <a:gs pos="0">
                  <a:schemeClr val="tx1"/>
                </a:gs>
                <a:gs pos="82000">
                  <a:schemeClr val="tx1">
                    <a:alpha val="0"/>
                  </a:schemeClr>
                </a:gs>
              </a:gsLst>
              <a:lin ang="8100000" scaled="0"/>
            </a:gra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4983" tIns="54983" rIns="54983" bIns="54983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109965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65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  <a:sym typeface="Arial"/>
            </a:endParaRPr>
          </a:p>
        </p:txBody>
      </p:sp>
      <p:sp>
        <p:nvSpPr>
          <p:cNvPr id="5" name="平行四边形 4">
            <a:extLst>
              <a:ext uri="{FF2B5EF4-FFF2-40B4-BE49-F238E27FC236}">
                <a16:creationId xmlns:a16="http://schemas.microsoft.com/office/drawing/2014/main" xmlns="" id="{FE90C545-E4E4-43F2-83D3-60EDB4C1AC89}"/>
              </a:ext>
            </a:extLst>
          </p:cNvPr>
          <p:cNvSpPr/>
          <p:nvPr userDrawn="1"/>
        </p:nvSpPr>
        <p:spPr>
          <a:xfrm flipH="1">
            <a:off x="4740165" y="1978025"/>
            <a:ext cx="8391459" cy="1131562"/>
          </a:xfrm>
          <a:prstGeom prst="parallelogram">
            <a:avLst/>
          </a:prstGeom>
          <a:noFill/>
          <a:ln w="6350" cap="flat">
            <a:gradFill>
              <a:gsLst>
                <a:gs pos="0">
                  <a:schemeClr val="tx1"/>
                </a:gs>
                <a:gs pos="82000">
                  <a:schemeClr val="tx1">
                    <a:alpha val="0"/>
                  </a:schemeClr>
                </a:gs>
              </a:gsLst>
              <a:lin ang="8100000" scaled="0"/>
            </a:gra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54983" tIns="54983" rIns="54983" bIns="54983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09965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65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  <a:sym typeface="Arial"/>
            </a:endParaRPr>
          </a:p>
        </p:txBody>
      </p:sp>
      <p:sp>
        <p:nvSpPr>
          <p:cNvPr id="6" name="平行四边形 5">
            <a:extLst>
              <a:ext uri="{FF2B5EF4-FFF2-40B4-BE49-F238E27FC236}">
                <a16:creationId xmlns:a16="http://schemas.microsoft.com/office/drawing/2014/main" xmlns="" id="{6D9C3974-1998-41F7-A64E-AFD240D9045C}"/>
              </a:ext>
            </a:extLst>
          </p:cNvPr>
          <p:cNvSpPr/>
          <p:nvPr userDrawn="1"/>
        </p:nvSpPr>
        <p:spPr>
          <a:xfrm flipH="1">
            <a:off x="4740165" y="3409950"/>
            <a:ext cx="8391459" cy="1131562"/>
          </a:xfrm>
          <a:prstGeom prst="parallelogram">
            <a:avLst/>
          </a:prstGeom>
          <a:noFill/>
          <a:ln w="6350" cap="flat">
            <a:gradFill>
              <a:gsLst>
                <a:gs pos="0">
                  <a:schemeClr val="tx1"/>
                </a:gs>
                <a:gs pos="82000">
                  <a:schemeClr val="tx1">
                    <a:alpha val="0"/>
                  </a:schemeClr>
                </a:gs>
              </a:gsLst>
              <a:lin ang="8100000" scaled="0"/>
            </a:gra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54983" tIns="54983" rIns="54983" bIns="54983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09965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65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  <a:sym typeface="Arial"/>
            </a:endParaRPr>
          </a:p>
        </p:txBody>
      </p:sp>
      <p:sp>
        <p:nvSpPr>
          <p:cNvPr id="8" name="平行四边形 7">
            <a:extLst>
              <a:ext uri="{FF2B5EF4-FFF2-40B4-BE49-F238E27FC236}">
                <a16:creationId xmlns:a16="http://schemas.microsoft.com/office/drawing/2014/main" xmlns="" id="{4E9739DF-A303-4933-9E07-442B2B240E86}"/>
              </a:ext>
            </a:extLst>
          </p:cNvPr>
          <p:cNvSpPr/>
          <p:nvPr/>
        </p:nvSpPr>
        <p:spPr>
          <a:xfrm flipH="1">
            <a:off x="2933701" y="4841875"/>
            <a:ext cx="9499372" cy="1470026"/>
          </a:xfrm>
          <a:prstGeom prst="parallelogram">
            <a:avLst/>
          </a:prstGeom>
          <a:gradFill>
            <a:gsLst>
              <a:gs pos="0">
                <a:schemeClr val="accent2">
                  <a:alpha val="17000"/>
                </a:schemeClr>
              </a:gs>
              <a:gs pos="92000">
                <a:schemeClr val="accent2">
                  <a:alpha val="0"/>
                </a:schemeClr>
              </a:gs>
            </a:gsLst>
            <a:lin ang="8100000" scaled="0"/>
          </a:gradFill>
          <a:ln w="6350" cap="flat">
            <a:gradFill>
              <a:gsLst>
                <a:gs pos="0">
                  <a:schemeClr val="accent1"/>
                </a:gs>
                <a:gs pos="87000">
                  <a:schemeClr val="accent1">
                    <a:alpha val="0"/>
                  </a:schemeClr>
                </a:gs>
              </a:gsLst>
              <a:lin ang="8100000" scaled="0"/>
            </a:gra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4983" tIns="54983" rIns="54983" bIns="54983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defTabSz="1099657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2165" b="0" i="0" u="none" strike="noStrike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sym typeface="Arial"/>
            </a:endParaRPr>
          </a:p>
        </p:txBody>
      </p:sp>
      <p:sp>
        <p:nvSpPr>
          <p:cNvPr id="9" name="等腰三角形 28">
            <a:extLst>
              <a:ext uri="{FF2B5EF4-FFF2-40B4-BE49-F238E27FC236}">
                <a16:creationId xmlns:a16="http://schemas.microsoft.com/office/drawing/2014/main" xmlns="" id="{6B8EAE6C-A640-4367-B249-8A880E162C4F}"/>
              </a:ext>
            </a:extLst>
          </p:cNvPr>
          <p:cNvSpPr/>
          <p:nvPr/>
        </p:nvSpPr>
        <p:spPr>
          <a:xfrm rot="12904652" flipH="1">
            <a:off x="3356610" y="6140850"/>
            <a:ext cx="292524" cy="88998"/>
          </a:xfrm>
          <a:custGeom>
            <a:avLst/>
            <a:gdLst>
              <a:gd name="connsiteX0" fmla="*/ 0 w 322512"/>
              <a:gd name="connsiteY0" fmla="*/ 107659 h 107659"/>
              <a:gd name="connsiteX1" fmla="*/ 158108 w 322512"/>
              <a:gd name="connsiteY1" fmla="*/ 0 h 107659"/>
              <a:gd name="connsiteX2" fmla="*/ 322512 w 322512"/>
              <a:gd name="connsiteY2" fmla="*/ 107659 h 107659"/>
              <a:gd name="connsiteX3" fmla="*/ 0 w 322512"/>
              <a:gd name="connsiteY3" fmla="*/ 107659 h 107659"/>
              <a:gd name="connsiteX0" fmla="*/ 0 w 322512"/>
              <a:gd name="connsiteY0" fmla="*/ 117031 h 117031"/>
              <a:gd name="connsiteX1" fmla="*/ 153051 w 322512"/>
              <a:gd name="connsiteY1" fmla="*/ 0 h 117031"/>
              <a:gd name="connsiteX2" fmla="*/ 322512 w 322512"/>
              <a:gd name="connsiteY2" fmla="*/ 117031 h 117031"/>
              <a:gd name="connsiteX3" fmla="*/ 0 w 322512"/>
              <a:gd name="connsiteY3" fmla="*/ 117031 h 117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2512" h="117031">
                <a:moveTo>
                  <a:pt x="0" y="117031"/>
                </a:moveTo>
                <a:lnTo>
                  <a:pt x="153051" y="0"/>
                </a:lnTo>
                <a:lnTo>
                  <a:pt x="322512" y="117031"/>
                </a:lnTo>
                <a:lnTo>
                  <a:pt x="0" y="117031"/>
                </a:ln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70056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" name="图片 418">
            <a:extLst>
              <a:ext uri="{FF2B5EF4-FFF2-40B4-BE49-F238E27FC236}">
                <a16:creationId xmlns:a16="http://schemas.microsoft.com/office/drawing/2014/main" xmlns="" id="{E7027FCF-A8CF-466B-983D-77DD2112D8D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420" name="PA-图片 202">
            <a:extLst>
              <a:ext uri="{FF2B5EF4-FFF2-40B4-BE49-F238E27FC236}">
                <a16:creationId xmlns:a16="http://schemas.microsoft.com/office/drawing/2014/main" xmlns="" id="{31CD218E-BDBE-477C-ADFF-5C4ECCF3D54A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1" y="1"/>
            <a:ext cx="12192000" cy="6858001"/>
          </a:xfrm>
          <a:custGeom>
            <a:avLst/>
            <a:gdLst/>
            <a:ahLst/>
            <a:cxnLst/>
            <a:rect l="0" t="0" r="0" b="0"/>
            <a:pathLst>
              <a:path w="12192000" h="6858001">
                <a:moveTo>
                  <a:pt x="0" y="0"/>
                </a:moveTo>
                <a:lnTo>
                  <a:pt x="12191999" y="0"/>
                </a:lnTo>
                <a:lnTo>
                  <a:pt x="12191999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4">
              <a:alphaModFix amt="69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65"/>
          </a:p>
        </p:txBody>
      </p:sp>
      <p:sp>
        <p:nvSpPr>
          <p:cNvPr id="415" name="矩形 414">
            <a:extLst>
              <a:ext uri="{FF2B5EF4-FFF2-40B4-BE49-F238E27FC236}">
                <a16:creationId xmlns:a16="http://schemas.microsoft.com/office/drawing/2014/main" xmlns="" id="{9591A5B4-5AF1-4FB1-A035-43278FB3931D}"/>
              </a:ext>
            </a:extLst>
          </p:cNvPr>
          <p:cNvSpPr/>
          <p:nvPr userDrawn="1"/>
        </p:nvSpPr>
        <p:spPr>
          <a:xfrm>
            <a:off x="695325" y="549275"/>
            <a:ext cx="54983" cy="30738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65"/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8096C789-983E-4ADE-A423-7CD20352FE5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71396" y="537156"/>
            <a:ext cx="7242091" cy="370101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0" algn="l" defTabSz="7429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405" spc="299">
                <a:solidFill>
                  <a:srgbClr val="FFFFFF"/>
                </a:solidFill>
                <a:latin typeface="+mj-ea"/>
                <a:ea typeface="+mj-ea"/>
                <a:sym typeface="微软雅黑" panose="020B0503020204020204" pitchFamily="34" charset="-122"/>
              </a:defRPr>
            </a:lvl1pPr>
            <a:lvl2pPr marL="371475" indent="-185738" algn="l" defTabSz="74295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742950" indent="-185738" algn="l" defTabSz="74295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1114425" indent="-185738" algn="l" defTabSz="74295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485900" indent="-185738" algn="l" defTabSz="74295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zh-CN" altLang="en-US"/>
              <a:t>请在此处输入标题</a:t>
            </a:r>
          </a:p>
        </p:txBody>
      </p:sp>
    </p:spTree>
    <p:extLst>
      <p:ext uri="{BB962C8B-B14F-4D97-AF65-F5344CB8AC3E}">
        <p14:creationId xmlns:p14="http://schemas.microsoft.com/office/powerpoint/2010/main" val="4076569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图文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" name="图片 418">
            <a:extLst>
              <a:ext uri="{FF2B5EF4-FFF2-40B4-BE49-F238E27FC236}">
                <a16:creationId xmlns:a16="http://schemas.microsoft.com/office/drawing/2014/main" xmlns="" id="{E7027FCF-A8CF-466B-983D-77DD2112D8D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420" name="PA-图片 202">
            <a:extLst>
              <a:ext uri="{FF2B5EF4-FFF2-40B4-BE49-F238E27FC236}">
                <a16:creationId xmlns:a16="http://schemas.microsoft.com/office/drawing/2014/main" xmlns="" id="{31CD218E-BDBE-477C-ADFF-5C4ECCF3D54A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1" y="1"/>
            <a:ext cx="12192000" cy="6858001"/>
          </a:xfrm>
          <a:custGeom>
            <a:avLst/>
            <a:gdLst/>
            <a:ahLst/>
            <a:cxnLst/>
            <a:rect l="0" t="0" r="0" b="0"/>
            <a:pathLst>
              <a:path w="12192000" h="6858001">
                <a:moveTo>
                  <a:pt x="0" y="0"/>
                </a:moveTo>
                <a:lnTo>
                  <a:pt x="12191999" y="0"/>
                </a:lnTo>
                <a:lnTo>
                  <a:pt x="12191999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4">
              <a:alphaModFix amt="69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65"/>
          </a:p>
        </p:txBody>
      </p:sp>
      <p:sp>
        <p:nvSpPr>
          <p:cNvPr id="415" name="矩形 414">
            <a:extLst>
              <a:ext uri="{FF2B5EF4-FFF2-40B4-BE49-F238E27FC236}">
                <a16:creationId xmlns:a16="http://schemas.microsoft.com/office/drawing/2014/main" xmlns="" id="{9591A5B4-5AF1-4FB1-A035-43278FB3931D}"/>
              </a:ext>
            </a:extLst>
          </p:cNvPr>
          <p:cNvSpPr/>
          <p:nvPr userDrawn="1"/>
        </p:nvSpPr>
        <p:spPr>
          <a:xfrm>
            <a:off x="695325" y="549275"/>
            <a:ext cx="54983" cy="30738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65"/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8096C789-983E-4ADE-A423-7CD20352FE5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71396" y="537156"/>
            <a:ext cx="7242091" cy="370101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0" algn="l" defTabSz="7429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405" spc="299">
                <a:solidFill>
                  <a:srgbClr val="FFFFFF"/>
                </a:solidFill>
                <a:latin typeface="+mj-ea"/>
                <a:ea typeface="+mj-ea"/>
                <a:sym typeface="微软雅黑" panose="020B0503020204020204" pitchFamily="34" charset="-122"/>
              </a:defRPr>
            </a:lvl1pPr>
            <a:lvl2pPr marL="371475" indent="-185738" algn="l" defTabSz="74295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742950" indent="-185738" algn="l" defTabSz="74295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1114425" indent="-185738" algn="l" defTabSz="74295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485900" indent="-185738" algn="l" defTabSz="74295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zh-CN" altLang="en-US"/>
              <a:t>请在此处输入标题</a:t>
            </a:r>
          </a:p>
        </p:txBody>
      </p:sp>
      <p:sp>
        <p:nvSpPr>
          <p:cNvPr id="12" name="图片占位符 11">
            <a:extLst>
              <a:ext uri="{FF2B5EF4-FFF2-40B4-BE49-F238E27FC236}">
                <a16:creationId xmlns:a16="http://schemas.microsoft.com/office/drawing/2014/main" xmlns="" id="{F977DA9A-4BFA-4399-91ED-EBACD1D69CD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618754" y="2519776"/>
            <a:ext cx="1879166" cy="1879166"/>
          </a:xfrm>
          <a:custGeom>
            <a:avLst/>
            <a:gdLst>
              <a:gd name="connsiteX0" fmla="*/ 939583 w 1879166"/>
              <a:gd name="connsiteY0" fmla="*/ 0 h 1879166"/>
              <a:gd name="connsiteX1" fmla="*/ 1879166 w 1879166"/>
              <a:gd name="connsiteY1" fmla="*/ 939583 h 1879166"/>
              <a:gd name="connsiteX2" fmla="*/ 939583 w 1879166"/>
              <a:gd name="connsiteY2" fmla="*/ 1879166 h 1879166"/>
              <a:gd name="connsiteX3" fmla="*/ 0 w 1879166"/>
              <a:gd name="connsiteY3" fmla="*/ 939583 h 1879166"/>
              <a:gd name="connsiteX4" fmla="*/ 939583 w 1879166"/>
              <a:gd name="connsiteY4" fmla="*/ 0 h 1879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79166" h="1879166">
                <a:moveTo>
                  <a:pt x="939583" y="0"/>
                </a:moveTo>
                <a:cubicBezTo>
                  <a:pt x="1458500" y="0"/>
                  <a:pt x="1879166" y="420666"/>
                  <a:pt x="1879166" y="939583"/>
                </a:cubicBezTo>
                <a:cubicBezTo>
                  <a:pt x="1879166" y="1458500"/>
                  <a:pt x="1458500" y="1879166"/>
                  <a:pt x="939583" y="1879166"/>
                </a:cubicBezTo>
                <a:cubicBezTo>
                  <a:pt x="420666" y="1879166"/>
                  <a:pt x="0" y="1458500"/>
                  <a:pt x="0" y="939583"/>
                </a:cubicBezTo>
                <a:cubicBezTo>
                  <a:pt x="0" y="420666"/>
                  <a:pt x="420666" y="0"/>
                  <a:pt x="93958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>
            <a:extLst>
              <a:ext uri="{FF2B5EF4-FFF2-40B4-BE49-F238E27FC236}">
                <a16:creationId xmlns:a16="http://schemas.microsoft.com/office/drawing/2014/main" xmlns="" id="{6DC924B1-685E-4960-9808-92ADB93B713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156417" y="2519776"/>
            <a:ext cx="1879166" cy="1879166"/>
          </a:xfrm>
          <a:custGeom>
            <a:avLst/>
            <a:gdLst>
              <a:gd name="connsiteX0" fmla="*/ 939583 w 1879166"/>
              <a:gd name="connsiteY0" fmla="*/ 0 h 1879166"/>
              <a:gd name="connsiteX1" fmla="*/ 1879166 w 1879166"/>
              <a:gd name="connsiteY1" fmla="*/ 939583 h 1879166"/>
              <a:gd name="connsiteX2" fmla="*/ 939583 w 1879166"/>
              <a:gd name="connsiteY2" fmla="*/ 1879166 h 1879166"/>
              <a:gd name="connsiteX3" fmla="*/ 0 w 1879166"/>
              <a:gd name="connsiteY3" fmla="*/ 939583 h 1879166"/>
              <a:gd name="connsiteX4" fmla="*/ 939583 w 1879166"/>
              <a:gd name="connsiteY4" fmla="*/ 0 h 1879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79166" h="1879166">
                <a:moveTo>
                  <a:pt x="939583" y="0"/>
                </a:moveTo>
                <a:cubicBezTo>
                  <a:pt x="1458500" y="0"/>
                  <a:pt x="1879166" y="420666"/>
                  <a:pt x="1879166" y="939583"/>
                </a:cubicBezTo>
                <a:cubicBezTo>
                  <a:pt x="1879166" y="1458500"/>
                  <a:pt x="1458500" y="1879166"/>
                  <a:pt x="939583" y="1879166"/>
                </a:cubicBezTo>
                <a:cubicBezTo>
                  <a:pt x="420666" y="1879166"/>
                  <a:pt x="0" y="1458500"/>
                  <a:pt x="0" y="939583"/>
                </a:cubicBezTo>
                <a:cubicBezTo>
                  <a:pt x="0" y="420666"/>
                  <a:pt x="420666" y="0"/>
                  <a:pt x="93958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>
            <a:extLst>
              <a:ext uri="{FF2B5EF4-FFF2-40B4-BE49-F238E27FC236}">
                <a16:creationId xmlns:a16="http://schemas.microsoft.com/office/drawing/2014/main" xmlns="" id="{01839091-4DBB-4E4A-9F30-3E111BA5769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706997" y="2519776"/>
            <a:ext cx="1879166" cy="1879166"/>
          </a:xfrm>
          <a:custGeom>
            <a:avLst/>
            <a:gdLst>
              <a:gd name="connsiteX0" fmla="*/ 939583 w 1879166"/>
              <a:gd name="connsiteY0" fmla="*/ 0 h 1879166"/>
              <a:gd name="connsiteX1" fmla="*/ 1879166 w 1879166"/>
              <a:gd name="connsiteY1" fmla="*/ 939583 h 1879166"/>
              <a:gd name="connsiteX2" fmla="*/ 939583 w 1879166"/>
              <a:gd name="connsiteY2" fmla="*/ 1879166 h 1879166"/>
              <a:gd name="connsiteX3" fmla="*/ 0 w 1879166"/>
              <a:gd name="connsiteY3" fmla="*/ 939583 h 1879166"/>
              <a:gd name="connsiteX4" fmla="*/ 939583 w 1879166"/>
              <a:gd name="connsiteY4" fmla="*/ 0 h 1879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79166" h="1879166">
                <a:moveTo>
                  <a:pt x="939583" y="0"/>
                </a:moveTo>
                <a:cubicBezTo>
                  <a:pt x="1458500" y="0"/>
                  <a:pt x="1879166" y="420666"/>
                  <a:pt x="1879166" y="939583"/>
                </a:cubicBezTo>
                <a:cubicBezTo>
                  <a:pt x="1879166" y="1458500"/>
                  <a:pt x="1458500" y="1879166"/>
                  <a:pt x="939583" y="1879166"/>
                </a:cubicBezTo>
                <a:cubicBezTo>
                  <a:pt x="420666" y="1879166"/>
                  <a:pt x="0" y="1458500"/>
                  <a:pt x="0" y="939583"/>
                </a:cubicBezTo>
                <a:cubicBezTo>
                  <a:pt x="0" y="420666"/>
                  <a:pt x="420666" y="0"/>
                  <a:pt x="93958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3589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文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" name="图片 418">
            <a:extLst>
              <a:ext uri="{FF2B5EF4-FFF2-40B4-BE49-F238E27FC236}">
                <a16:creationId xmlns:a16="http://schemas.microsoft.com/office/drawing/2014/main" xmlns="" id="{E7027FCF-A8CF-466B-983D-77DD2112D8D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420" name="PA-图片 202">
            <a:extLst>
              <a:ext uri="{FF2B5EF4-FFF2-40B4-BE49-F238E27FC236}">
                <a16:creationId xmlns:a16="http://schemas.microsoft.com/office/drawing/2014/main" xmlns="" id="{31CD218E-BDBE-477C-ADFF-5C4ECCF3D54A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1" y="1"/>
            <a:ext cx="12192000" cy="6858001"/>
          </a:xfrm>
          <a:custGeom>
            <a:avLst/>
            <a:gdLst/>
            <a:ahLst/>
            <a:cxnLst/>
            <a:rect l="0" t="0" r="0" b="0"/>
            <a:pathLst>
              <a:path w="12192000" h="6858001">
                <a:moveTo>
                  <a:pt x="0" y="0"/>
                </a:moveTo>
                <a:lnTo>
                  <a:pt x="12191999" y="0"/>
                </a:lnTo>
                <a:lnTo>
                  <a:pt x="12191999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4">
              <a:alphaModFix amt="69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65"/>
          </a:p>
        </p:txBody>
      </p:sp>
      <p:sp>
        <p:nvSpPr>
          <p:cNvPr id="415" name="矩形 414">
            <a:extLst>
              <a:ext uri="{FF2B5EF4-FFF2-40B4-BE49-F238E27FC236}">
                <a16:creationId xmlns:a16="http://schemas.microsoft.com/office/drawing/2014/main" xmlns="" id="{9591A5B4-5AF1-4FB1-A035-43278FB3931D}"/>
              </a:ext>
            </a:extLst>
          </p:cNvPr>
          <p:cNvSpPr/>
          <p:nvPr userDrawn="1"/>
        </p:nvSpPr>
        <p:spPr>
          <a:xfrm>
            <a:off x="695325" y="549275"/>
            <a:ext cx="54983" cy="30738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65"/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8096C789-983E-4ADE-A423-7CD20352FE5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71396" y="537156"/>
            <a:ext cx="7242091" cy="370101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0" algn="l" defTabSz="7429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405" spc="299">
                <a:solidFill>
                  <a:srgbClr val="FFFFFF"/>
                </a:solidFill>
                <a:latin typeface="+mj-ea"/>
                <a:ea typeface="+mj-ea"/>
                <a:sym typeface="微软雅黑" panose="020B0503020204020204" pitchFamily="34" charset="-122"/>
              </a:defRPr>
            </a:lvl1pPr>
            <a:lvl2pPr marL="371475" indent="-185738" algn="l" defTabSz="74295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742950" indent="-185738" algn="l" defTabSz="74295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1114425" indent="-185738" algn="l" defTabSz="74295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485900" indent="-185738" algn="l" defTabSz="74295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zh-CN" altLang="en-US"/>
              <a:t>请在此处输入标题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047DA99A-49A4-4338-BB16-85F8129E2F6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829731" y="1876298"/>
            <a:ext cx="3652928" cy="501452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5343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文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" name="图片 418">
            <a:extLst>
              <a:ext uri="{FF2B5EF4-FFF2-40B4-BE49-F238E27FC236}">
                <a16:creationId xmlns:a16="http://schemas.microsoft.com/office/drawing/2014/main" xmlns="" id="{E7027FCF-A8CF-466B-983D-77DD2112D8D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420" name="PA-图片 202">
            <a:extLst>
              <a:ext uri="{FF2B5EF4-FFF2-40B4-BE49-F238E27FC236}">
                <a16:creationId xmlns:a16="http://schemas.microsoft.com/office/drawing/2014/main" xmlns="" id="{31CD218E-BDBE-477C-ADFF-5C4ECCF3D54A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1" y="1"/>
            <a:ext cx="12192000" cy="6858001"/>
          </a:xfrm>
          <a:custGeom>
            <a:avLst/>
            <a:gdLst/>
            <a:ahLst/>
            <a:cxnLst/>
            <a:rect l="0" t="0" r="0" b="0"/>
            <a:pathLst>
              <a:path w="12192000" h="6858001">
                <a:moveTo>
                  <a:pt x="0" y="0"/>
                </a:moveTo>
                <a:lnTo>
                  <a:pt x="12191999" y="0"/>
                </a:lnTo>
                <a:lnTo>
                  <a:pt x="12191999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4">
              <a:alphaModFix amt="69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65"/>
          </a:p>
        </p:txBody>
      </p:sp>
      <p:sp>
        <p:nvSpPr>
          <p:cNvPr id="415" name="矩形 414">
            <a:extLst>
              <a:ext uri="{FF2B5EF4-FFF2-40B4-BE49-F238E27FC236}">
                <a16:creationId xmlns:a16="http://schemas.microsoft.com/office/drawing/2014/main" xmlns="" id="{9591A5B4-5AF1-4FB1-A035-43278FB3931D}"/>
              </a:ext>
            </a:extLst>
          </p:cNvPr>
          <p:cNvSpPr/>
          <p:nvPr userDrawn="1"/>
        </p:nvSpPr>
        <p:spPr>
          <a:xfrm>
            <a:off x="695325" y="549275"/>
            <a:ext cx="54983" cy="30738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65"/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8096C789-983E-4ADE-A423-7CD20352FE5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71396" y="537156"/>
            <a:ext cx="7242091" cy="370101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0" algn="l" defTabSz="7429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405" spc="299">
                <a:solidFill>
                  <a:srgbClr val="FFFFFF"/>
                </a:solidFill>
                <a:latin typeface="+mj-ea"/>
                <a:ea typeface="+mj-ea"/>
                <a:sym typeface="微软雅黑" panose="020B0503020204020204" pitchFamily="34" charset="-122"/>
              </a:defRPr>
            </a:lvl1pPr>
            <a:lvl2pPr marL="371475" indent="-185738" algn="l" defTabSz="74295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742950" indent="-185738" algn="l" defTabSz="74295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1114425" indent="-185738" algn="l" defTabSz="74295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485900" indent="-185738" algn="l" defTabSz="74295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zh-CN" altLang="en-US"/>
              <a:t>请在此处输入标题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8B9A9C4A-BAB9-4468-BE33-043EB9AA2CD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52381" y="1808882"/>
            <a:ext cx="5244295" cy="438234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783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5" Type="http://schemas.openxmlformats.org/officeDocument/2006/relationships/slideLayout" Target="../slideLayouts/slideLayout30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24092AD0-240C-423E-8A2A-D88112D33AA2}"/>
              </a:ext>
            </a:extLst>
          </p:cNvPr>
          <p:cNvCxnSpPr/>
          <p:nvPr userDrawn="1"/>
        </p:nvCxnSpPr>
        <p:spPr>
          <a:xfrm>
            <a:off x="-7736114" y="-4762"/>
            <a:ext cx="27664228" cy="0"/>
          </a:xfrm>
          <a:prstGeom prst="line">
            <a:avLst/>
          </a:prstGeom>
          <a:ln w="3175">
            <a:solidFill>
              <a:srgbClr val="7030A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B1B73A5-D34A-4897-ACE1-7136074BF5C1}"/>
              </a:ext>
            </a:extLst>
          </p:cNvPr>
          <p:cNvCxnSpPr/>
          <p:nvPr userDrawn="1"/>
        </p:nvCxnSpPr>
        <p:spPr>
          <a:xfrm>
            <a:off x="-7736114" y="6870700"/>
            <a:ext cx="27664228" cy="0"/>
          </a:xfrm>
          <a:prstGeom prst="line">
            <a:avLst/>
          </a:prstGeom>
          <a:ln w="3175">
            <a:solidFill>
              <a:srgbClr val="7030A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59CB2713-D593-4437-826E-FD58E931B8FF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-13836876" y="3581400"/>
            <a:ext cx="27664228" cy="0"/>
          </a:xfrm>
          <a:prstGeom prst="line">
            <a:avLst/>
          </a:prstGeom>
          <a:ln w="3175">
            <a:solidFill>
              <a:srgbClr val="7030A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458429A2-4EAB-4430-9CE4-2D4600C4D99C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-1640114" y="3581400"/>
            <a:ext cx="27664228" cy="0"/>
          </a:xfrm>
          <a:prstGeom prst="line">
            <a:avLst/>
          </a:prstGeom>
          <a:ln w="3175">
            <a:solidFill>
              <a:srgbClr val="7030A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302940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60" r:id="rId3"/>
    <p:sldLayoutId id="2147483661" r:id="rId4"/>
    <p:sldLayoutId id="2147483662" r:id="rId5"/>
    <p:sldLayoutId id="2147483653" r:id="rId6"/>
    <p:sldLayoutId id="2147483656" r:id="rId7"/>
    <p:sldLayoutId id="2147483654" r:id="rId8"/>
    <p:sldLayoutId id="2147483655" r:id="rId9"/>
    <p:sldLayoutId id="2147483657" r:id="rId10"/>
    <p:sldLayoutId id="2147483663" r:id="rId11"/>
  </p:sldLayoutIdLst>
  <p:txStyles>
    <p:titleStyle>
      <a:lvl1pPr algn="l" defTabSz="742950" rtl="0" eaLnBrk="1" latinLnBrk="0" hangingPunct="1">
        <a:lnSpc>
          <a:spcPct val="90000"/>
        </a:lnSpc>
        <a:spcBef>
          <a:spcPct val="0"/>
        </a:spcBef>
        <a:buNone/>
        <a:defRPr sz="35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5738" indent="-185738" algn="l" defTabSz="742950" rtl="0" eaLnBrk="1" latinLnBrk="0" hangingPunct="1">
        <a:lnSpc>
          <a:spcPct val="90000"/>
        </a:lnSpc>
        <a:spcBef>
          <a:spcPts val="813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2pPr>
      <a:lvl3pPr marL="9286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625" kern="1200">
          <a:solidFill>
            <a:schemeClr val="tx1"/>
          </a:solidFill>
          <a:latin typeface="+mn-lt"/>
          <a:ea typeface="+mn-ea"/>
          <a:cs typeface="+mn-cs"/>
        </a:defRPr>
      </a:lvl3pPr>
      <a:lvl4pPr marL="13001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6716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20431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4145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7860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31575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1pPr>
      <a:lvl2pPr marL="3714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2pPr>
      <a:lvl3pPr marL="7429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3pPr>
      <a:lvl4pPr marL="11144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4859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18573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6003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29718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>
          <p15:clr>
            <a:srgbClr val="FDE53C"/>
          </p15:clr>
        </p15:guide>
        <p15:guide id="2" orient="horz" pos="2160">
          <p15:clr>
            <a:srgbClr val="FDE53C"/>
          </p15:clr>
        </p15:guide>
        <p15:guide id="3" orient="horz" pos="346">
          <p15:clr>
            <a:srgbClr val="C35EA4"/>
          </p15:clr>
        </p15:guide>
        <p15:guide id="4" pos="7355">
          <p15:clr>
            <a:srgbClr val="C35EA4"/>
          </p15:clr>
        </p15:guide>
        <p15:guide id="5" pos="438">
          <p15:clr>
            <a:srgbClr val="C35EA4"/>
          </p15:clr>
        </p15:guide>
        <p15:guide id="6" orient="horz" pos="3974">
          <p15:clr>
            <a:srgbClr val="C35E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61F0FFCC-A096-4475-BC85-D072BB473D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54AE7B82-BB6A-43A1-AE13-5C9FE27112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4EA1BE7-3BD9-493D-B94B-E4FA55E1206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阿里巴巴普惠体 R" panose="00020600040101010101" pitchFamily="18" charset="-122"/>
              </a:defRPr>
            </a:lvl1pPr>
          </a:lstStyle>
          <a:p>
            <a:fld id="{2B234390-0778-4CA8-B45D-6004E93EAEB9}" type="datetimeFigureOut">
              <a:rPr lang="zh-CN" altLang="en-US" smtClean="0"/>
              <a:pPr/>
              <a:t>2021/1/3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D91571F-C682-4FC4-BC07-0087F4C920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阿里巴巴普惠体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E92A25D-4448-48D6-BF0B-1F6226A60E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阿里巴巴普惠体 R" panose="00020600040101010101" pitchFamily="18" charset="-122"/>
              </a:defRPr>
            </a:lvl1pPr>
          </a:lstStyle>
          <a:p>
            <a:fld id="{0AC97AE4-0AB1-49E5-B8D9-484C22BBBCD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93345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  <p:sldLayoutId id="2147483677" r:id="rId13"/>
    <p:sldLayoutId id="2147483678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阿里巴巴普惠体 R" panose="00020600040101010101" pitchFamily="18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阿里巴巴普惠体 R" panose="00020600040101010101" pitchFamily="18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阿里巴巴普惠体 R" panose="00020600040101010101" pitchFamily="18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阿里巴巴普惠体 R" panose="00020600040101010101" pitchFamily="18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阿里巴巴普惠体 R" panose="00020600040101010101" pitchFamily="18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阿里巴巴普惠体 R" panose="00020600040101010101" pitchFamily="18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88">
          <p15:clr>
            <a:srgbClr val="F26B43"/>
          </p15:clr>
        </p15:guide>
        <p15:guide id="2" pos="3840">
          <p15:clr>
            <a:srgbClr val="F26B43"/>
          </p15:clr>
        </p15:guide>
        <p15:guide id="3" pos="416">
          <p15:clr>
            <a:srgbClr val="F26B43"/>
          </p15:clr>
        </p15:guide>
        <p15:guide id="4" pos="7256">
          <p15:clr>
            <a:srgbClr val="F26B43"/>
          </p15:clr>
        </p15:guide>
        <p15:guide id="5" orient="horz" pos="648">
          <p15:clr>
            <a:srgbClr val="F26B43"/>
          </p15:clr>
        </p15:guide>
        <p15:guide id="6" orient="horz" pos="712">
          <p15:clr>
            <a:srgbClr val="F26B43"/>
          </p15:clr>
        </p15:guide>
        <p15:guide id="7" orient="horz" pos="3928">
          <p15:clr>
            <a:srgbClr val="F26B43"/>
          </p15:clr>
        </p15:guide>
        <p15:guide id="8" orient="horz" pos="3864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832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占位符 1"/>
          <p:cNvSpPr>
            <a:spLocks noGrp="1"/>
          </p:cNvSpPr>
          <p:nvPr>
            <p:ph type="title"/>
          </p:nvPr>
        </p:nvSpPr>
        <p:spPr>
          <a:xfrm>
            <a:off x="600821" y="211346"/>
            <a:ext cx="10515600" cy="42243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0" name="文本占位符 2"/>
          <p:cNvSpPr>
            <a:spLocks noGrp="1"/>
          </p:cNvSpPr>
          <p:nvPr>
            <p:ph type="body" idx="1"/>
          </p:nvPr>
        </p:nvSpPr>
        <p:spPr>
          <a:xfrm>
            <a:off x="587374" y="1535972"/>
            <a:ext cx="11017249" cy="47271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2" name="任意多边形 11"/>
          <p:cNvSpPr/>
          <p:nvPr/>
        </p:nvSpPr>
        <p:spPr>
          <a:xfrm rot="5400000">
            <a:off x="233677" y="255361"/>
            <a:ext cx="271005" cy="350436"/>
          </a:xfrm>
          <a:custGeom>
            <a:avLst/>
            <a:gdLst>
              <a:gd name="connsiteX0" fmla="*/ 0 w 382446"/>
              <a:gd name="connsiteY0" fmla="*/ 494540 h 494540"/>
              <a:gd name="connsiteX1" fmla="*/ 95611 w 382446"/>
              <a:gd name="connsiteY1" fmla="*/ 329694 h 494540"/>
              <a:gd name="connsiteX2" fmla="*/ 1 w 382446"/>
              <a:gd name="connsiteY2" fmla="*/ 329694 h 494540"/>
              <a:gd name="connsiteX3" fmla="*/ 191224 w 382446"/>
              <a:gd name="connsiteY3" fmla="*/ 0 h 494540"/>
              <a:gd name="connsiteX4" fmla="*/ 382446 w 382446"/>
              <a:gd name="connsiteY4" fmla="*/ 329694 h 494540"/>
              <a:gd name="connsiteX5" fmla="*/ 286835 w 382446"/>
              <a:gd name="connsiteY5" fmla="*/ 329694 h 494540"/>
              <a:gd name="connsiteX6" fmla="*/ 382445 w 382446"/>
              <a:gd name="connsiteY6" fmla="*/ 494540 h 494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2446" h="494540">
                <a:moveTo>
                  <a:pt x="0" y="494540"/>
                </a:moveTo>
                <a:lnTo>
                  <a:pt x="95611" y="329694"/>
                </a:lnTo>
                <a:lnTo>
                  <a:pt x="1" y="329694"/>
                </a:lnTo>
                <a:lnTo>
                  <a:pt x="191224" y="0"/>
                </a:lnTo>
                <a:lnTo>
                  <a:pt x="382446" y="329694"/>
                </a:lnTo>
                <a:lnTo>
                  <a:pt x="286835" y="329694"/>
                </a:lnTo>
                <a:lnTo>
                  <a:pt x="382445" y="4945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9DC61CC8-17D8-4EA9-A99A-5F35D290B055}"/>
              </a:ext>
            </a:extLst>
          </p:cNvPr>
          <p:cNvSpPr/>
          <p:nvPr userDrawn="1"/>
        </p:nvSpPr>
        <p:spPr>
          <a:xfrm>
            <a:off x="12344400" y="0"/>
            <a:ext cx="508000" cy="50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C2816A8D-65AB-4CD6-B601-506139820C7C}"/>
              </a:ext>
            </a:extLst>
          </p:cNvPr>
          <p:cNvSpPr/>
          <p:nvPr userDrawn="1"/>
        </p:nvSpPr>
        <p:spPr>
          <a:xfrm>
            <a:off x="13030200" y="0"/>
            <a:ext cx="508000" cy="508000"/>
          </a:xfrm>
          <a:prstGeom prst="rect">
            <a:avLst/>
          </a:prstGeom>
          <a:solidFill>
            <a:srgbClr val="0D9D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DFA917E5-2671-47C4-90C4-11A5115C60F7}"/>
              </a:ext>
            </a:extLst>
          </p:cNvPr>
          <p:cNvSpPr/>
          <p:nvPr userDrawn="1"/>
        </p:nvSpPr>
        <p:spPr>
          <a:xfrm>
            <a:off x="12344400" y="685800"/>
            <a:ext cx="508000" cy="50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7804F376-8991-47DF-ADE8-2C9270419C0A}"/>
              </a:ext>
            </a:extLst>
          </p:cNvPr>
          <p:cNvSpPr/>
          <p:nvPr userDrawn="1"/>
        </p:nvSpPr>
        <p:spPr>
          <a:xfrm>
            <a:off x="13030200" y="685800"/>
            <a:ext cx="508000" cy="50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21682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 spc="200" baseline="0">
          <a:solidFill>
            <a:schemeClr val="bg1"/>
          </a:solidFill>
          <a:latin typeface="阿里巴巴普惠体 B" panose="00020600040101010101" pitchFamily="18" charset="-122"/>
          <a:ea typeface="阿里巴巴普惠体 B" panose="00020600040101010101" pitchFamily="18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1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6.svg"/><Relationship Id="rId7" Type="http://schemas.openxmlformats.org/officeDocument/2006/relationships/image" Target="../media/image30.sv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6.png"/><Relationship Id="rId11" Type="http://schemas.openxmlformats.org/officeDocument/2006/relationships/image" Target="../media/image34.svg"/><Relationship Id="rId5" Type="http://schemas.openxmlformats.org/officeDocument/2006/relationships/image" Target="../media/image28.svg"/><Relationship Id="rId10" Type="http://schemas.openxmlformats.org/officeDocument/2006/relationships/image" Target="../media/image28.png"/><Relationship Id="rId4" Type="http://schemas.openxmlformats.org/officeDocument/2006/relationships/image" Target="../media/image25.png"/><Relationship Id="rId9" Type="http://schemas.openxmlformats.org/officeDocument/2006/relationships/image" Target="../media/image32.sv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3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zt/wangpaiPjihua/" TargetMode="External"/><Relationship Id="rId1" Type="http://schemas.openxmlformats.org/officeDocument/2006/relationships/slideLayout" Target="../slideLayouts/slideLayout3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B9C7BEF3-C309-4652-AF84-8FC68F541358}"/>
              </a:ext>
            </a:extLst>
          </p:cNvPr>
          <p:cNvSpPr txBox="1"/>
          <p:nvPr/>
        </p:nvSpPr>
        <p:spPr>
          <a:xfrm>
            <a:off x="5120640" y="5192755"/>
            <a:ext cx="195072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zh-CN" sz="2400">
                <a:latin typeface="+mn-ea"/>
              </a:rPr>
              <a:t>Nakita</a:t>
            </a:r>
            <a:endParaRPr kumimoji="1" lang="zh-CN" altLang="en-US" sz="2400" dirty="0">
              <a:latin typeface="+mn-ea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7DCA915F-0D91-4396-A6EA-989744CD6289}"/>
              </a:ext>
            </a:extLst>
          </p:cNvPr>
          <p:cNvSpPr txBox="1"/>
          <p:nvPr/>
        </p:nvSpPr>
        <p:spPr>
          <a:xfrm>
            <a:off x="4533901" y="5657158"/>
            <a:ext cx="312420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zh-CN" sz="2000" dirty="0">
                <a:latin typeface="+mn-ea"/>
              </a:rPr>
              <a:t>2020.11.11</a:t>
            </a:r>
            <a:endParaRPr kumimoji="1" lang="zh-CN" altLang="en-US" sz="2000" dirty="0">
              <a:latin typeface="+mn-ea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BE82700D-8484-48E2-81A4-2E3306EB0275}"/>
              </a:ext>
            </a:extLst>
          </p:cNvPr>
          <p:cNvSpPr/>
          <p:nvPr/>
        </p:nvSpPr>
        <p:spPr>
          <a:xfrm>
            <a:off x="2116867" y="3417175"/>
            <a:ext cx="7958266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>
                <a:effectLst>
                  <a:outerShdw blurRad="25400" sx="102000" sy="102000" algn="ctr" rotWithShape="0">
                    <a:prstClr val="black">
                      <a:alpha val="20000"/>
                    </a:prstClr>
                  </a:outerShdw>
                </a:effectLst>
                <a:latin typeface="+mn-ea"/>
              </a:rPr>
              <a:t>HERE INPUT YOUR ENGLISH TEXT</a:t>
            </a:r>
            <a:endParaRPr lang="zh-CN" altLang="en-US" dirty="0">
              <a:effectLst>
                <a:outerShdw blurRad="25400" sx="102000" sy="102000" algn="ctr" rotWithShape="0">
                  <a:prstClr val="black">
                    <a:alpha val="20000"/>
                  </a:prstClr>
                </a:outerShdw>
              </a:effectLst>
              <a:latin typeface="+mn-ea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2E50C010-9259-42EA-B35B-DFA82F820D77}"/>
              </a:ext>
            </a:extLst>
          </p:cNvPr>
          <p:cNvSpPr/>
          <p:nvPr/>
        </p:nvSpPr>
        <p:spPr>
          <a:xfrm>
            <a:off x="1545715" y="2228671"/>
            <a:ext cx="9100568" cy="1200329"/>
          </a:xfrm>
          <a:prstGeom prst="rect">
            <a:avLst/>
          </a:prstGeom>
          <a:scene3d>
            <a:camera prst="perspectiveFront" fov="4500000"/>
            <a:lightRig rig="threePt" dir="t"/>
          </a:scene3d>
        </p:spPr>
        <p:txBody>
          <a:bodyPr wrap="none">
            <a:spAutoFit/>
            <a:sp3d extrusionH="63500" prstMaterial="metal">
              <a:contourClr>
                <a:srgbClr val="FFFFFF"/>
              </a:contourClr>
            </a:sp3d>
          </a:bodyPr>
          <a:lstStyle/>
          <a:p>
            <a:pPr lvl="0" algn="ctr" defTabSz="457200">
              <a:defRPr/>
            </a:pPr>
            <a:r>
              <a:rPr lang="zh-CN" altLang="en-US" sz="7200" spc="600">
                <a:gradFill>
                  <a:gsLst>
                    <a:gs pos="0">
                      <a:srgbClr val="FFFFFF"/>
                    </a:gs>
                    <a:gs pos="58000">
                      <a:srgbClr val="FFFFFF"/>
                    </a:gs>
                    <a:gs pos="59000">
                      <a:srgbClr val="95969C"/>
                    </a:gs>
                    <a:gs pos="77000">
                      <a:srgbClr val="FFFFFF"/>
                    </a:gs>
                  </a:gsLst>
                  <a:lin ang="5400000" scaled="1"/>
                </a:gradFill>
                <a:effectLst>
                  <a:outerShdw blurRad="228600" dist="50800" dir="5400000" algn="ctr" rotWithShape="0">
                    <a:srgbClr val="000000">
                      <a:alpha val="55000"/>
                    </a:srgbClr>
                  </a:outerShdw>
                </a:effectLst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蓝色网格科技风模板</a:t>
            </a:r>
            <a:endParaRPr lang="zh-CN" altLang="en-US" sz="7200" spc="600" dirty="0">
              <a:gradFill>
                <a:gsLst>
                  <a:gs pos="0">
                    <a:srgbClr val="FFFFFF"/>
                  </a:gs>
                  <a:gs pos="58000">
                    <a:srgbClr val="FFFFFF"/>
                  </a:gs>
                  <a:gs pos="59000">
                    <a:srgbClr val="95969C"/>
                  </a:gs>
                  <a:gs pos="77000">
                    <a:srgbClr val="FFFFFF"/>
                  </a:gs>
                </a:gsLst>
                <a:lin ang="5400000" scaled="1"/>
              </a:gradFill>
              <a:effectLst>
                <a:outerShdw blurRad="228600" dist="50800" dir="5400000" algn="ctr" rotWithShape="0">
                  <a:srgbClr val="000000">
                    <a:alpha val="55000"/>
                  </a:srgbClr>
                </a:outerShdw>
              </a:effectLst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24101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7">
            <a:extLst>
              <a:ext uri="{FF2B5EF4-FFF2-40B4-BE49-F238E27FC236}">
                <a16:creationId xmlns:a16="http://schemas.microsoft.com/office/drawing/2014/main" xmlns="" id="{BF84D4DE-AEA8-47E4-BA19-3CA20F39D959}"/>
              </a:ext>
            </a:extLst>
          </p:cNvPr>
          <p:cNvSpPr/>
          <p:nvPr>
            <p:custDataLst>
              <p:tags r:id="rId1"/>
            </p:custDataLst>
          </p:nvPr>
        </p:nvSpPr>
        <p:spPr bwMode="auto">
          <a:xfrm>
            <a:off x="804283" y="2248534"/>
            <a:ext cx="2423740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2400" noProof="1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  <a:sym typeface="Arial" panose="020B0604020202020204" pitchFamily="34" charset="0"/>
              </a:rPr>
              <a:t>请在此处输入内容</a:t>
            </a:r>
          </a:p>
        </p:txBody>
      </p:sp>
      <p:sp>
        <p:nvSpPr>
          <p:cNvPr id="8" name="任意多边形 16">
            <a:extLst>
              <a:ext uri="{FF2B5EF4-FFF2-40B4-BE49-F238E27FC236}">
                <a16:creationId xmlns:a16="http://schemas.microsoft.com/office/drawing/2014/main" xmlns="" id="{9A012601-714D-4448-A85B-7C1931158955}"/>
              </a:ext>
            </a:extLst>
          </p:cNvPr>
          <p:cNvSpPr/>
          <p:nvPr>
            <p:custDataLst>
              <p:tags r:id="rId2"/>
            </p:custDataLst>
          </p:nvPr>
        </p:nvSpPr>
        <p:spPr bwMode="auto">
          <a:xfrm>
            <a:off x="8963977" y="2248534"/>
            <a:ext cx="2423740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2400" noProof="1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  <a:sym typeface="Arial" panose="020B0604020202020204" pitchFamily="34" charset="0"/>
              </a:rPr>
              <a:t>请在此处输入内容</a:t>
            </a:r>
          </a:p>
        </p:txBody>
      </p:sp>
      <p:sp>
        <p:nvSpPr>
          <p:cNvPr id="13" name="任意多边形 27">
            <a:extLst>
              <a:ext uri="{FF2B5EF4-FFF2-40B4-BE49-F238E27FC236}">
                <a16:creationId xmlns:a16="http://schemas.microsoft.com/office/drawing/2014/main" xmlns="" id="{C29AC56F-E28D-413A-AB67-0CD93C38773E}"/>
              </a:ext>
            </a:extLst>
          </p:cNvPr>
          <p:cNvSpPr/>
          <p:nvPr>
            <p:custDataLst>
              <p:tags r:id="rId3"/>
            </p:custDataLst>
          </p:nvPr>
        </p:nvSpPr>
        <p:spPr bwMode="auto">
          <a:xfrm>
            <a:off x="3524181" y="3995393"/>
            <a:ext cx="2423741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2400" noProof="1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  <a:sym typeface="Arial" panose="020B0604020202020204" pitchFamily="34" charset="0"/>
              </a:rPr>
              <a:t>请在此处输入内容</a:t>
            </a:r>
          </a:p>
        </p:txBody>
      </p:sp>
      <p:sp>
        <p:nvSpPr>
          <p:cNvPr id="17" name="任意多边形 31">
            <a:extLst>
              <a:ext uri="{FF2B5EF4-FFF2-40B4-BE49-F238E27FC236}">
                <a16:creationId xmlns:a16="http://schemas.microsoft.com/office/drawing/2014/main" xmlns="" id="{366460C7-69A7-4AD7-811A-001E0826843C}"/>
              </a:ext>
            </a:extLst>
          </p:cNvPr>
          <p:cNvSpPr/>
          <p:nvPr>
            <p:custDataLst>
              <p:tags r:id="rId4"/>
            </p:custDataLst>
          </p:nvPr>
        </p:nvSpPr>
        <p:spPr bwMode="auto">
          <a:xfrm>
            <a:off x="6244079" y="3995393"/>
            <a:ext cx="2423740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2400" noProof="1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  <a:sym typeface="Arial" panose="020B0604020202020204" pitchFamily="34" charset="0"/>
              </a:rPr>
              <a:t>请在此处输入内容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34456D80-D68C-42B9-9AD8-6D3939854001}"/>
              </a:ext>
            </a:extLst>
          </p:cNvPr>
          <p:cNvGrpSpPr/>
          <p:nvPr/>
        </p:nvGrpSpPr>
        <p:grpSpPr>
          <a:xfrm>
            <a:off x="771694" y="3178453"/>
            <a:ext cx="2488918" cy="7359094"/>
            <a:chOff x="2240427" y="1231900"/>
            <a:chExt cx="3268696" cy="9664699"/>
          </a:xfrm>
        </p:grpSpPr>
        <p:sp>
          <p:nvSpPr>
            <p:cNvPr id="20" name="菱形 19">
              <a:extLst>
                <a:ext uri="{FF2B5EF4-FFF2-40B4-BE49-F238E27FC236}">
                  <a16:creationId xmlns:a16="http://schemas.microsoft.com/office/drawing/2014/main" xmlns="" id="{111EBBDF-85FE-41B8-9DAF-1DE56A4E80F5}"/>
                </a:ext>
              </a:extLst>
            </p:cNvPr>
            <p:cNvSpPr/>
            <p:nvPr/>
          </p:nvSpPr>
          <p:spPr>
            <a:xfrm>
              <a:off x="2240428" y="1231900"/>
              <a:ext cx="3268695" cy="506007"/>
            </a:xfrm>
            <a:prstGeom prst="diamond">
              <a:avLst/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47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1" name="平行四边形 20">
              <a:extLst>
                <a:ext uri="{FF2B5EF4-FFF2-40B4-BE49-F238E27FC236}">
                  <a16:creationId xmlns:a16="http://schemas.microsoft.com/office/drawing/2014/main" xmlns="" id="{891483C0-50E8-4B36-96B9-F8EBE9EB165D}"/>
                </a:ext>
              </a:extLst>
            </p:cNvPr>
            <p:cNvSpPr/>
            <p:nvPr/>
          </p:nvSpPr>
          <p:spPr>
            <a:xfrm rot="5400000">
              <a:off x="-1648248" y="5373577"/>
              <a:ext cx="9411697" cy="1634348"/>
            </a:xfrm>
            <a:prstGeom prst="parallelogram">
              <a:avLst>
                <a:gd name="adj" fmla="val 15403"/>
              </a:avLst>
            </a:pr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30000"/>
                  </a:schemeClr>
                </a:gs>
              </a:gsLst>
              <a:lin ang="16200000" scaled="1"/>
              <a:tileRect/>
            </a:gradFill>
            <a:ln>
              <a:solidFill>
                <a:schemeClr val="accent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3" name="平行四边形 22">
              <a:extLst>
                <a:ext uri="{FF2B5EF4-FFF2-40B4-BE49-F238E27FC236}">
                  <a16:creationId xmlns:a16="http://schemas.microsoft.com/office/drawing/2014/main" xmlns="" id="{85A8257C-D994-44B3-8ECA-1FD4EB1E0180}"/>
                </a:ext>
              </a:extLst>
            </p:cNvPr>
            <p:cNvSpPr/>
            <p:nvPr/>
          </p:nvSpPr>
          <p:spPr>
            <a:xfrm rot="16200000" flipH="1">
              <a:off x="-13900" y="5373577"/>
              <a:ext cx="9411697" cy="1634348"/>
            </a:xfrm>
            <a:prstGeom prst="parallelogram">
              <a:avLst>
                <a:gd name="adj" fmla="val 15403"/>
              </a:avLst>
            </a:pr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30000"/>
                  </a:schemeClr>
                </a:gs>
              </a:gsLst>
              <a:lin ang="16200000" scaled="1"/>
              <a:tileRect/>
            </a:gradFill>
            <a:ln>
              <a:solidFill>
                <a:schemeClr val="accent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40697ABD-5522-4262-8A4E-C3598F0B4E70}"/>
              </a:ext>
            </a:extLst>
          </p:cNvPr>
          <p:cNvGrpSpPr/>
          <p:nvPr/>
        </p:nvGrpSpPr>
        <p:grpSpPr>
          <a:xfrm>
            <a:off x="3491592" y="5002202"/>
            <a:ext cx="2488918" cy="7359094"/>
            <a:chOff x="2240427" y="1231900"/>
            <a:chExt cx="3268696" cy="9664699"/>
          </a:xfrm>
        </p:grpSpPr>
        <p:sp>
          <p:nvSpPr>
            <p:cNvPr id="30" name="菱形 29">
              <a:extLst>
                <a:ext uri="{FF2B5EF4-FFF2-40B4-BE49-F238E27FC236}">
                  <a16:creationId xmlns:a16="http://schemas.microsoft.com/office/drawing/2014/main" xmlns="" id="{AD359B5B-3E87-4BAB-A145-547E3B11815D}"/>
                </a:ext>
              </a:extLst>
            </p:cNvPr>
            <p:cNvSpPr/>
            <p:nvPr/>
          </p:nvSpPr>
          <p:spPr>
            <a:xfrm>
              <a:off x="2240428" y="1231900"/>
              <a:ext cx="3268695" cy="506007"/>
            </a:xfrm>
            <a:prstGeom prst="diamond">
              <a:avLst/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47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1" name="平行四边形 30">
              <a:extLst>
                <a:ext uri="{FF2B5EF4-FFF2-40B4-BE49-F238E27FC236}">
                  <a16:creationId xmlns:a16="http://schemas.microsoft.com/office/drawing/2014/main" xmlns="" id="{3CCEE32D-F5A0-409C-9049-A091E7D5AF6D}"/>
                </a:ext>
              </a:extLst>
            </p:cNvPr>
            <p:cNvSpPr/>
            <p:nvPr/>
          </p:nvSpPr>
          <p:spPr>
            <a:xfrm rot="5400000">
              <a:off x="-1648248" y="5373577"/>
              <a:ext cx="9411697" cy="1634348"/>
            </a:xfrm>
            <a:prstGeom prst="parallelogram">
              <a:avLst>
                <a:gd name="adj" fmla="val 15403"/>
              </a:avLst>
            </a:pr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30000"/>
                  </a:schemeClr>
                </a:gs>
              </a:gsLst>
              <a:lin ang="16200000" scaled="1"/>
              <a:tileRect/>
            </a:gradFill>
            <a:ln>
              <a:solidFill>
                <a:schemeClr val="accent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2" name="平行四边形 31">
              <a:extLst>
                <a:ext uri="{FF2B5EF4-FFF2-40B4-BE49-F238E27FC236}">
                  <a16:creationId xmlns:a16="http://schemas.microsoft.com/office/drawing/2014/main" xmlns="" id="{1C3526B3-9D58-4BC0-99A5-E158138DA6C9}"/>
                </a:ext>
              </a:extLst>
            </p:cNvPr>
            <p:cNvSpPr/>
            <p:nvPr/>
          </p:nvSpPr>
          <p:spPr>
            <a:xfrm rot="16200000" flipH="1">
              <a:off x="-13900" y="5373577"/>
              <a:ext cx="9411697" cy="1634348"/>
            </a:xfrm>
            <a:prstGeom prst="parallelogram">
              <a:avLst>
                <a:gd name="adj" fmla="val 15403"/>
              </a:avLst>
            </a:pr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30000"/>
                  </a:schemeClr>
                </a:gs>
              </a:gsLst>
              <a:lin ang="16200000" scaled="1"/>
              <a:tileRect/>
            </a:gradFill>
            <a:ln>
              <a:solidFill>
                <a:schemeClr val="accent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B2A589E7-1317-41BD-93EC-2B98FD66BB2B}"/>
              </a:ext>
            </a:extLst>
          </p:cNvPr>
          <p:cNvGrpSpPr/>
          <p:nvPr/>
        </p:nvGrpSpPr>
        <p:grpSpPr>
          <a:xfrm>
            <a:off x="6211490" y="5002202"/>
            <a:ext cx="2488918" cy="7359094"/>
            <a:chOff x="2240427" y="1231900"/>
            <a:chExt cx="3268696" cy="9664699"/>
          </a:xfrm>
        </p:grpSpPr>
        <p:sp>
          <p:nvSpPr>
            <p:cNvPr id="34" name="菱形 33">
              <a:extLst>
                <a:ext uri="{FF2B5EF4-FFF2-40B4-BE49-F238E27FC236}">
                  <a16:creationId xmlns:a16="http://schemas.microsoft.com/office/drawing/2014/main" xmlns="" id="{DBB5B686-1A4E-4829-9C83-17D4571E085F}"/>
                </a:ext>
              </a:extLst>
            </p:cNvPr>
            <p:cNvSpPr/>
            <p:nvPr/>
          </p:nvSpPr>
          <p:spPr>
            <a:xfrm>
              <a:off x="2240428" y="1231900"/>
              <a:ext cx="3268695" cy="506007"/>
            </a:xfrm>
            <a:prstGeom prst="diamond">
              <a:avLst/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47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5" name="平行四边形 34">
              <a:extLst>
                <a:ext uri="{FF2B5EF4-FFF2-40B4-BE49-F238E27FC236}">
                  <a16:creationId xmlns:a16="http://schemas.microsoft.com/office/drawing/2014/main" xmlns="" id="{159666F6-66F1-4880-A2B7-EC25E9AD7980}"/>
                </a:ext>
              </a:extLst>
            </p:cNvPr>
            <p:cNvSpPr/>
            <p:nvPr/>
          </p:nvSpPr>
          <p:spPr>
            <a:xfrm rot="5400000">
              <a:off x="-1648248" y="5373577"/>
              <a:ext cx="9411697" cy="1634348"/>
            </a:xfrm>
            <a:prstGeom prst="parallelogram">
              <a:avLst>
                <a:gd name="adj" fmla="val 15403"/>
              </a:avLst>
            </a:pr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30000"/>
                  </a:schemeClr>
                </a:gs>
              </a:gsLst>
              <a:lin ang="16200000" scaled="1"/>
              <a:tileRect/>
            </a:gradFill>
            <a:ln>
              <a:solidFill>
                <a:schemeClr val="accent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6" name="平行四边形 35">
              <a:extLst>
                <a:ext uri="{FF2B5EF4-FFF2-40B4-BE49-F238E27FC236}">
                  <a16:creationId xmlns:a16="http://schemas.microsoft.com/office/drawing/2014/main" xmlns="" id="{6F9A6A6B-61DD-40D8-95A7-3B70D969897D}"/>
                </a:ext>
              </a:extLst>
            </p:cNvPr>
            <p:cNvSpPr/>
            <p:nvPr/>
          </p:nvSpPr>
          <p:spPr>
            <a:xfrm rot="16200000" flipH="1">
              <a:off x="-13900" y="5373577"/>
              <a:ext cx="9411697" cy="1634348"/>
            </a:xfrm>
            <a:prstGeom prst="parallelogram">
              <a:avLst>
                <a:gd name="adj" fmla="val 15403"/>
              </a:avLst>
            </a:pr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30000"/>
                  </a:schemeClr>
                </a:gs>
              </a:gsLst>
              <a:lin ang="16200000" scaled="1"/>
              <a:tileRect/>
            </a:gradFill>
            <a:ln>
              <a:solidFill>
                <a:schemeClr val="accent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04DFAF3D-44F3-4509-B70A-36FBC87B02A5}"/>
              </a:ext>
            </a:extLst>
          </p:cNvPr>
          <p:cNvGrpSpPr/>
          <p:nvPr/>
        </p:nvGrpSpPr>
        <p:grpSpPr>
          <a:xfrm>
            <a:off x="8931387" y="3178453"/>
            <a:ext cx="2488918" cy="7359094"/>
            <a:chOff x="2240427" y="1231900"/>
            <a:chExt cx="3268696" cy="9664699"/>
          </a:xfrm>
        </p:grpSpPr>
        <p:sp>
          <p:nvSpPr>
            <p:cNvPr id="38" name="菱形 37">
              <a:extLst>
                <a:ext uri="{FF2B5EF4-FFF2-40B4-BE49-F238E27FC236}">
                  <a16:creationId xmlns:a16="http://schemas.microsoft.com/office/drawing/2014/main" xmlns="" id="{C4EBB47C-812F-4C3E-B262-AE9AFC8AA6DE}"/>
                </a:ext>
              </a:extLst>
            </p:cNvPr>
            <p:cNvSpPr/>
            <p:nvPr/>
          </p:nvSpPr>
          <p:spPr>
            <a:xfrm>
              <a:off x="2240428" y="1231900"/>
              <a:ext cx="3268695" cy="506007"/>
            </a:xfrm>
            <a:prstGeom prst="diamond">
              <a:avLst/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47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9" name="平行四边形 38">
              <a:extLst>
                <a:ext uri="{FF2B5EF4-FFF2-40B4-BE49-F238E27FC236}">
                  <a16:creationId xmlns:a16="http://schemas.microsoft.com/office/drawing/2014/main" xmlns="" id="{C4877BCB-1432-4681-A360-C316225646AA}"/>
                </a:ext>
              </a:extLst>
            </p:cNvPr>
            <p:cNvSpPr/>
            <p:nvPr/>
          </p:nvSpPr>
          <p:spPr>
            <a:xfrm rot="5400000">
              <a:off x="-1648248" y="5373577"/>
              <a:ext cx="9411697" cy="1634348"/>
            </a:xfrm>
            <a:prstGeom prst="parallelogram">
              <a:avLst>
                <a:gd name="adj" fmla="val 15403"/>
              </a:avLst>
            </a:pr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30000"/>
                  </a:schemeClr>
                </a:gs>
              </a:gsLst>
              <a:lin ang="16200000" scaled="1"/>
              <a:tileRect/>
            </a:gradFill>
            <a:ln>
              <a:solidFill>
                <a:schemeClr val="accent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0" name="平行四边形 39">
              <a:extLst>
                <a:ext uri="{FF2B5EF4-FFF2-40B4-BE49-F238E27FC236}">
                  <a16:creationId xmlns:a16="http://schemas.microsoft.com/office/drawing/2014/main" xmlns="" id="{B962C9DF-FC53-4149-9CF9-8B4B145821A0}"/>
                </a:ext>
              </a:extLst>
            </p:cNvPr>
            <p:cNvSpPr/>
            <p:nvPr/>
          </p:nvSpPr>
          <p:spPr>
            <a:xfrm rot="16200000" flipH="1">
              <a:off x="-13900" y="5373577"/>
              <a:ext cx="9411697" cy="1634348"/>
            </a:xfrm>
            <a:prstGeom prst="parallelogram">
              <a:avLst>
                <a:gd name="adj" fmla="val 15403"/>
              </a:avLst>
            </a:pr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30000"/>
                  </a:schemeClr>
                </a:gs>
              </a:gsLst>
              <a:lin ang="16200000" scaled="1"/>
              <a:tileRect/>
            </a:gradFill>
            <a:ln>
              <a:solidFill>
                <a:schemeClr val="accent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6468C324-DF18-4C46-B819-813114FAF8BD}"/>
              </a:ext>
            </a:extLst>
          </p:cNvPr>
          <p:cNvSpPr/>
          <p:nvPr/>
        </p:nvSpPr>
        <p:spPr>
          <a:xfrm>
            <a:off x="4605387" y="1368438"/>
            <a:ext cx="2981228" cy="86177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2800">
                <a:gradFill flip="none" rotWithShape="1">
                  <a:gsLst>
                    <a:gs pos="29448">
                      <a:schemeClr val="tx1"/>
                    </a:gs>
                    <a:gs pos="11000">
                      <a:schemeClr val="tx1">
                        <a:lumMod val="95000"/>
                      </a:schemeClr>
                    </a:gs>
                    <a:gs pos="63000">
                      <a:schemeClr val="tx1">
                        <a:lumMod val="75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sym typeface="Arial" charset="0"/>
              </a:rPr>
              <a:t>请在此处输入内容</a:t>
            </a:r>
            <a:endParaRPr lang="en-US" altLang="zh-CN" sz="2800">
              <a:gradFill flip="none" rotWithShape="1">
                <a:gsLst>
                  <a:gs pos="29448">
                    <a:schemeClr val="tx1"/>
                  </a:gs>
                  <a:gs pos="11000">
                    <a:schemeClr val="tx1">
                      <a:lumMod val="95000"/>
                    </a:schemeClr>
                  </a:gs>
                  <a:gs pos="63000">
                    <a:schemeClr val="tx1">
                      <a:lumMod val="75000"/>
                    </a:schemeClr>
                  </a:gs>
                </a:gsLst>
                <a:lin ang="54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  <a:sym typeface="Arial" charset="0"/>
            </a:endParaRPr>
          </a:p>
          <a:p>
            <a:pPr algn="ctr"/>
            <a:r>
              <a:rPr lang="zh-CN" altLang="en-US" sz="2800">
                <a:gradFill flip="none" rotWithShape="1">
                  <a:gsLst>
                    <a:gs pos="29448">
                      <a:schemeClr val="tx1"/>
                    </a:gs>
                    <a:gs pos="11000">
                      <a:schemeClr val="tx1">
                        <a:lumMod val="95000"/>
                      </a:schemeClr>
                    </a:gs>
                    <a:gs pos="63000">
                      <a:schemeClr val="tx1">
                        <a:lumMod val="75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sym typeface="Arial" charset="0"/>
              </a:rPr>
              <a:t>请在此处输入内容</a:t>
            </a:r>
          </a:p>
        </p:txBody>
      </p:sp>
      <p:sp>
        <p:nvSpPr>
          <p:cNvPr id="10" name="文本框 19">
            <a:extLst>
              <a:ext uri="{FF2B5EF4-FFF2-40B4-BE49-F238E27FC236}">
                <a16:creationId xmlns:a16="http://schemas.microsoft.com/office/drawing/2014/main" xmlns="" id="{41C8E9C5-B1D7-4225-8DC4-E3E25A5947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0831" y="2635447"/>
            <a:ext cx="1410643" cy="82080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algn="ctr">
              <a:defRPr sz="1400"/>
            </a:lvl1pPr>
          </a:lstStyle>
          <a:p>
            <a:pPr>
              <a:lnSpc>
                <a:spcPct val="130000"/>
              </a:lnSpc>
            </a:pPr>
            <a:r>
              <a:rPr lang="zh-CN" altLang="en-US">
                <a:latin typeface="+mn-ea"/>
              </a:rPr>
              <a:t>请在此处输入内容</a:t>
            </a:r>
          </a:p>
          <a:p>
            <a:pPr>
              <a:lnSpc>
                <a:spcPct val="130000"/>
              </a:lnSpc>
            </a:pPr>
            <a:r>
              <a:rPr lang="zh-CN" altLang="en-US">
                <a:latin typeface="+mn-ea"/>
              </a:rPr>
              <a:t>请在此处输入内容</a:t>
            </a:r>
          </a:p>
          <a:p>
            <a:pPr>
              <a:lnSpc>
                <a:spcPct val="130000"/>
              </a:lnSpc>
            </a:pPr>
            <a:r>
              <a:rPr lang="zh-CN" altLang="en-US">
                <a:latin typeface="+mn-ea"/>
              </a:rPr>
              <a:t>请在此处输入内容</a:t>
            </a:r>
          </a:p>
        </p:txBody>
      </p:sp>
      <p:sp>
        <p:nvSpPr>
          <p:cNvPr id="15" name="文本框 19">
            <a:extLst>
              <a:ext uri="{FF2B5EF4-FFF2-40B4-BE49-F238E27FC236}">
                <a16:creationId xmlns:a16="http://schemas.microsoft.com/office/drawing/2014/main" xmlns="" id="{4E7CBBB6-8275-4583-AD62-5E1E0D3C1B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38175" y="4381933"/>
            <a:ext cx="1410643" cy="82080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400"/>
            </a:lvl1pPr>
          </a:lstStyle>
          <a:p>
            <a:pPr>
              <a:lnSpc>
                <a:spcPct val="130000"/>
              </a:lnSpc>
            </a:pPr>
            <a:r>
              <a:rPr lang="zh-CN" altLang="en-US">
                <a:latin typeface="+mn-ea"/>
              </a:rPr>
              <a:t>请在此处输入内容</a:t>
            </a:r>
          </a:p>
          <a:p>
            <a:pPr>
              <a:lnSpc>
                <a:spcPct val="130000"/>
              </a:lnSpc>
            </a:pPr>
            <a:r>
              <a:rPr lang="zh-CN" altLang="en-US">
                <a:latin typeface="+mn-ea"/>
              </a:rPr>
              <a:t>请在此处输入内容</a:t>
            </a:r>
          </a:p>
          <a:p>
            <a:pPr>
              <a:lnSpc>
                <a:spcPct val="130000"/>
              </a:lnSpc>
            </a:pPr>
            <a:r>
              <a:rPr lang="zh-CN" altLang="en-US">
                <a:latin typeface="+mn-ea"/>
              </a:rPr>
              <a:t>请在此处输入内容</a:t>
            </a:r>
            <a:endParaRPr lang="zh-CN" altLang="en-US" dirty="0" err="1">
              <a:latin typeface="+mn-ea"/>
            </a:endParaRPr>
          </a:p>
        </p:txBody>
      </p:sp>
      <p:sp>
        <p:nvSpPr>
          <p:cNvPr id="19" name="文本框 19">
            <a:extLst>
              <a:ext uri="{FF2B5EF4-FFF2-40B4-BE49-F238E27FC236}">
                <a16:creationId xmlns:a16="http://schemas.microsoft.com/office/drawing/2014/main" xmlns="" id="{0405CDB3-4CA8-410F-A65C-344D3CD4FA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50627" y="4381933"/>
            <a:ext cx="1410643" cy="82080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400"/>
            </a:lvl1pPr>
          </a:lstStyle>
          <a:p>
            <a:pPr>
              <a:lnSpc>
                <a:spcPct val="130000"/>
              </a:lnSpc>
            </a:pPr>
            <a:r>
              <a:rPr lang="zh-CN" altLang="en-US">
                <a:latin typeface="+mn-ea"/>
              </a:rPr>
              <a:t>请在此处输入内容</a:t>
            </a:r>
          </a:p>
          <a:p>
            <a:pPr>
              <a:lnSpc>
                <a:spcPct val="130000"/>
              </a:lnSpc>
            </a:pPr>
            <a:r>
              <a:rPr lang="zh-CN" altLang="en-US">
                <a:latin typeface="+mn-ea"/>
              </a:rPr>
              <a:t>请在此处输入内容</a:t>
            </a:r>
          </a:p>
          <a:p>
            <a:pPr>
              <a:lnSpc>
                <a:spcPct val="130000"/>
              </a:lnSpc>
            </a:pPr>
            <a:r>
              <a:rPr lang="zh-CN" altLang="en-US">
                <a:latin typeface="+mn-ea"/>
              </a:rPr>
              <a:t>请在此处输入内容</a:t>
            </a:r>
          </a:p>
        </p:txBody>
      </p:sp>
      <p:sp>
        <p:nvSpPr>
          <p:cNvPr id="11" name="文本框 19">
            <a:extLst>
              <a:ext uri="{FF2B5EF4-FFF2-40B4-BE49-F238E27FC236}">
                <a16:creationId xmlns:a16="http://schemas.microsoft.com/office/drawing/2014/main" xmlns="" id="{9B02EA4A-B850-429E-AEE8-507FADE33D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70524" y="2635447"/>
            <a:ext cx="1410644" cy="82080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400"/>
            </a:lvl1pPr>
          </a:lstStyle>
          <a:p>
            <a:pPr>
              <a:lnSpc>
                <a:spcPct val="130000"/>
              </a:lnSpc>
            </a:pPr>
            <a:r>
              <a:rPr lang="zh-CN" altLang="en-US">
                <a:latin typeface="+mn-ea"/>
              </a:rPr>
              <a:t>请在此处输入内容</a:t>
            </a:r>
          </a:p>
          <a:p>
            <a:pPr>
              <a:lnSpc>
                <a:spcPct val="130000"/>
              </a:lnSpc>
            </a:pPr>
            <a:r>
              <a:rPr lang="zh-CN" altLang="en-US">
                <a:latin typeface="+mn-ea"/>
              </a:rPr>
              <a:t>请在此处输入内容</a:t>
            </a:r>
          </a:p>
          <a:p>
            <a:pPr>
              <a:lnSpc>
                <a:spcPct val="130000"/>
              </a:lnSpc>
            </a:pPr>
            <a:r>
              <a:rPr lang="zh-CN" altLang="en-US">
                <a:latin typeface="+mn-ea"/>
              </a:rPr>
              <a:t>请在此处输入内容</a:t>
            </a:r>
          </a:p>
        </p:txBody>
      </p:sp>
      <p:sp>
        <p:nvSpPr>
          <p:cNvPr id="42" name="Oval 4_1">
            <a:extLst>
              <a:ext uri="{FF2B5EF4-FFF2-40B4-BE49-F238E27FC236}">
                <a16:creationId xmlns:a16="http://schemas.microsoft.com/office/drawing/2014/main" xmlns="" id="{E9195B4C-384B-4551-9A94-3F4F134A7B51}"/>
              </a:ext>
            </a:extLst>
          </p:cNvPr>
          <p:cNvSpPr/>
          <p:nvPr/>
        </p:nvSpPr>
        <p:spPr>
          <a:xfrm>
            <a:off x="-3810000" y="-10020235"/>
            <a:ext cx="19812000" cy="12573000"/>
          </a:xfrm>
          <a:prstGeom prst="ellips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6BEBC4EC-0996-47CD-AA33-2BC06F8F8CE5}"/>
              </a:ext>
            </a:extLst>
          </p:cNvPr>
          <p:cNvGrpSpPr/>
          <p:nvPr/>
        </p:nvGrpSpPr>
        <p:grpSpPr>
          <a:xfrm flipV="1">
            <a:off x="1885485" y="1845170"/>
            <a:ext cx="261334" cy="261332"/>
            <a:chOff x="5909950" y="1651973"/>
            <a:chExt cx="372100" cy="372098"/>
          </a:xfrm>
        </p:grpSpPr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0875CE70-30FD-4D1F-8242-F1520B13A7F6}"/>
                </a:ext>
              </a:extLst>
            </p:cNvPr>
            <p:cNvSpPr/>
            <p:nvPr/>
          </p:nvSpPr>
          <p:spPr>
            <a:xfrm>
              <a:off x="5909950" y="1651973"/>
              <a:ext cx="372100" cy="372098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1400"/>
            </a:p>
          </p:txBody>
        </p: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xmlns="" id="{8949555C-42DE-4D4C-AD5A-1B9502971EAE}"/>
                </a:ext>
              </a:extLst>
            </p:cNvPr>
            <p:cNvGrpSpPr/>
            <p:nvPr/>
          </p:nvGrpSpPr>
          <p:grpSpPr>
            <a:xfrm>
              <a:off x="6009483" y="1752600"/>
              <a:ext cx="173034" cy="139342"/>
              <a:chOff x="6910388" y="1452563"/>
              <a:chExt cx="314324" cy="157162"/>
            </a:xfrm>
          </p:grpSpPr>
          <p:cxnSp>
            <p:nvCxnSpPr>
              <p:cNvPr id="46" name="直接连接符 45">
                <a:extLst>
                  <a:ext uri="{FF2B5EF4-FFF2-40B4-BE49-F238E27FC236}">
                    <a16:creationId xmlns:a16="http://schemas.microsoft.com/office/drawing/2014/main" xmlns="" id="{425B87CB-39FC-43A3-95A8-37E1949AA8A9}"/>
                  </a:ext>
                </a:extLst>
              </p:cNvPr>
              <p:cNvCxnSpPr/>
              <p:nvPr/>
            </p:nvCxnSpPr>
            <p:spPr>
              <a:xfrm flipV="1">
                <a:off x="6910388" y="1452563"/>
                <a:ext cx="157162" cy="157162"/>
              </a:xfrm>
              <a:prstGeom prst="line">
                <a:avLst/>
              </a:prstGeom>
              <a:ln w="22225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>
                <a:extLst>
                  <a:ext uri="{FF2B5EF4-FFF2-40B4-BE49-F238E27FC236}">
                    <a16:creationId xmlns:a16="http://schemas.microsoft.com/office/drawing/2014/main" xmlns="" id="{43F5FDC6-19C6-41BD-834A-7CB5DF2B23E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7067550" y="1452563"/>
                <a:ext cx="157162" cy="157162"/>
              </a:xfrm>
              <a:prstGeom prst="line">
                <a:avLst/>
              </a:prstGeom>
              <a:ln w="22225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2B742D33-3A82-4F7E-8977-34459CD12285}"/>
              </a:ext>
            </a:extLst>
          </p:cNvPr>
          <p:cNvGrpSpPr/>
          <p:nvPr/>
        </p:nvGrpSpPr>
        <p:grpSpPr>
          <a:xfrm flipV="1">
            <a:off x="10045178" y="1845170"/>
            <a:ext cx="261334" cy="261332"/>
            <a:chOff x="5909950" y="1651973"/>
            <a:chExt cx="372100" cy="372098"/>
          </a:xfrm>
        </p:grpSpPr>
        <p:sp>
          <p:nvSpPr>
            <p:cNvPr id="49" name="椭圆 48">
              <a:extLst>
                <a:ext uri="{FF2B5EF4-FFF2-40B4-BE49-F238E27FC236}">
                  <a16:creationId xmlns:a16="http://schemas.microsoft.com/office/drawing/2014/main" xmlns="" id="{485FC329-42F5-46D9-9CDD-2D9EBF82317B}"/>
                </a:ext>
              </a:extLst>
            </p:cNvPr>
            <p:cNvSpPr/>
            <p:nvPr/>
          </p:nvSpPr>
          <p:spPr>
            <a:xfrm>
              <a:off x="5909950" y="1651973"/>
              <a:ext cx="372100" cy="372098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1400"/>
            </a:p>
          </p:txBody>
        </p: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xmlns="" id="{63BEE31F-1A69-4B5A-9DAC-4DF79E69B048}"/>
                </a:ext>
              </a:extLst>
            </p:cNvPr>
            <p:cNvGrpSpPr/>
            <p:nvPr/>
          </p:nvGrpSpPr>
          <p:grpSpPr>
            <a:xfrm>
              <a:off x="6009483" y="1752600"/>
              <a:ext cx="173034" cy="139342"/>
              <a:chOff x="6910388" y="1452563"/>
              <a:chExt cx="314324" cy="157162"/>
            </a:xfrm>
          </p:grpSpPr>
          <p:cxnSp>
            <p:nvCxnSpPr>
              <p:cNvPr id="51" name="直接连接符 50">
                <a:extLst>
                  <a:ext uri="{FF2B5EF4-FFF2-40B4-BE49-F238E27FC236}">
                    <a16:creationId xmlns:a16="http://schemas.microsoft.com/office/drawing/2014/main" xmlns="" id="{755905DB-59ED-4522-B4F5-269316EDC47A}"/>
                  </a:ext>
                </a:extLst>
              </p:cNvPr>
              <p:cNvCxnSpPr/>
              <p:nvPr/>
            </p:nvCxnSpPr>
            <p:spPr>
              <a:xfrm flipV="1">
                <a:off x="6910388" y="1452563"/>
                <a:ext cx="157162" cy="157162"/>
              </a:xfrm>
              <a:prstGeom prst="line">
                <a:avLst/>
              </a:prstGeom>
              <a:ln w="22225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>
                <a:extLst>
                  <a:ext uri="{FF2B5EF4-FFF2-40B4-BE49-F238E27FC236}">
                    <a16:creationId xmlns:a16="http://schemas.microsoft.com/office/drawing/2014/main" xmlns="" id="{0404DCCB-F6CA-4887-800E-C079FA7F1F2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7067550" y="1452563"/>
                <a:ext cx="157162" cy="157162"/>
              </a:xfrm>
              <a:prstGeom prst="line">
                <a:avLst/>
              </a:prstGeom>
              <a:ln w="22225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xmlns="" id="{0D3DEE68-A36A-4B3B-8479-DED90D52D2FC}"/>
              </a:ext>
            </a:extLst>
          </p:cNvPr>
          <p:cNvGrpSpPr/>
          <p:nvPr/>
        </p:nvGrpSpPr>
        <p:grpSpPr>
          <a:xfrm flipV="1">
            <a:off x="7325281" y="2374115"/>
            <a:ext cx="261334" cy="261332"/>
            <a:chOff x="5909950" y="1651973"/>
            <a:chExt cx="372100" cy="372098"/>
          </a:xfrm>
        </p:grpSpPr>
        <p:sp>
          <p:nvSpPr>
            <p:cNvPr id="54" name="椭圆 53">
              <a:extLst>
                <a:ext uri="{FF2B5EF4-FFF2-40B4-BE49-F238E27FC236}">
                  <a16:creationId xmlns:a16="http://schemas.microsoft.com/office/drawing/2014/main" xmlns="" id="{539A3931-31E8-428D-9F6B-AA57092F6200}"/>
                </a:ext>
              </a:extLst>
            </p:cNvPr>
            <p:cNvSpPr/>
            <p:nvPr/>
          </p:nvSpPr>
          <p:spPr>
            <a:xfrm>
              <a:off x="5909950" y="1651973"/>
              <a:ext cx="372100" cy="372098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1400"/>
            </a:p>
          </p:txBody>
        </p: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xmlns="" id="{03291741-0284-42E3-98A6-463D710A380C}"/>
                </a:ext>
              </a:extLst>
            </p:cNvPr>
            <p:cNvGrpSpPr/>
            <p:nvPr/>
          </p:nvGrpSpPr>
          <p:grpSpPr>
            <a:xfrm>
              <a:off x="6009483" y="1752600"/>
              <a:ext cx="173034" cy="139342"/>
              <a:chOff x="6910388" y="1452563"/>
              <a:chExt cx="314324" cy="157162"/>
            </a:xfrm>
          </p:grpSpPr>
          <p:cxnSp>
            <p:nvCxnSpPr>
              <p:cNvPr id="56" name="直接连接符 55">
                <a:extLst>
                  <a:ext uri="{FF2B5EF4-FFF2-40B4-BE49-F238E27FC236}">
                    <a16:creationId xmlns:a16="http://schemas.microsoft.com/office/drawing/2014/main" xmlns="" id="{F61BDCCC-69CE-4C64-8330-2A9A78FD51AF}"/>
                  </a:ext>
                </a:extLst>
              </p:cNvPr>
              <p:cNvCxnSpPr/>
              <p:nvPr/>
            </p:nvCxnSpPr>
            <p:spPr>
              <a:xfrm flipV="1">
                <a:off x="6910388" y="1452563"/>
                <a:ext cx="157162" cy="157162"/>
              </a:xfrm>
              <a:prstGeom prst="line">
                <a:avLst/>
              </a:prstGeom>
              <a:ln w="22225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>
                <a:extLst>
                  <a:ext uri="{FF2B5EF4-FFF2-40B4-BE49-F238E27FC236}">
                    <a16:creationId xmlns:a16="http://schemas.microsoft.com/office/drawing/2014/main" xmlns="" id="{6A916D88-DEA8-4CA3-99AC-12A1061A633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7067550" y="1452563"/>
                <a:ext cx="157162" cy="157162"/>
              </a:xfrm>
              <a:prstGeom prst="line">
                <a:avLst/>
              </a:prstGeom>
              <a:ln w="22225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FA88E458-4846-433A-A47A-1D041D714FAC}"/>
              </a:ext>
            </a:extLst>
          </p:cNvPr>
          <p:cNvGrpSpPr/>
          <p:nvPr/>
        </p:nvGrpSpPr>
        <p:grpSpPr>
          <a:xfrm flipV="1">
            <a:off x="4612829" y="2374115"/>
            <a:ext cx="261334" cy="261332"/>
            <a:chOff x="5909950" y="1651973"/>
            <a:chExt cx="372100" cy="372098"/>
          </a:xfrm>
        </p:grpSpPr>
        <p:sp>
          <p:nvSpPr>
            <p:cNvPr id="59" name="椭圆 58">
              <a:extLst>
                <a:ext uri="{FF2B5EF4-FFF2-40B4-BE49-F238E27FC236}">
                  <a16:creationId xmlns:a16="http://schemas.microsoft.com/office/drawing/2014/main" xmlns="" id="{775DD79B-7829-4D8E-8FAA-03E41AE7709F}"/>
                </a:ext>
              </a:extLst>
            </p:cNvPr>
            <p:cNvSpPr/>
            <p:nvPr/>
          </p:nvSpPr>
          <p:spPr>
            <a:xfrm>
              <a:off x="5909950" y="1651973"/>
              <a:ext cx="372100" cy="372098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1400"/>
            </a:p>
          </p:txBody>
        </p:sp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xmlns="" id="{10FAC758-39B1-4EA9-AB23-EBF3C2FF5350}"/>
                </a:ext>
              </a:extLst>
            </p:cNvPr>
            <p:cNvGrpSpPr/>
            <p:nvPr/>
          </p:nvGrpSpPr>
          <p:grpSpPr>
            <a:xfrm>
              <a:off x="6009483" y="1752600"/>
              <a:ext cx="173034" cy="139342"/>
              <a:chOff x="6910388" y="1452563"/>
              <a:chExt cx="314324" cy="157162"/>
            </a:xfrm>
          </p:grpSpPr>
          <p:cxnSp>
            <p:nvCxnSpPr>
              <p:cNvPr id="61" name="直接连接符 60">
                <a:extLst>
                  <a:ext uri="{FF2B5EF4-FFF2-40B4-BE49-F238E27FC236}">
                    <a16:creationId xmlns:a16="http://schemas.microsoft.com/office/drawing/2014/main" xmlns="" id="{927F8F94-C838-4BD8-91CE-B1DC09047BFD}"/>
                  </a:ext>
                </a:extLst>
              </p:cNvPr>
              <p:cNvCxnSpPr/>
              <p:nvPr/>
            </p:nvCxnSpPr>
            <p:spPr>
              <a:xfrm flipV="1">
                <a:off x="6910388" y="1452563"/>
                <a:ext cx="157162" cy="157162"/>
              </a:xfrm>
              <a:prstGeom prst="line">
                <a:avLst/>
              </a:prstGeom>
              <a:ln w="22225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>
                <a:extLst>
                  <a:ext uri="{FF2B5EF4-FFF2-40B4-BE49-F238E27FC236}">
                    <a16:creationId xmlns:a16="http://schemas.microsoft.com/office/drawing/2014/main" xmlns="" id="{5F89B707-B0B3-40E5-BDCF-2578C0C20A1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7067550" y="1452563"/>
                <a:ext cx="157162" cy="157162"/>
              </a:xfrm>
              <a:prstGeom prst="line">
                <a:avLst/>
              </a:prstGeom>
              <a:ln w="22225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文本占位符 8">
            <a:extLst>
              <a:ext uri="{FF2B5EF4-FFF2-40B4-BE49-F238E27FC236}">
                <a16:creationId xmlns:a16="http://schemas.microsoft.com/office/drawing/2014/main" xmlns="" id="{D7742E09-A11F-4C2B-BE7A-7E3FC0A4DCE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请在此处输入标题</a:t>
            </a:r>
          </a:p>
        </p:txBody>
      </p:sp>
    </p:spTree>
    <p:extLst>
      <p:ext uri="{BB962C8B-B14F-4D97-AF65-F5344CB8AC3E}">
        <p14:creationId xmlns:p14="http://schemas.microsoft.com/office/powerpoint/2010/main" val="1303501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>
            <a:extLst>
              <a:ext uri="{FF2B5EF4-FFF2-40B4-BE49-F238E27FC236}">
                <a16:creationId xmlns:a16="http://schemas.microsoft.com/office/drawing/2014/main" xmlns="" id="{EB086125-8C52-4230-9B85-A1EB09FE6F92}"/>
              </a:ext>
            </a:extLst>
          </p:cNvPr>
          <p:cNvSpPr/>
          <p:nvPr/>
        </p:nvSpPr>
        <p:spPr>
          <a:xfrm>
            <a:off x="4434840" y="2419131"/>
            <a:ext cx="3322320" cy="626740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15000"/>
                </a:schemeClr>
              </a:gs>
              <a:gs pos="100000">
                <a:schemeClr val="accent2">
                  <a:alpha val="0"/>
                </a:schemeClr>
              </a:gs>
            </a:gsLst>
            <a:lin ang="16200000" scaled="1"/>
            <a:tileRect/>
          </a:gradFill>
          <a:ln w="12700" cap="flat" cmpd="sng" algn="ctr">
            <a:gradFill flip="none" rotWithShape="1">
              <a:gsLst>
                <a:gs pos="0">
                  <a:schemeClr val="accent2"/>
                </a:gs>
                <a:gs pos="100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E6E973E-9CC7-4EFD-B36A-EA04608255BA}"/>
              </a:ext>
            </a:extLst>
          </p:cNvPr>
          <p:cNvSpPr/>
          <p:nvPr/>
        </p:nvSpPr>
        <p:spPr>
          <a:xfrm>
            <a:off x="4513943" y="2301614"/>
            <a:ext cx="3164114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2800">
                <a:gradFill flip="none" rotWithShape="1">
                  <a:gsLst>
                    <a:gs pos="29448">
                      <a:schemeClr val="tx1"/>
                    </a:gs>
                    <a:gs pos="11000">
                      <a:schemeClr val="tx1">
                        <a:lumMod val="95000"/>
                      </a:schemeClr>
                    </a:gs>
                    <a:gs pos="63000">
                      <a:schemeClr val="tx1">
                        <a:lumMod val="75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请在此处输入内容</a:t>
            </a: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8ABD678F-DD70-44E0-B5BE-1C504D99EBFE}"/>
              </a:ext>
            </a:extLst>
          </p:cNvPr>
          <p:cNvSpPr/>
          <p:nvPr/>
        </p:nvSpPr>
        <p:spPr>
          <a:xfrm>
            <a:off x="4297680" y="2463260"/>
            <a:ext cx="3596640" cy="678490"/>
          </a:xfrm>
          <a:prstGeom prst="ellipse">
            <a:avLst/>
          </a:prstGeom>
          <a:noFill/>
          <a:ln w="12700" cap="flat" cmpd="sng" algn="ctr">
            <a:gradFill flip="none" rotWithShape="1">
              <a:gsLst>
                <a:gs pos="0">
                  <a:schemeClr val="accent2"/>
                </a:gs>
                <a:gs pos="100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  <a:prstDash val="sysDot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弧形 9">
            <a:extLst>
              <a:ext uri="{FF2B5EF4-FFF2-40B4-BE49-F238E27FC236}">
                <a16:creationId xmlns:a16="http://schemas.microsoft.com/office/drawing/2014/main" xmlns="" id="{3E267BA7-B8F7-425B-BCFE-AF2EEA4E2E62}"/>
              </a:ext>
            </a:extLst>
          </p:cNvPr>
          <p:cNvSpPr/>
          <p:nvPr/>
        </p:nvSpPr>
        <p:spPr>
          <a:xfrm>
            <a:off x="7302499" y="2482516"/>
            <a:ext cx="2749051" cy="1341147"/>
          </a:xfrm>
          <a:prstGeom prst="arc">
            <a:avLst>
              <a:gd name="adj1" fmla="val 12334467"/>
              <a:gd name="adj2" fmla="val 21035407"/>
            </a:avLst>
          </a:prstGeom>
          <a:ln w="19050">
            <a:gradFill flip="none" rotWithShape="1">
              <a:gsLst>
                <a:gs pos="31000">
                  <a:schemeClr val="accent2"/>
                </a:gs>
                <a:gs pos="0">
                  <a:schemeClr val="accent2">
                    <a:alpha val="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8EA2FFF1-DE7F-48E9-8C4D-77D05356C05E}"/>
              </a:ext>
            </a:extLst>
          </p:cNvPr>
          <p:cNvSpPr/>
          <p:nvPr/>
        </p:nvSpPr>
        <p:spPr>
          <a:xfrm>
            <a:off x="9665676" y="3387195"/>
            <a:ext cx="1958398" cy="369443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15000"/>
                </a:schemeClr>
              </a:gs>
              <a:gs pos="100000">
                <a:schemeClr val="accent2">
                  <a:alpha val="0"/>
                </a:schemeClr>
              </a:gs>
            </a:gsLst>
            <a:lin ang="16200000" scaled="1"/>
            <a:tileRect/>
          </a:gradFill>
          <a:ln w="12700" cap="flat" cmpd="sng" algn="ctr">
            <a:gradFill flip="none" rotWithShape="1">
              <a:gsLst>
                <a:gs pos="0">
                  <a:schemeClr val="accent2"/>
                </a:gs>
                <a:gs pos="100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34E071D0-19BC-4B0D-A7D5-FFB55A61CC2E}"/>
              </a:ext>
            </a:extLst>
          </p:cNvPr>
          <p:cNvSpPr/>
          <p:nvPr/>
        </p:nvSpPr>
        <p:spPr>
          <a:xfrm>
            <a:off x="7678057" y="4232912"/>
            <a:ext cx="1958398" cy="369443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15000"/>
                </a:schemeClr>
              </a:gs>
              <a:gs pos="100000">
                <a:schemeClr val="accent2">
                  <a:alpha val="0"/>
                </a:schemeClr>
              </a:gs>
            </a:gsLst>
            <a:lin ang="16200000" scaled="1"/>
            <a:tileRect/>
          </a:gradFill>
          <a:ln w="12700" cap="flat" cmpd="sng" algn="ctr">
            <a:gradFill flip="none" rotWithShape="1">
              <a:gsLst>
                <a:gs pos="0">
                  <a:schemeClr val="accent2"/>
                </a:gs>
                <a:gs pos="100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xmlns="" id="{06A4C87F-0C1F-4814-858E-298B643B7886}"/>
              </a:ext>
            </a:extLst>
          </p:cNvPr>
          <p:cNvSpPr/>
          <p:nvPr/>
        </p:nvSpPr>
        <p:spPr>
          <a:xfrm>
            <a:off x="5116801" y="4602355"/>
            <a:ext cx="1958398" cy="369443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15000"/>
                </a:schemeClr>
              </a:gs>
              <a:gs pos="100000">
                <a:schemeClr val="accent2">
                  <a:alpha val="0"/>
                </a:schemeClr>
              </a:gs>
            </a:gsLst>
            <a:lin ang="16200000" scaled="1"/>
            <a:tileRect/>
          </a:gradFill>
          <a:ln w="12700" cap="flat" cmpd="sng" algn="ctr">
            <a:gradFill flip="none" rotWithShape="1">
              <a:gsLst>
                <a:gs pos="0">
                  <a:schemeClr val="accent2"/>
                </a:gs>
                <a:gs pos="100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xmlns="" id="{6BD80D5A-2CAE-4068-A109-782C94AFA92C}"/>
              </a:ext>
            </a:extLst>
          </p:cNvPr>
          <p:cNvSpPr/>
          <p:nvPr/>
        </p:nvSpPr>
        <p:spPr>
          <a:xfrm flipH="1">
            <a:off x="582613" y="3387195"/>
            <a:ext cx="1958398" cy="369443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15000"/>
                </a:schemeClr>
              </a:gs>
              <a:gs pos="100000">
                <a:schemeClr val="accent2">
                  <a:alpha val="0"/>
                </a:schemeClr>
              </a:gs>
            </a:gsLst>
            <a:lin ang="16200000" scaled="1"/>
            <a:tileRect/>
          </a:gradFill>
          <a:ln w="12700" cap="flat" cmpd="sng" algn="ctr">
            <a:gradFill flip="none" rotWithShape="1">
              <a:gsLst>
                <a:gs pos="0">
                  <a:schemeClr val="accent2"/>
                </a:gs>
                <a:gs pos="100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5A9EAB27-2B10-4940-BDDA-DE4DFD231E06}"/>
              </a:ext>
            </a:extLst>
          </p:cNvPr>
          <p:cNvSpPr/>
          <p:nvPr/>
        </p:nvSpPr>
        <p:spPr>
          <a:xfrm flipH="1">
            <a:off x="2570232" y="4232912"/>
            <a:ext cx="1958398" cy="369443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15000"/>
                </a:schemeClr>
              </a:gs>
              <a:gs pos="100000">
                <a:schemeClr val="accent2">
                  <a:alpha val="0"/>
                </a:schemeClr>
              </a:gs>
            </a:gsLst>
            <a:lin ang="16200000" scaled="1"/>
            <a:tileRect/>
          </a:gradFill>
          <a:ln w="12700" cap="flat" cmpd="sng" algn="ctr">
            <a:gradFill flip="none" rotWithShape="1">
              <a:gsLst>
                <a:gs pos="0">
                  <a:schemeClr val="accent2"/>
                </a:gs>
                <a:gs pos="100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弧形 21">
            <a:extLst>
              <a:ext uri="{FF2B5EF4-FFF2-40B4-BE49-F238E27FC236}">
                <a16:creationId xmlns:a16="http://schemas.microsoft.com/office/drawing/2014/main" xmlns="" id="{10BBFB92-5933-4D7C-B909-200055A7EF83}"/>
              </a:ext>
            </a:extLst>
          </p:cNvPr>
          <p:cNvSpPr/>
          <p:nvPr/>
        </p:nvSpPr>
        <p:spPr>
          <a:xfrm flipH="1">
            <a:off x="2132258" y="2482516"/>
            <a:ext cx="2749051" cy="1341147"/>
          </a:xfrm>
          <a:prstGeom prst="arc">
            <a:avLst>
              <a:gd name="adj1" fmla="val 12334467"/>
              <a:gd name="adj2" fmla="val 21035407"/>
            </a:avLst>
          </a:prstGeom>
          <a:ln w="19050">
            <a:gradFill flip="none" rotWithShape="1">
              <a:gsLst>
                <a:gs pos="31000">
                  <a:schemeClr val="accent2"/>
                </a:gs>
                <a:gs pos="0">
                  <a:schemeClr val="accent2">
                    <a:alpha val="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弧形 22">
            <a:extLst>
              <a:ext uri="{FF2B5EF4-FFF2-40B4-BE49-F238E27FC236}">
                <a16:creationId xmlns:a16="http://schemas.microsoft.com/office/drawing/2014/main" xmlns="" id="{E140D5A9-B64D-4021-AF60-A0AFB002030A}"/>
              </a:ext>
            </a:extLst>
          </p:cNvPr>
          <p:cNvSpPr/>
          <p:nvPr/>
        </p:nvSpPr>
        <p:spPr>
          <a:xfrm flipH="1">
            <a:off x="3544277" y="2878147"/>
            <a:ext cx="2184621" cy="2480994"/>
          </a:xfrm>
          <a:prstGeom prst="arc">
            <a:avLst>
              <a:gd name="adj1" fmla="val 16358999"/>
              <a:gd name="adj2" fmla="val 20743747"/>
            </a:avLst>
          </a:prstGeom>
          <a:ln w="19050">
            <a:gradFill flip="none" rotWithShape="1">
              <a:gsLst>
                <a:gs pos="20000">
                  <a:schemeClr val="accent2"/>
                </a:gs>
                <a:gs pos="0">
                  <a:schemeClr val="accent2">
                    <a:alpha val="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E94CD24F-1324-4892-9C81-E01B3072D412}"/>
              </a:ext>
            </a:extLst>
          </p:cNvPr>
          <p:cNvCxnSpPr>
            <a:cxnSpLocks/>
          </p:cNvCxnSpPr>
          <p:nvPr/>
        </p:nvCxnSpPr>
        <p:spPr>
          <a:xfrm>
            <a:off x="6096000" y="2941154"/>
            <a:ext cx="0" cy="1476479"/>
          </a:xfrm>
          <a:prstGeom prst="line">
            <a:avLst/>
          </a:prstGeom>
          <a:ln w="19050">
            <a:gradFill flip="none" rotWithShape="1">
              <a:gsLst>
                <a:gs pos="28000">
                  <a:schemeClr val="accent2"/>
                </a:gs>
                <a:gs pos="0">
                  <a:schemeClr val="accent2">
                    <a:alpha val="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AutoShape 21">
            <a:extLst>
              <a:ext uri="{FF2B5EF4-FFF2-40B4-BE49-F238E27FC236}">
                <a16:creationId xmlns:a16="http://schemas.microsoft.com/office/drawing/2014/main" xmlns="" id="{60611602-5EB4-47A0-9B15-2F9CF77078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1426" y="3244334"/>
            <a:ext cx="2120773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4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系统集成轻量化</a:t>
            </a:r>
            <a:endParaRPr lang="en-US" altLang="zh-CN" sz="24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  <a:tileRect/>
              </a:gradFill>
              <a:latin typeface="+mj-ea"/>
              <a:ea typeface="+mj-ea"/>
            </a:endParaRPr>
          </a:p>
        </p:txBody>
      </p:sp>
      <p:sp>
        <p:nvSpPr>
          <p:cNvPr id="28" name="AutoShape 21">
            <a:extLst>
              <a:ext uri="{FF2B5EF4-FFF2-40B4-BE49-F238E27FC236}">
                <a16:creationId xmlns:a16="http://schemas.microsoft.com/office/drawing/2014/main" xmlns="" id="{C80308CE-CB3B-478F-8900-99873D41E0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99837" y="4065148"/>
            <a:ext cx="1514838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4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行业标准化</a:t>
            </a:r>
            <a:endParaRPr lang="en-US" altLang="zh-CN" sz="24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  <a:tileRect/>
              </a:gradFill>
              <a:latin typeface="+mj-ea"/>
              <a:ea typeface="+mj-ea"/>
            </a:endParaRPr>
          </a:p>
        </p:txBody>
      </p:sp>
      <p:sp>
        <p:nvSpPr>
          <p:cNvPr id="29" name="AutoShape 21">
            <a:extLst>
              <a:ext uri="{FF2B5EF4-FFF2-40B4-BE49-F238E27FC236}">
                <a16:creationId xmlns:a16="http://schemas.microsoft.com/office/drawing/2014/main" xmlns="" id="{09A6F5FF-02DB-4D85-9FFA-583F022952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92012" y="4065148"/>
            <a:ext cx="1514838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4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结构模块化</a:t>
            </a:r>
            <a:endParaRPr lang="en-US" altLang="zh-CN" sz="24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  <a:tileRect/>
              </a:gradFill>
              <a:latin typeface="+mj-ea"/>
              <a:ea typeface="+mj-ea"/>
            </a:endParaRPr>
          </a:p>
        </p:txBody>
      </p:sp>
      <p:sp>
        <p:nvSpPr>
          <p:cNvPr id="30" name="AutoShape 21">
            <a:extLst>
              <a:ext uri="{FF2B5EF4-FFF2-40B4-BE49-F238E27FC236}">
                <a16:creationId xmlns:a16="http://schemas.microsoft.com/office/drawing/2014/main" xmlns="" id="{C6FC7660-AF3F-41C6-A988-545DE527ED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87456" y="3244334"/>
            <a:ext cx="1514838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4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产业规模化</a:t>
            </a:r>
            <a:endParaRPr lang="en-US" altLang="zh-CN" sz="24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  <a:tileRect/>
              </a:gradFill>
              <a:latin typeface="+mj-ea"/>
              <a:ea typeface="+mj-ea"/>
            </a:endParaRPr>
          </a:p>
        </p:txBody>
      </p:sp>
      <p:sp>
        <p:nvSpPr>
          <p:cNvPr id="31" name="AutoShape 21">
            <a:extLst>
              <a:ext uri="{FF2B5EF4-FFF2-40B4-BE49-F238E27FC236}">
                <a16:creationId xmlns:a16="http://schemas.microsoft.com/office/drawing/2014/main" xmlns="" id="{397D490C-1D97-48DD-B250-E8507A7326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8581" y="4486428"/>
            <a:ext cx="1514838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4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业务多样化</a:t>
            </a:r>
            <a:endParaRPr lang="en-US" altLang="zh-CN" sz="24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  <a:tileRect/>
              </a:gradFill>
              <a:latin typeface="+mj-ea"/>
              <a:ea typeface="+mj-ea"/>
            </a:endParaRPr>
          </a:p>
        </p:txBody>
      </p:sp>
      <p:sp>
        <p:nvSpPr>
          <p:cNvPr id="32" name="弧形 31">
            <a:extLst>
              <a:ext uri="{FF2B5EF4-FFF2-40B4-BE49-F238E27FC236}">
                <a16:creationId xmlns:a16="http://schemas.microsoft.com/office/drawing/2014/main" xmlns="" id="{FCAAA356-B87B-443D-AFC1-6260208EDBB0}"/>
              </a:ext>
            </a:extLst>
          </p:cNvPr>
          <p:cNvSpPr/>
          <p:nvPr/>
        </p:nvSpPr>
        <p:spPr>
          <a:xfrm>
            <a:off x="6449708" y="2878147"/>
            <a:ext cx="2184621" cy="2480994"/>
          </a:xfrm>
          <a:prstGeom prst="arc">
            <a:avLst>
              <a:gd name="adj1" fmla="val 16358999"/>
              <a:gd name="adj2" fmla="val 20743747"/>
            </a:avLst>
          </a:prstGeom>
          <a:ln w="19050">
            <a:gradFill flip="none" rotWithShape="1">
              <a:gsLst>
                <a:gs pos="20000">
                  <a:schemeClr val="accent2"/>
                </a:gs>
                <a:gs pos="0">
                  <a:schemeClr val="accent2">
                    <a:alpha val="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5B0AF380-4507-4752-BB64-5FBE4C46F343}"/>
              </a:ext>
            </a:extLst>
          </p:cNvPr>
          <p:cNvSpPr/>
          <p:nvPr/>
        </p:nvSpPr>
        <p:spPr>
          <a:xfrm>
            <a:off x="582613" y="3819201"/>
            <a:ext cx="1958398" cy="9392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/>
              <a:t>请在此处输入内容</a:t>
            </a:r>
          </a:p>
          <a:p>
            <a:pPr algn="ctr">
              <a:lnSpc>
                <a:spcPct val="150000"/>
              </a:lnSpc>
            </a:pPr>
            <a:r>
              <a:rPr lang="zh-CN" altLang="en-US" sz="1400"/>
              <a:t>请在此处输入内容</a:t>
            </a:r>
          </a:p>
          <a:p>
            <a:pPr algn="ctr">
              <a:lnSpc>
                <a:spcPct val="150000"/>
              </a:lnSpc>
            </a:pPr>
            <a:r>
              <a:rPr lang="zh-CN" altLang="en-US" sz="1400"/>
              <a:t>请在此处输入内容</a:t>
            </a:r>
            <a:endParaRPr lang="zh-CN" altLang="en-US" sz="1400" dirty="0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0E507B8E-7434-4238-9DB9-DE6231D315A5}"/>
              </a:ext>
            </a:extLst>
          </p:cNvPr>
          <p:cNvSpPr/>
          <p:nvPr/>
        </p:nvSpPr>
        <p:spPr>
          <a:xfrm>
            <a:off x="2565078" y="4688045"/>
            <a:ext cx="1958398" cy="9392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/>
              <a:t>请在此处输入内容</a:t>
            </a:r>
          </a:p>
          <a:p>
            <a:pPr algn="ctr">
              <a:lnSpc>
                <a:spcPct val="150000"/>
              </a:lnSpc>
            </a:pPr>
            <a:r>
              <a:rPr lang="zh-CN" altLang="en-US" sz="1400"/>
              <a:t>请在此处输入内容</a:t>
            </a:r>
          </a:p>
          <a:p>
            <a:pPr algn="ctr">
              <a:lnSpc>
                <a:spcPct val="150000"/>
              </a:lnSpc>
            </a:pPr>
            <a:r>
              <a:rPr lang="zh-CN" altLang="en-US" sz="1400"/>
              <a:t>请在此处输入内容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5B5DF1F6-3968-41D3-8EDF-D34E1D332860}"/>
              </a:ext>
            </a:extLst>
          </p:cNvPr>
          <p:cNvSpPr/>
          <p:nvPr/>
        </p:nvSpPr>
        <p:spPr>
          <a:xfrm>
            <a:off x="5116801" y="5087725"/>
            <a:ext cx="1958398" cy="9392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/>
              <a:t>请在此处输入内容</a:t>
            </a:r>
          </a:p>
          <a:p>
            <a:pPr algn="ctr">
              <a:lnSpc>
                <a:spcPct val="150000"/>
              </a:lnSpc>
            </a:pPr>
            <a:r>
              <a:rPr lang="zh-CN" altLang="en-US" sz="1400"/>
              <a:t>请在此处输入内容</a:t>
            </a:r>
          </a:p>
          <a:p>
            <a:pPr algn="ctr">
              <a:lnSpc>
                <a:spcPct val="150000"/>
              </a:lnSpc>
            </a:pPr>
            <a:r>
              <a:rPr lang="zh-CN" altLang="en-US" sz="1400"/>
              <a:t>请在此处输入内容</a:t>
            </a: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F768C408-1B6C-4561-8EBE-4192B0FF8A48}"/>
              </a:ext>
            </a:extLst>
          </p:cNvPr>
          <p:cNvSpPr/>
          <p:nvPr/>
        </p:nvSpPr>
        <p:spPr>
          <a:xfrm flipH="1">
            <a:off x="9665676" y="3819201"/>
            <a:ext cx="1958398" cy="9392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/>
              <a:t>请在此处输入内容</a:t>
            </a:r>
          </a:p>
          <a:p>
            <a:pPr algn="ctr">
              <a:lnSpc>
                <a:spcPct val="150000"/>
              </a:lnSpc>
            </a:pPr>
            <a:r>
              <a:rPr lang="zh-CN" altLang="en-US" sz="1400"/>
              <a:t>请在此处输入内容</a:t>
            </a:r>
          </a:p>
          <a:p>
            <a:pPr algn="ctr">
              <a:lnSpc>
                <a:spcPct val="150000"/>
              </a:lnSpc>
            </a:pPr>
            <a:r>
              <a:rPr lang="zh-CN" altLang="en-US" sz="1400"/>
              <a:t>请在此处输入内容</a:t>
            </a: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6E196667-F2C5-4217-973A-C021E5D8E74C}"/>
              </a:ext>
            </a:extLst>
          </p:cNvPr>
          <p:cNvSpPr/>
          <p:nvPr/>
        </p:nvSpPr>
        <p:spPr>
          <a:xfrm flipH="1">
            <a:off x="7694732" y="4688045"/>
            <a:ext cx="1958398" cy="9392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/>
              <a:t>请在此处输入内容</a:t>
            </a:r>
          </a:p>
          <a:p>
            <a:pPr algn="ctr">
              <a:lnSpc>
                <a:spcPct val="150000"/>
              </a:lnSpc>
            </a:pPr>
            <a:r>
              <a:rPr lang="zh-CN" altLang="en-US" sz="1400"/>
              <a:t>请在此处输入内容</a:t>
            </a:r>
          </a:p>
          <a:p>
            <a:pPr algn="ctr">
              <a:lnSpc>
                <a:spcPct val="150000"/>
              </a:lnSpc>
            </a:pPr>
            <a:r>
              <a:rPr lang="zh-CN" altLang="en-US" sz="1400"/>
              <a:t>请在此处输入内容</a:t>
            </a:r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xmlns="" id="{ED403309-D3F1-44DC-8146-E8F4FA41360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请在此处输入标题</a:t>
            </a:r>
          </a:p>
        </p:txBody>
      </p:sp>
      <p:sp>
        <p:nvSpPr>
          <p:cNvPr id="26" name="three-databases-symbol_51334">
            <a:extLst>
              <a:ext uri="{FF2B5EF4-FFF2-40B4-BE49-F238E27FC236}">
                <a16:creationId xmlns:a16="http://schemas.microsoft.com/office/drawing/2014/main" xmlns="" id="{16A9AB09-6DE4-4189-8D64-C15C6EBE8FDC}"/>
              </a:ext>
            </a:extLst>
          </p:cNvPr>
          <p:cNvSpPr>
            <a:spLocks noChangeAspect="1"/>
          </p:cNvSpPr>
          <p:nvPr/>
        </p:nvSpPr>
        <p:spPr bwMode="auto">
          <a:xfrm>
            <a:off x="5549900" y="1364246"/>
            <a:ext cx="1092200" cy="1099014"/>
          </a:xfrm>
          <a:custGeom>
            <a:avLst/>
            <a:gdLst>
              <a:gd name="connsiteX0" fmla="*/ 0 w 596445"/>
              <a:gd name="connsiteY0" fmla="*/ 460757 h 600166"/>
              <a:gd name="connsiteX1" fmla="*/ 162584 w 596445"/>
              <a:gd name="connsiteY1" fmla="*/ 515661 h 600166"/>
              <a:gd name="connsiteX2" fmla="*/ 325168 w 596445"/>
              <a:gd name="connsiteY2" fmla="*/ 460757 h 600166"/>
              <a:gd name="connsiteX3" fmla="*/ 325168 w 596445"/>
              <a:gd name="connsiteY3" fmla="*/ 540965 h 600166"/>
              <a:gd name="connsiteX4" fmla="*/ 162584 w 596445"/>
              <a:gd name="connsiteY4" fmla="*/ 600166 h 600166"/>
              <a:gd name="connsiteX5" fmla="*/ 0 w 596445"/>
              <a:gd name="connsiteY5" fmla="*/ 540965 h 600166"/>
              <a:gd name="connsiteX6" fmla="*/ 596251 w 596445"/>
              <a:gd name="connsiteY6" fmla="*/ 369557 h 600166"/>
              <a:gd name="connsiteX7" fmla="*/ 596251 w 596445"/>
              <a:gd name="connsiteY7" fmla="*/ 449765 h 600166"/>
              <a:gd name="connsiteX8" fmla="*/ 433673 w 596445"/>
              <a:gd name="connsiteY8" fmla="*/ 508966 h 600166"/>
              <a:gd name="connsiteX9" fmla="*/ 347602 w 596445"/>
              <a:gd name="connsiteY9" fmla="*/ 499895 h 600166"/>
              <a:gd name="connsiteX10" fmla="*/ 347602 w 596445"/>
              <a:gd name="connsiteY10" fmla="*/ 415390 h 600166"/>
              <a:gd name="connsiteX11" fmla="*/ 433673 w 596445"/>
              <a:gd name="connsiteY11" fmla="*/ 424461 h 600166"/>
              <a:gd name="connsiteX12" fmla="*/ 596251 w 596445"/>
              <a:gd name="connsiteY12" fmla="*/ 369557 h 600166"/>
              <a:gd name="connsiteX13" fmla="*/ 0 w 596445"/>
              <a:gd name="connsiteY13" fmla="*/ 346681 h 600166"/>
              <a:gd name="connsiteX14" fmla="*/ 162584 w 596445"/>
              <a:gd name="connsiteY14" fmla="*/ 401108 h 600166"/>
              <a:gd name="connsiteX15" fmla="*/ 325168 w 596445"/>
              <a:gd name="connsiteY15" fmla="*/ 346681 h 600166"/>
              <a:gd name="connsiteX16" fmla="*/ 325168 w 596445"/>
              <a:gd name="connsiteY16" fmla="*/ 426889 h 600166"/>
              <a:gd name="connsiteX17" fmla="*/ 162584 w 596445"/>
              <a:gd name="connsiteY17" fmla="*/ 486090 h 600166"/>
              <a:gd name="connsiteX18" fmla="*/ 0 w 596445"/>
              <a:gd name="connsiteY18" fmla="*/ 426889 h 600166"/>
              <a:gd name="connsiteX19" fmla="*/ 0 w 596445"/>
              <a:gd name="connsiteY19" fmla="*/ 346681 h 600166"/>
              <a:gd name="connsiteX20" fmla="*/ 596233 w 596445"/>
              <a:gd name="connsiteY20" fmla="*/ 254944 h 600166"/>
              <a:gd name="connsiteX21" fmla="*/ 596233 w 596445"/>
              <a:gd name="connsiteY21" fmla="*/ 335664 h 600166"/>
              <a:gd name="connsiteX22" fmla="*/ 433667 w 596445"/>
              <a:gd name="connsiteY22" fmla="*/ 394891 h 600166"/>
              <a:gd name="connsiteX23" fmla="*/ 347602 w 596445"/>
              <a:gd name="connsiteY23" fmla="*/ 385816 h 600166"/>
              <a:gd name="connsiteX24" fmla="*/ 347602 w 596445"/>
              <a:gd name="connsiteY24" fmla="*/ 301275 h 600166"/>
              <a:gd name="connsiteX25" fmla="*/ 433667 w 596445"/>
              <a:gd name="connsiteY25" fmla="*/ 309872 h 600166"/>
              <a:gd name="connsiteX26" fmla="*/ 596233 w 596445"/>
              <a:gd name="connsiteY26" fmla="*/ 254944 h 600166"/>
              <a:gd name="connsiteX27" fmla="*/ 162555 w 596445"/>
              <a:gd name="connsiteY27" fmla="*/ 205813 h 600166"/>
              <a:gd name="connsiteX28" fmla="*/ 325109 w 596445"/>
              <a:gd name="connsiteY28" fmla="*/ 265022 h 600166"/>
              <a:gd name="connsiteX29" fmla="*/ 325109 w 596445"/>
              <a:gd name="connsiteY29" fmla="*/ 313726 h 600166"/>
              <a:gd name="connsiteX30" fmla="*/ 162555 w 596445"/>
              <a:gd name="connsiteY30" fmla="*/ 372935 h 600166"/>
              <a:gd name="connsiteX31" fmla="*/ 0 w 596445"/>
              <a:gd name="connsiteY31" fmla="*/ 313726 h 600166"/>
              <a:gd name="connsiteX32" fmla="*/ 0 w 596445"/>
              <a:gd name="connsiteY32" fmla="*/ 265022 h 600166"/>
              <a:gd name="connsiteX33" fmla="*/ 162555 w 596445"/>
              <a:gd name="connsiteY33" fmla="*/ 205813 h 600166"/>
              <a:gd name="connsiteX34" fmla="*/ 67402 w 596445"/>
              <a:gd name="connsiteY34" fmla="*/ 140407 h 600166"/>
              <a:gd name="connsiteX35" fmla="*/ 139640 w 596445"/>
              <a:gd name="connsiteY35" fmla="*/ 185286 h 600166"/>
              <a:gd name="connsiteX36" fmla="*/ 67402 w 596445"/>
              <a:gd name="connsiteY36" fmla="*/ 194835 h 600166"/>
              <a:gd name="connsiteX37" fmla="*/ 433697 w 596445"/>
              <a:gd name="connsiteY37" fmla="*/ 114613 h 600166"/>
              <a:gd name="connsiteX38" fmla="*/ 596251 w 596445"/>
              <a:gd name="connsiteY38" fmla="*/ 173822 h 600166"/>
              <a:gd name="connsiteX39" fmla="*/ 596251 w 596445"/>
              <a:gd name="connsiteY39" fmla="*/ 222526 h 600166"/>
              <a:gd name="connsiteX40" fmla="*/ 433697 w 596445"/>
              <a:gd name="connsiteY40" fmla="*/ 281735 h 600166"/>
              <a:gd name="connsiteX41" fmla="*/ 347638 w 596445"/>
              <a:gd name="connsiteY41" fmla="*/ 272663 h 600166"/>
              <a:gd name="connsiteX42" fmla="*/ 347638 w 596445"/>
              <a:gd name="connsiteY42" fmla="*/ 269320 h 600166"/>
              <a:gd name="connsiteX43" fmla="*/ 322299 w 596445"/>
              <a:gd name="connsiteY43" fmla="*/ 223959 h 600166"/>
              <a:gd name="connsiteX44" fmla="*/ 321343 w 596445"/>
              <a:gd name="connsiteY44" fmla="*/ 223481 h 600166"/>
              <a:gd name="connsiteX45" fmla="*/ 271142 w 596445"/>
              <a:gd name="connsiteY45" fmla="*/ 199606 h 600166"/>
              <a:gd name="connsiteX46" fmla="*/ 271142 w 596445"/>
              <a:gd name="connsiteY46" fmla="*/ 173822 h 600166"/>
              <a:gd name="connsiteX47" fmla="*/ 433697 w 596445"/>
              <a:gd name="connsiteY47" fmla="*/ 114613 h 600166"/>
              <a:gd name="connsiteX48" fmla="*/ 229995 w 596445"/>
              <a:gd name="connsiteY48" fmla="*/ 0 h 600166"/>
              <a:gd name="connsiteX49" fmla="*/ 392588 w 596445"/>
              <a:gd name="connsiteY49" fmla="*/ 59209 h 600166"/>
              <a:gd name="connsiteX50" fmla="*/ 392588 w 596445"/>
              <a:gd name="connsiteY50" fmla="*/ 93588 h 600166"/>
              <a:gd name="connsiteX51" fmla="*/ 248167 w 596445"/>
              <a:gd name="connsiteY51" fmla="*/ 166645 h 600166"/>
              <a:gd name="connsiteX52" fmla="*/ 229995 w 596445"/>
              <a:gd name="connsiteY52" fmla="*/ 167122 h 600166"/>
              <a:gd name="connsiteX53" fmla="*/ 67402 w 596445"/>
              <a:gd name="connsiteY53" fmla="*/ 107913 h 600166"/>
              <a:gd name="connsiteX54" fmla="*/ 67402 w 596445"/>
              <a:gd name="connsiteY54" fmla="*/ 59209 h 600166"/>
              <a:gd name="connsiteX55" fmla="*/ 229995 w 596445"/>
              <a:gd name="connsiteY55" fmla="*/ 0 h 600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596445" h="600166">
                <a:moveTo>
                  <a:pt x="0" y="460757"/>
                </a:moveTo>
                <a:cubicBezTo>
                  <a:pt x="6217" y="491312"/>
                  <a:pt x="76989" y="515661"/>
                  <a:pt x="162584" y="515661"/>
                </a:cubicBezTo>
                <a:cubicBezTo>
                  <a:pt x="248658" y="515661"/>
                  <a:pt x="318952" y="491312"/>
                  <a:pt x="325168" y="460757"/>
                </a:cubicBezTo>
                <a:cubicBezTo>
                  <a:pt x="325646" y="462189"/>
                  <a:pt x="325168" y="540965"/>
                  <a:pt x="325168" y="540965"/>
                </a:cubicBezTo>
                <a:cubicBezTo>
                  <a:pt x="325168" y="573907"/>
                  <a:pt x="252483" y="600166"/>
                  <a:pt x="162584" y="600166"/>
                </a:cubicBezTo>
                <a:cubicBezTo>
                  <a:pt x="72685" y="600166"/>
                  <a:pt x="0" y="573907"/>
                  <a:pt x="0" y="540965"/>
                </a:cubicBezTo>
                <a:close/>
                <a:moveTo>
                  <a:pt x="596251" y="369557"/>
                </a:moveTo>
                <a:cubicBezTo>
                  <a:pt x="596251" y="370989"/>
                  <a:pt x="596251" y="449765"/>
                  <a:pt x="596251" y="449765"/>
                </a:cubicBezTo>
                <a:cubicBezTo>
                  <a:pt x="596251" y="482230"/>
                  <a:pt x="523569" y="508966"/>
                  <a:pt x="433673" y="508966"/>
                </a:cubicBezTo>
                <a:cubicBezTo>
                  <a:pt x="402114" y="508966"/>
                  <a:pt x="372467" y="505624"/>
                  <a:pt x="347602" y="499895"/>
                </a:cubicBezTo>
                <a:lnTo>
                  <a:pt x="347602" y="415390"/>
                </a:lnTo>
                <a:cubicBezTo>
                  <a:pt x="372467" y="421119"/>
                  <a:pt x="402114" y="424461"/>
                  <a:pt x="433673" y="424461"/>
                </a:cubicBezTo>
                <a:cubicBezTo>
                  <a:pt x="519266" y="424461"/>
                  <a:pt x="590035" y="400112"/>
                  <a:pt x="596251" y="369557"/>
                </a:cubicBezTo>
                <a:close/>
                <a:moveTo>
                  <a:pt x="0" y="346681"/>
                </a:moveTo>
                <a:cubicBezTo>
                  <a:pt x="6217" y="377236"/>
                  <a:pt x="76989" y="401108"/>
                  <a:pt x="162584" y="401108"/>
                </a:cubicBezTo>
                <a:cubicBezTo>
                  <a:pt x="248658" y="401108"/>
                  <a:pt x="318952" y="377236"/>
                  <a:pt x="325168" y="346681"/>
                </a:cubicBezTo>
                <a:cubicBezTo>
                  <a:pt x="325646" y="348113"/>
                  <a:pt x="325168" y="426889"/>
                  <a:pt x="325168" y="426889"/>
                </a:cubicBezTo>
                <a:cubicBezTo>
                  <a:pt x="325168" y="459354"/>
                  <a:pt x="252483" y="486090"/>
                  <a:pt x="162584" y="486090"/>
                </a:cubicBezTo>
                <a:cubicBezTo>
                  <a:pt x="72685" y="486090"/>
                  <a:pt x="0" y="459354"/>
                  <a:pt x="0" y="426889"/>
                </a:cubicBezTo>
                <a:cubicBezTo>
                  <a:pt x="0" y="426889"/>
                  <a:pt x="0" y="348113"/>
                  <a:pt x="0" y="346681"/>
                </a:cubicBezTo>
                <a:close/>
                <a:moveTo>
                  <a:pt x="596233" y="254944"/>
                </a:moveTo>
                <a:cubicBezTo>
                  <a:pt x="596711" y="256855"/>
                  <a:pt x="596233" y="335664"/>
                  <a:pt x="596233" y="335664"/>
                </a:cubicBezTo>
                <a:cubicBezTo>
                  <a:pt x="596233" y="368143"/>
                  <a:pt x="523556" y="394891"/>
                  <a:pt x="433667" y="394891"/>
                </a:cubicBezTo>
                <a:cubicBezTo>
                  <a:pt x="402110" y="394891"/>
                  <a:pt x="372465" y="391548"/>
                  <a:pt x="347602" y="385816"/>
                </a:cubicBezTo>
                <a:lnTo>
                  <a:pt x="347602" y="301275"/>
                </a:lnTo>
                <a:cubicBezTo>
                  <a:pt x="372465" y="306529"/>
                  <a:pt x="402110" y="309872"/>
                  <a:pt x="433667" y="309872"/>
                </a:cubicBezTo>
                <a:cubicBezTo>
                  <a:pt x="519253" y="309872"/>
                  <a:pt x="590017" y="285990"/>
                  <a:pt x="596233" y="254944"/>
                </a:cubicBezTo>
                <a:close/>
                <a:moveTo>
                  <a:pt x="162555" y="205813"/>
                </a:moveTo>
                <a:cubicBezTo>
                  <a:pt x="252438" y="205813"/>
                  <a:pt x="325109" y="232553"/>
                  <a:pt x="325109" y="265022"/>
                </a:cubicBezTo>
                <a:lnTo>
                  <a:pt x="325109" y="313726"/>
                </a:lnTo>
                <a:cubicBezTo>
                  <a:pt x="325109" y="346673"/>
                  <a:pt x="252438" y="372935"/>
                  <a:pt x="162555" y="372935"/>
                </a:cubicBezTo>
                <a:cubicBezTo>
                  <a:pt x="72672" y="372935"/>
                  <a:pt x="0" y="346673"/>
                  <a:pt x="0" y="313726"/>
                </a:cubicBezTo>
                <a:lnTo>
                  <a:pt x="0" y="265022"/>
                </a:lnTo>
                <a:cubicBezTo>
                  <a:pt x="0" y="232553"/>
                  <a:pt x="72672" y="205813"/>
                  <a:pt x="162555" y="205813"/>
                </a:cubicBezTo>
                <a:close/>
                <a:moveTo>
                  <a:pt x="67402" y="140407"/>
                </a:moveTo>
                <a:cubicBezTo>
                  <a:pt x="71229" y="159027"/>
                  <a:pt x="99455" y="175260"/>
                  <a:pt x="139640" y="185286"/>
                </a:cubicBezTo>
                <a:cubicBezTo>
                  <a:pt x="114764" y="186241"/>
                  <a:pt x="90365" y="189583"/>
                  <a:pt x="67402" y="194835"/>
                </a:cubicBezTo>
                <a:close/>
                <a:moveTo>
                  <a:pt x="433697" y="114613"/>
                </a:moveTo>
                <a:cubicBezTo>
                  <a:pt x="523580" y="114613"/>
                  <a:pt x="596251" y="141353"/>
                  <a:pt x="596251" y="173822"/>
                </a:cubicBezTo>
                <a:lnTo>
                  <a:pt x="596251" y="222526"/>
                </a:lnTo>
                <a:cubicBezTo>
                  <a:pt x="596251" y="255473"/>
                  <a:pt x="523580" y="281735"/>
                  <a:pt x="433697" y="281735"/>
                </a:cubicBezTo>
                <a:cubicBezTo>
                  <a:pt x="402142" y="281735"/>
                  <a:pt x="372500" y="278393"/>
                  <a:pt x="347638" y="272663"/>
                </a:cubicBezTo>
                <a:lnTo>
                  <a:pt x="347638" y="269320"/>
                </a:lnTo>
                <a:cubicBezTo>
                  <a:pt x="347638" y="251176"/>
                  <a:pt x="338076" y="236373"/>
                  <a:pt x="322299" y="223959"/>
                </a:cubicBezTo>
                <a:lnTo>
                  <a:pt x="321343" y="223481"/>
                </a:lnTo>
                <a:cubicBezTo>
                  <a:pt x="308434" y="213454"/>
                  <a:pt x="290744" y="205814"/>
                  <a:pt x="271142" y="199606"/>
                </a:cubicBezTo>
                <a:lnTo>
                  <a:pt x="271142" y="173822"/>
                </a:lnTo>
                <a:cubicBezTo>
                  <a:pt x="271142" y="141353"/>
                  <a:pt x="343814" y="114613"/>
                  <a:pt x="433697" y="114613"/>
                </a:cubicBezTo>
                <a:close/>
                <a:moveTo>
                  <a:pt x="229995" y="0"/>
                </a:moveTo>
                <a:cubicBezTo>
                  <a:pt x="319900" y="0"/>
                  <a:pt x="392588" y="26262"/>
                  <a:pt x="392588" y="59209"/>
                </a:cubicBezTo>
                <a:lnTo>
                  <a:pt x="392588" y="93588"/>
                </a:lnTo>
                <a:cubicBezTo>
                  <a:pt x="317987" y="99318"/>
                  <a:pt x="251515" y="124625"/>
                  <a:pt x="248167" y="166645"/>
                </a:cubicBezTo>
                <a:cubicBezTo>
                  <a:pt x="242429" y="167122"/>
                  <a:pt x="236212" y="167122"/>
                  <a:pt x="229995" y="167122"/>
                </a:cubicBezTo>
                <a:cubicBezTo>
                  <a:pt x="140569" y="167122"/>
                  <a:pt x="67402" y="140382"/>
                  <a:pt x="67402" y="107913"/>
                </a:cubicBezTo>
                <a:lnTo>
                  <a:pt x="67402" y="59209"/>
                </a:lnTo>
                <a:cubicBezTo>
                  <a:pt x="67402" y="26740"/>
                  <a:pt x="140569" y="0"/>
                  <a:pt x="229995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>
                  <a:alpha val="0"/>
                </a:schemeClr>
              </a:gs>
            </a:gsLst>
            <a:lin ang="5400000" scaled="1"/>
          </a:gra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194763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6C3CFB8A-80E9-4BED-A851-07CBF067B56C}"/>
              </a:ext>
            </a:extLst>
          </p:cNvPr>
          <p:cNvSpPr/>
          <p:nvPr/>
        </p:nvSpPr>
        <p:spPr>
          <a:xfrm>
            <a:off x="4005943" y="1487349"/>
            <a:ext cx="4180114" cy="86177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2800" b="1">
                <a:gradFill flip="none" rotWithShape="1">
                  <a:gsLst>
                    <a:gs pos="29448">
                      <a:schemeClr val="tx1"/>
                    </a:gs>
                    <a:gs pos="11000">
                      <a:schemeClr val="tx1">
                        <a:lumMod val="95000"/>
                      </a:schemeClr>
                    </a:gs>
                    <a:gs pos="63000">
                      <a:schemeClr val="tx1">
                        <a:lumMod val="75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请在此处输入内容</a:t>
            </a:r>
          </a:p>
          <a:p>
            <a:pPr algn="ctr"/>
            <a:r>
              <a:rPr lang="zh-CN" altLang="en-US" sz="2800" b="1">
                <a:gradFill flip="none" rotWithShape="1">
                  <a:gsLst>
                    <a:gs pos="29448">
                      <a:schemeClr val="tx1"/>
                    </a:gs>
                    <a:gs pos="11000">
                      <a:schemeClr val="tx1">
                        <a:lumMod val="95000"/>
                      </a:schemeClr>
                    </a:gs>
                    <a:gs pos="63000">
                      <a:schemeClr val="tx1">
                        <a:lumMod val="75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请在此处输入内容</a:t>
            </a:r>
          </a:p>
        </p:txBody>
      </p:sp>
      <p:sp>
        <p:nvSpPr>
          <p:cNvPr id="5" name="TextBox 312">
            <a:extLst>
              <a:ext uri="{FF2B5EF4-FFF2-40B4-BE49-F238E27FC236}">
                <a16:creationId xmlns:a16="http://schemas.microsoft.com/office/drawing/2014/main" xmlns="" id="{80DC4950-0581-4CA3-AD60-61A1FB921C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61116" y="4297340"/>
            <a:ext cx="1659680" cy="9392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400"/>
            </a:lvl1pPr>
          </a:lstStyle>
          <a:p>
            <a:r>
              <a:rPr lang="zh-CN" altLang="en-US">
                <a:latin typeface="+mn-ea"/>
                <a:sym typeface="+mn-lt"/>
              </a:rPr>
              <a:t>请在此处输入内容</a:t>
            </a:r>
          </a:p>
          <a:p>
            <a:r>
              <a:rPr lang="zh-CN" altLang="en-US">
                <a:latin typeface="+mn-ea"/>
                <a:sym typeface="+mn-lt"/>
              </a:rPr>
              <a:t>请在此处输入内容</a:t>
            </a:r>
          </a:p>
          <a:p>
            <a:r>
              <a:rPr lang="zh-CN" altLang="en-US">
                <a:latin typeface="+mn-ea"/>
                <a:sym typeface="+mn-lt"/>
              </a:rPr>
              <a:t>请在此处输入内容</a:t>
            </a:r>
          </a:p>
        </p:txBody>
      </p:sp>
      <p:sp>
        <p:nvSpPr>
          <p:cNvPr id="6" name="TextBox 312">
            <a:extLst>
              <a:ext uri="{FF2B5EF4-FFF2-40B4-BE49-F238E27FC236}">
                <a16:creationId xmlns:a16="http://schemas.microsoft.com/office/drawing/2014/main" xmlns="" id="{C49F9C7F-5A50-4F91-B40F-61C5B046B5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2672" y="4297340"/>
            <a:ext cx="1566904" cy="9392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400"/>
            </a:lvl1pPr>
          </a:lstStyle>
          <a:p>
            <a:r>
              <a:rPr lang="zh-CN" altLang="en-US">
                <a:latin typeface="+mn-ea"/>
                <a:sym typeface="+mn-lt"/>
              </a:rPr>
              <a:t>请在此处输入内容</a:t>
            </a:r>
          </a:p>
          <a:p>
            <a:r>
              <a:rPr lang="zh-CN" altLang="en-US">
                <a:latin typeface="+mn-ea"/>
                <a:sym typeface="+mn-lt"/>
              </a:rPr>
              <a:t>请在此处输入内容</a:t>
            </a:r>
          </a:p>
          <a:p>
            <a:r>
              <a:rPr lang="zh-CN" altLang="en-US">
                <a:latin typeface="+mn-ea"/>
                <a:sym typeface="+mn-lt"/>
              </a:rPr>
              <a:t>请在此处输入内容</a:t>
            </a:r>
          </a:p>
        </p:txBody>
      </p:sp>
      <p:sp>
        <p:nvSpPr>
          <p:cNvPr id="7" name="TextBox 312">
            <a:extLst>
              <a:ext uri="{FF2B5EF4-FFF2-40B4-BE49-F238E27FC236}">
                <a16:creationId xmlns:a16="http://schemas.microsoft.com/office/drawing/2014/main" xmlns="" id="{76D7ABBB-EBA9-436C-8BF8-0E2E9B7C7A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94887" y="4297340"/>
            <a:ext cx="1651362" cy="9392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400"/>
            </a:lvl1pPr>
          </a:lstStyle>
          <a:p>
            <a:r>
              <a:rPr lang="zh-CN" altLang="en-US">
                <a:latin typeface="+mn-ea"/>
                <a:sym typeface="+mn-lt"/>
              </a:rPr>
              <a:t>请在此处输入内容</a:t>
            </a:r>
          </a:p>
          <a:p>
            <a:r>
              <a:rPr lang="zh-CN" altLang="en-US">
                <a:latin typeface="+mn-ea"/>
                <a:sym typeface="+mn-lt"/>
              </a:rPr>
              <a:t>请在此处输入内容</a:t>
            </a:r>
          </a:p>
          <a:p>
            <a:r>
              <a:rPr lang="zh-CN" altLang="en-US">
                <a:latin typeface="+mn-ea"/>
                <a:sym typeface="+mn-lt"/>
              </a:rPr>
              <a:t>请在此处输入内容</a:t>
            </a:r>
          </a:p>
        </p:txBody>
      </p:sp>
      <p:sp>
        <p:nvSpPr>
          <p:cNvPr id="8" name="TextBox 312">
            <a:extLst>
              <a:ext uri="{FF2B5EF4-FFF2-40B4-BE49-F238E27FC236}">
                <a16:creationId xmlns:a16="http://schemas.microsoft.com/office/drawing/2014/main" xmlns="" id="{5B8E5B73-1579-467A-85B6-7866E7568A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4514" y="4297340"/>
            <a:ext cx="1611328" cy="9392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ctr">
              <a:defRPr sz="1400"/>
            </a:lvl1pPr>
          </a:lstStyle>
          <a:p>
            <a:pPr>
              <a:lnSpc>
                <a:spcPct val="150000"/>
              </a:lnSpc>
            </a:pPr>
            <a:r>
              <a:rPr lang="zh-CN" altLang="en-US">
                <a:latin typeface="+mn-ea"/>
                <a:sym typeface="+mn-lt"/>
              </a:rPr>
              <a:t>请在此处输入内容</a:t>
            </a:r>
          </a:p>
          <a:p>
            <a:pPr>
              <a:lnSpc>
                <a:spcPct val="150000"/>
              </a:lnSpc>
            </a:pPr>
            <a:r>
              <a:rPr lang="zh-CN" altLang="en-US">
                <a:latin typeface="+mn-ea"/>
                <a:sym typeface="+mn-lt"/>
              </a:rPr>
              <a:t>请在此处输入内容</a:t>
            </a:r>
          </a:p>
          <a:p>
            <a:pPr>
              <a:lnSpc>
                <a:spcPct val="150000"/>
              </a:lnSpc>
            </a:pPr>
            <a:r>
              <a:rPr lang="zh-CN" altLang="en-US">
                <a:latin typeface="+mn-ea"/>
                <a:sym typeface="+mn-lt"/>
              </a:rPr>
              <a:t>请在此处输入内容</a:t>
            </a:r>
            <a:endParaRPr lang="zh-CN" altLang="en-US" dirty="0">
              <a:latin typeface="+mn-ea"/>
              <a:sym typeface="+mn-lt"/>
            </a:endParaRPr>
          </a:p>
        </p:txBody>
      </p:sp>
      <p:sp>
        <p:nvSpPr>
          <p:cNvPr id="9" name="TextBox 312">
            <a:extLst>
              <a:ext uri="{FF2B5EF4-FFF2-40B4-BE49-F238E27FC236}">
                <a16:creationId xmlns:a16="http://schemas.microsoft.com/office/drawing/2014/main" xmlns="" id="{D3D85739-0FAB-4D84-8D10-4B31FCF761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13921" y="4297340"/>
            <a:ext cx="1401801" cy="9392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400"/>
            </a:lvl1pPr>
          </a:lstStyle>
          <a:p>
            <a:r>
              <a:rPr lang="zh-CN" altLang="en-US">
                <a:latin typeface="+mn-ea"/>
                <a:sym typeface="+mn-lt"/>
              </a:rPr>
              <a:t>请在此处输入内容</a:t>
            </a:r>
          </a:p>
          <a:p>
            <a:r>
              <a:rPr lang="zh-CN" altLang="en-US">
                <a:latin typeface="+mn-ea"/>
                <a:sym typeface="+mn-lt"/>
              </a:rPr>
              <a:t>请在此处输入内容</a:t>
            </a:r>
          </a:p>
          <a:p>
            <a:r>
              <a:rPr lang="zh-CN" altLang="en-US">
                <a:latin typeface="+mn-ea"/>
                <a:sym typeface="+mn-lt"/>
              </a:rPr>
              <a:t>请在此处输入内容</a:t>
            </a:r>
          </a:p>
        </p:txBody>
      </p:sp>
      <p:sp>
        <p:nvSpPr>
          <p:cNvPr id="10" name="TextBox 312">
            <a:extLst>
              <a:ext uri="{FF2B5EF4-FFF2-40B4-BE49-F238E27FC236}">
                <a16:creationId xmlns:a16="http://schemas.microsoft.com/office/drawing/2014/main" xmlns="" id="{FF62F7E8-C4F5-4360-A60B-A002F8D00B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18753" y="4297340"/>
            <a:ext cx="1651362" cy="9392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400"/>
            </a:lvl1pPr>
          </a:lstStyle>
          <a:p>
            <a:r>
              <a:rPr lang="zh-CN" altLang="en-US">
                <a:latin typeface="+mn-ea"/>
                <a:sym typeface="+mn-lt"/>
              </a:rPr>
              <a:t>请在此处输入内容</a:t>
            </a:r>
          </a:p>
          <a:p>
            <a:r>
              <a:rPr lang="zh-CN" altLang="en-US">
                <a:latin typeface="+mn-ea"/>
                <a:sym typeface="+mn-lt"/>
              </a:rPr>
              <a:t>请在此处输入内容</a:t>
            </a:r>
          </a:p>
          <a:p>
            <a:r>
              <a:rPr lang="zh-CN" altLang="en-US">
                <a:latin typeface="+mn-ea"/>
                <a:sym typeface="+mn-lt"/>
              </a:rPr>
              <a:t>请在此处输入内容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803768D-6EF0-4409-91FF-545F2F043AD0}"/>
              </a:ext>
            </a:extLst>
          </p:cNvPr>
          <p:cNvSpPr/>
          <p:nvPr/>
        </p:nvSpPr>
        <p:spPr>
          <a:xfrm>
            <a:off x="781111" y="3573498"/>
            <a:ext cx="1138132" cy="553998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  <a:sym typeface="+mn-lt"/>
              </a:rPr>
              <a:t>请在此处</a:t>
            </a:r>
            <a:endParaRPr lang="en-US" altLang="zh-CN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  <a:tileRect/>
              </a:gradFill>
              <a:latin typeface="+mj-ea"/>
              <a:ea typeface="+mj-ea"/>
              <a:sym typeface="+mn-lt"/>
            </a:endParaRPr>
          </a:p>
          <a:p>
            <a:pPr algn="ctr"/>
            <a:r>
              <a:rPr lang="zh-CN" altLang="en-US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  <a:sym typeface="+mn-lt"/>
              </a:rPr>
              <a:t>输入小标题</a:t>
            </a:r>
            <a:endParaRPr lang="en-US" altLang="zh-CN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  <a:tileRect/>
              </a:gradFill>
              <a:latin typeface="+mj-ea"/>
              <a:ea typeface="+mj-ea"/>
              <a:sym typeface="+mn-lt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9BE08546-F904-4E5D-A6CC-6F74C5FED08A}"/>
              </a:ext>
            </a:extLst>
          </p:cNvPr>
          <p:cNvSpPr/>
          <p:nvPr/>
        </p:nvSpPr>
        <p:spPr>
          <a:xfrm>
            <a:off x="2654041" y="3573498"/>
            <a:ext cx="1138132" cy="553998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  <a:sym typeface="+mn-lt"/>
              </a:rPr>
              <a:t>请在此处</a:t>
            </a:r>
          </a:p>
          <a:p>
            <a:pPr algn="ctr"/>
            <a:r>
              <a:rPr lang="zh-CN" altLang="en-US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  <a:sym typeface="+mn-lt"/>
              </a:rPr>
              <a:t>输入小标题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D659575A-58D8-4258-A474-1C142EA097CB}"/>
              </a:ext>
            </a:extLst>
          </p:cNvPr>
          <p:cNvSpPr/>
          <p:nvPr/>
        </p:nvSpPr>
        <p:spPr>
          <a:xfrm>
            <a:off x="4526970" y="3573498"/>
            <a:ext cx="1138132" cy="553998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  <a:sym typeface="+mn-lt"/>
              </a:rPr>
              <a:t>请在此处</a:t>
            </a:r>
          </a:p>
          <a:p>
            <a:pPr algn="ctr"/>
            <a:r>
              <a:rPr lang="zh-CN" altLang="en-US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  <a:sym typeface="+mn-lt"/>
              </a:rPr>
              <a:t>输入小标题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170E8719-603E-4316-8B8B-91445276D822}"/>
              </a:ext>
            </a:extLst>
          </p:cNvPr>
          <p:cNvSpPr/>
          <p:nvPr/>
        </p:nvSpPr>
        <p:spPr>
          <a:xfrm>
            <a:off x="6399899" y="3573498"/>
            <a:ext cx="1138132" cy="553998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  <a:sym typeface="+mn-lt"/>
              </a:rPr>
              <a:t>请在此处</a:t>
            </a:r>
          </a:p>
          <a:p>
            <a:pPr algn="ctr"/>
            <a:r>
              <a:rPr lang="zh-CN" altLang="en-US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  <a:sym typeface="+mn-lt"/>
              </a:rPr>
              <a:t>输入小标题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58CCC624-5DF4-48AC-90EE-D7F31DE0562F}"/>
              </a:ext>
            </a:extLst>
          </p:cNvPr>
          <p:cNvSpPr/>
          <p:nvPr/>
        </p:nvSpPr>
        <p:spPr>
          <a:xfrm>
            <a:off x="8272828" y="3573498"/>
            <a:ext cx="1138132" cy="553998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  <a:sym typeface="+mn-lt"/>
              </a:rPr>
              <a:t>请在此处</a:t>
            </a:r>
          </a:p>
          <a:p>
            <a:pPr algn="ctr"/>
            <a:r>
              <a:rPr lang="zh-CN" altLang="en-US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  <a:sym typeface="+mn-lt"/>
              </a:rPr>
              <a:t>输入小标题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C8E126AC-0E5B-475D-8D6C-EE49B8AC48A1}"/>
              </a:ext>
            </a:extLst>
          </p:cNvPr>
          <p:cNvSpPr/>
          <p:nvPr/>
        </p:nvSpPr>
        <p:spPr>
          <a:xfrm>
            <a:off x="10145756" y="3573498"/>
            <a:ext cx="1138132" cy="553998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  <a:sym typeface="+mn-lt"/>
              </a:rPr>
              <a:t>请在此处</a:t>
            </a:r>
          </a:p>
          <a:p>
            <a:pPr algn="ctr"/>
            <a:r>
              <a:rPr lang="zh-CN" altLang="en-US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  <a:sym typeface="+mn-lt"/>
              </a:rPr>
              <a:t>输入小标题</a:t>
            </a:r>
          </a:p>
        </p:txBody>
      </p:sp>
      <p:sp>
        <p:nvSpPr>
          <p:cNvPr id="22" name="图形 20">
            <a:extLst>
              <a:ext uri="{FF2B5EF4-FFF2-40B4-BE49-F238E27FC236}">
                <a16:creationId xmlns:a16="http://schemas.microsoft.com/office/drawing/2014/main" xmlns="" id="{4A5D5B0E-0F7B-4BC2-9F00-410DD8100C01}"/>
              </a:ext>
            </a:extLst>
          </p:cNvPr>
          <p:cNvSpPr/>
          <p:nvPr/>
        </p:nvSpPr>
        <p:spPr>
          <a:xfrm>
            <a:off x="8553814" y="2714216"/>
            <a:ext cx="576160" cy="578028"/>
          </a:xfrm>
          <a:custGeom>
            <a:avLst/>
            <a:gdLst>
              <a:gd name="connsiteX0" fmla="*/ 1029998 w 1720825"/>
              <a:gd name="connsiteY0" fmla="*/ 0 h 1726406"/>
              <a:gd name="connsiteX1" fmla="*/ 889015 w 1720825"/>
              <a:gd name="connsiteY1" fmla="*/ 140941 h 1726406"/>
              <a:gd name="connsiteX2" fmla="*/ 1033443 w 1720825"/>
              <a:gd name="connsiteY2" fmla="*/ 367794 h 1726406"/>
              <a:gd name="connsiteX3" fmla="*/ 1354901 w 1720825"/>
              <a:gd name="connsiteY3" fmla="*/ 689125 h 1726406"/>
              <a:gd name="connsiteX4" fmla="*/ 1581629 w 1720825"/>
              <a:gd name="connsiteY4" fmla="*/ 833479 h 1726406"/>
              <a:gd name="connsiteX5" fmla="*/ 1722609 w 1720825"/>
              <a:gd name="connsiteY5" fmla="*/ 692552 h 1726406"/>
              <a:gd name="connsiteX6" fmla="*/ 1468825 w 1720825"/>
              <a:gd name="connsiteY6" fmla="*/ 253795 h 1726406"/>
              <a:gd name="connsiteX7" fmla="*/ 1029998 w 1720825"/>
              <a:gd name="connsiteY7" fmla="*/ 0 h 1726406"/>
              <a:gd name="connsiteX8" fmla="*/ 1642707 w 1720825"/>
              <a:gd name="connsiteY8" fmla="*/ 874418 h 1726406"/>
              <a:gd name="connsiteX9" fmla="*/ 1402645 w 1720825"/>
              <a:gd name="connsiteY9" fmla="*/ 1486213 h 1726406"/>
              <a:gd name="connsiteX10" fmla="*/ 240701 w 1720825"/>
              <a:gd name="connsiteY10" fmla="*/ 1486213 h 1726406"/>
              <a:gd name="connsiteX11" fmla="*/ 240701 w 1720825"/>
              <a:gd name="connsiteY11" fmla="*/ 324137 h 1726406"/>
              <a:gd name="connsiteX12" fmla="*/ 854539 w 1720825"/>
              <a:gd name="connsiteY12" fmla="*/ 84315 h 1726406"/>
              <a:gd name="connsiteX13" fmla="*/ 818487 w 1720825"/>
              <a:gd name="connsiteY13" fmla="*/ 120330 h 1726406"/>
              <a:gd name="connsiteX14" fmla="*/ 996344 w 1720825"/>
              <a:gd name="connsiteY14" fmla="*/ 399519 h 1726406"/>
              <a:gd name="connsiteX15" fmla="*/ 1001588 w 1720825"/>
              <a:gd name="connsiteY15" fmla="*/ 404914 h 1726406"/>
              <a:gd name="connsiteX16" fmla="*/ 1323050 w 1720825"/>
              <a:gd name="connsiteY16" fmla="*/ 726355 h 1726406"/>
              <a:gd name="connsiteX17" fmla="*/ 1328445 w 1720825"/>
              <a:gd name="connsiteY17" fmla="*/ 731640 h 1726406"/>
              <a:gd name="connsiteX18" fmla="*/ 1607706 w 1720825"/>
              <a:gd name="connsiteY18" fmla="*/ 909458 h 1726406"/>
              <a:gd name="connsiteX19" fmla="*/ 1642707 w 1720825"/>
              <a:gd name="connsiteY19" fmla="*/ 874418 h 1726406"/>
              <a:gd name="connsiteX20" fmla="*/ 265585 w 1720825"/>
              <a:gd name="connsiteY20" fmla="*/ 909510 h 1726406"/>
              <a:gd name="connsiteX21" fmla="*/ 270757 w 1720825"/>
              <a:gd name="connsiteY21" fmla="*/ 862125 h 1726406"/>
              <a:gd name="connsiteX22" fmla="*/ 156609 w 1720825"/>
              <a:gd name="connsiteY22" fmla="*/ 720264 h 1726406"/>
              <a:gd name="connsiteX23" fmla="*/ 109239 w 1720825"/>
              <a:gd name="connsiteY23" fmla="*/ 715131 h 1726406"/>
              <a:gd name="connsiteX24" fmla="*/ 108713 w 1720825"/>
              <a:gd name="connsiteY24" fmla="*/ 715546 h 1726406"/>
              <a:gd name="connsiteX25" fmla="*/ 103617 w 1720825"/>
              <a:gd name="connsiteY25" fmla="*/ 762929 h 1726406"/>
              <a:gd name="connsiteX26" fmla="*/ 217694 w 1720825"/>
              <a:gd name="connsiteY26" fmla="*/ 904792 h 1726406"/>
              <a:gd name="connsiteX27" fmla="*/ 265062 w 1720825"/>
              <a:gd name="connsiteY27" fmla="*/ 909945 h 1726406"/>
              <a:gd name="connsiteX28" fmla="*/ 265585 w 1720825"/>
              <a:gd name="connsiteY28" fmla="*/ 909510 h 1726406"/>
              <a:gd name="connsiteX29" fmla="*/ 581571 w 1720825"/>
              <a:gd name="connsiteY29" fmla="*/ 411717 h 1726406"/>
              <a:gd name="connsiteX30" fmla="*/ 649701 w 1720825"/>
              <a:gd name="connsiteY30" fmla="*/ 235698 h 1726406"/>
              <a:gd name="connsiteX31" fmla="*/ 630439 w 1720825"/>
              <a:gd name="connsiteY31" fmla="*/ 192093 h 1726406"/>
              <a:gd name="connsiteX32" fmla="*/ 629840 w 1720825"/>
              <a:gd name="connsiteY32" fmla="*/ 191851 h 1726406"/>
              <a:gd name="connsiteX33" fmla="*/ 586220 w 1720825"/>
              <a:gd name="connsiteY33" fmla="*/ 211097 h 1726406"/>
              <a:gd name="connsiteX34" fmla="*/ 518016 w 1720825"/>
              <a:gd name="connsiteY34" fmla="*/ 387095 h 1726406"/>
              <a:gd name="connsiteX35" fmla="*/ 537276 w 1720825"/>
              <a:gd name="connsiteY35" fmla="*/ 430717 h 1726406"/>
              <a:gd name="connsiteX36" fmla="*/ 537952 w 1720825"/>
              <a:gd name="connsiteY36" fmla="*/ 430959 h 1726406"/>
              <a:gd name="connsiteX37" fmla="*/ 581571 w 1720825"/>
              <a:gd name="connsiteY37" fmla="*/ 411717 h 1726406"/>
              <a:gd name="connsiteX38" fmla="*/ 1367045 w 1720825"/>
              <a:gd name="connsiteY38" fmla="*/ 941495 h 1726406"/>
              <a:gd name="connsiteX39" fmla="*/ 1486288 w 1720825"/>
              <a:gd name="connsiteY39" fmla="*/ 1089728 h 1726406"/>
              <a:gd name="connsiteX40" fmla="*/ 1533658 w 1720825"/>
              <a:gd name="connsiteY40" fmla="*/ 1094900 h 1726406"/>
              <a:gd name="connsiteX41" fmla="*/ 1534181 w 1720825"/>
              <a:gd name="connsiteY41" fmla="*/ 1094449 h 1726406"/>
              <a:gd name="connsiteX42" fmla="*/ 1539353 w 1720825"/>
              <a:gd name="connsiteY42" fmla="*/ 1047023 h 1726406"/>
              <a:gd name="connsiteX43" fmla="*/ 1420032 w 1720825"/>
              <a:gd name="connsiteY43" fmla="*/ 898794 h 1726406"/>
              <a:gd name="connsiteX44" fmla="*/ 1372662 w 1720825"/>
              <a:gd name="connsiteY44" fmla="*/ 893660 h 1726406"/>
              <a:gd name="connsiteX45" fmla="*/ 1372141 w 1720825"/>
              <a:gd name="connsiteY45" fmla="*/ 894110 h 1726406"/>
              <a:gd name="connsiteX46" fmla="*/ 1367045 w 1720825"/>
              <a:gd name="connsiteY46" fmla="*/ 941495 h 1726406"/>
              <a:gd name="connsiteX47" fmla="*/ 1060948 w 1720825"/>
              <a:gd name="connsiteY47" fmla="*/ 1400620 h 1726406"/>
              <a:gd name="connsiteX48" fmla="*/ 991844 w 1720825"/>
              <a:gd name="connsiteY48" fmla="*/ 1579056 h 1726406"/>
              <a:gd name="connsiteX49" fmla="*/ 1011108 w 1720825"/>
              <a:gd name="connsiteY49" fmla="*/ 1622676 h 1726406"/>
              <a:gd name="connsiteX50" fmla="*/ 1011705 w 1720825"/>
              <a:gd name="connsiteY50" fmla="*/ 1622921 h 1726406"/>
              <a:gd name="connsiteX51" fmla="*/ 1055325 w 1720825"/>
              <a:gd name="connsiteY51" fmla="*/ 1603678 h 1726406"/>
              <a:gd name="connsiteX52" fmla="*/ 1124502 w 1720825"/>
              <a:gd name="connsiteY52" fmla="*/ 1425222 h 1726406"/>
              <a:gd name="connsiteX53" fmla="*/ 1105242 w 1720825"/>
              <a:gd name="connsiteY53" fmla="*/ 1381602 h 1726406"/>
              <a:gd name="connsiteX54" fmla="*/ 1104644 w 1720825"/>
              <a:gd name="connsiteY54" fmla="*/ 1381357 h 1726406"/>
              <a:gd name="connsiteX55" fmla="*/ 1060948 w 1720825"/>
              <a:gd name="connsiteY55" fmla="*/ 1400620 h 1726406"/>
              <a:gd name="connsiteX56" fmla="*/ 517114 w 1720825"/>
              <a:gd name="connsiteY56" fmla="*/ 1359399 h 1726406"/>
              <a:gd name="connsiteX57" fmla="*/ 327269 w 1720825"/>
              <a:gd name="connsiteY57" fmla="*/ 1388889 h 1726406"/>
              <a:gd name="connsiteX58" fmla="*/ 299161 w 1720825"/>
              <a:gd name="connsiteY58" fmla="*/ 1427283 h 1726406"/>
              <a:gd name="connsiteX59" fmla="*/ 299309 w 1720825"/>
              <a:gd name="connsiteY59" fmla="*/ 1427958 h 1726406"/>
              <a:gd name="connsiteX60" fmla="*/ 337761 w 1720825"/>
              <a:gd name="connsiteY60" fmla="*/ 1456141 h 1726406"/>
              <a:gd name="connsiteX61" fmla="*/ 527610 w 1720825"/>
              <a:gd name="connsiteY61" fmla="*/ 1426686 h 1726406"/>
              <a:gd name="connsiteX62" fmla="*/ 555638 w 1720825"/>
              <a:gd name="connsiteY62" fmla="*/ 1388273 h 1726406"/>
              <a:gd name="connsiteX63" fmla="*/ 555565 w 1720825"/>
              <a:gd name="connsiteY63" fmla="*/ 1387596 h 1726406"/>
              <a:gd name="connsiteX64" fmla="*/ 517114 w 1720825"/>
              <a:gd name="connsiteY64" fmla="*/ 1359399 h 1726406"/>
              <a:gd name="connsiteX65" fmla="*/ 1047684 w 1720825"/>
              <a:gd name="connsiteY65" fmla="*/ 678947 h 1726406"/>
              <a:gd name="connsiteX66" fmla="*/ 987048 w 1720825"/>
              <a:gd name="connsiteY66" fmla="*/ 678947 h 1726406"/>
              <a:gd name="connsiteX67" fmla="*/ 987048 w 1720825"/>
              <a:gd name="connsiteY67" fmla="*/ 739600 h 1726406"/>
              <a:gd name="connsiteX68" fmla="*/ 1047684 w 1720825"/>
              <a:gd name="connsiteY68" fmla="*/ 739600 h 1726406"/>
              <a:gd name="connsiteX69" fmla="*/ 1047684 w 1720825"/>
              <a:gd name="connsiteY69" fmla="*/ 678947 h 1726406"/>
              <a:gd name="connsiteX70" fmla="*/ 738741 w 1720825"/>
              <a:gd name="connsiteY70" fmla="*/ 596335 h 1726406"/>
              <a:gd name="connsiteX71" fmla="*/ 708386 w 1720825"/>
              <a:gd name="connsiteY71" fmla="*/ 648912 h 1726406"/>
              <a:gd name="connsiteX72" fmla="*/ 760924 w 1720825"/>
              <a:gd name="connsiteY72" fmla="*/ 679193 h 1726406"/>
              <a:gd name="connsiteX73" fmla="*/ 791279 w 1720825"/>
              <a:gd name="connsiteY73" fmla="*/ 626727 h 1726406"/>
              <a:gd name="connsiteX74" fmla="*/ 738741 w 1720825"/>
              <a:gd name="connsiteY74" fmla="*/ 596335 h 1726406"/>
              <a:gd name="connsiteX75" fmla="*/ 512766 w 1720825"/>
              <a:gd name="connsiteY75" fmla="*/ 822570 h 1726406"/>
              <a:gd name="connsiteX76" fmla="*/ 542971 w 1720825"/>
              <a:gd name="connsiteY76" fmla="*/ 875147 h 1726406"/>
              <a:gd name="connsiteX77" fmla="*/ 595585 w 1720825"/>
              <a:gd name="connsiteY77" fmla="*/ 844755 h 1726406"/>
              <a:gd name="connsiteX78" fmla="*/ 565157 w 1720825"/>
              <a:gd name="connsiteY78" fmla="*/ 792310 h 1726406"/>
              <a:gd name="connsiteX79" fmla="*/ 512766 w 1720825"/>
              <a:gd name="connsiteY79" fmla="*/ 822570 h 1726406"/>
              <a:gd name="connsiteX80" fmla="*/ 595585 w 1720825"/>
              <a:gd name="connsiteY80" fmla="*/ 1131441 h 1726406"/>
              <a:gd name="connsiteX81" fmla="*/ 656220 w 1720825"/>
              <a:gd name="connsiteY81" fmla="*/ 1131441 h 1726406"/>
              <a:gd name="connsiteX82" fmla="*/ 656220 w 1720825"/>
              <a:gd name="connsiteY82" fmla="*/ 1070748 h 1726406"/>
              <a:gd name="connsiteX83" fmla="*/ 595585 w 1720825"/>
              <a:gd name="connsiteY83" fmla="*/ 1070748 h 1726406"/>
              <a:gd name="connsiteX84" fmla="*/ 595585 w 1720825"/>
              <a:gd name="connsiteY84" fmla="*/ 1131441 h 1726406"/>
              <a:gd name="connsiteX85" fmla="*/ 904528 w 1720825"/>
              <a:gd name="connsiteY85" fmla="*/ 1214014 h 1726406"/>
              <a:gd name="connsiteX86" fmla="*/ 934809 w 1720825"/>
              <a:gd name="connsiteY86" fmla="*/ 1161569 h 1726406"/>
              <a:gd name="connsiteX87" fmla="*/ 882345 w 1720825"/>
              <a:gd name="connsiteY87" fmla="*/ 1131158 h 1726406"/>
              <a:gd name="connsiteX88" fmla="*/ 851990 w 1720825"/>
              <a:gd name="connsiteY88" fmla="*/ 1183733 h 1726406"/>
              <a:gd name="connsiteX89" fmla="*/ 904528 w 1720825"/>
              <a:gd name="connsiteY89" fmla="*/ 1214014 h 1726406"/>
              <a:gd name="connsiteX90" fmla="*/ 1130578 w 1720825"/>
              <a:gd name="connsiteY90" fmla="*/ 987781 h 1726406"/>
              <a:gd name="connsiteX91" fmla="*/ 1100300 w 1720825"/>
              <a:gd name="connsiteY91" fmla="*/ 935333 h 1726406"/>
              <a:gd name="connsiteX92" fmla="*/ 1047684 w 1720825"/>
              <a:gd name="connsiteY92" fmla="*/ 965596 h 1726406"/>
              <a:gd name="connsiteX93" fmla="*/ 1078114 w 1720825"/>
              <a:gd name="connsiteY93" fmla="*/ 1018192 h 1726406"/>
              <a:gd name="connsiteX94" fmla="*/ 1130578 w 1720825"/>
              <a:gd name="connsiteY94" fmla="*/ 987781 h 1726406"/>
              <a:gd name="connsiteX95" fmla="*/ 1147818 w 1720825"/>
              <a:gd name="connsiteY95" fmla="*/ 577692 h 1726406"/>
              <a:gd name="connsiteX96" fmla="*/ 824035 w 1720825"/>
              <a:gd name="connsiteY96" fmla="*/ 443644 h 1726406"/>
              <a:gd name="connsiteX97" fmla="*/ 500252 w 1720825"/>
              <a:gd name="connsiteY97" fmla="*/ 577692 h 1726406"/>
              <a:gd name="connsiteX98" fmla="*/ 366014 w 1720825"/>
              <a:gd name="connsiteY98" fmla="*/ 901494 h 1726406"/>
              <a:gd name="connsiteX99" fmla="*/ 500252 w 1720825"/>
              <a:gd name="connsiteY99" fmla="*/ 1225426 h 1726406"/>
              <a:gd name="connsiteX100" fmla="*/ 824035 w 1720825"/>
              <a:gd name="connsiteY100" fmla="*/ 1359490 h 1726406"/>
              <a:gd name="connsiteX101" fmla="*/ 1147818 w 1720825"/>
              <a:gd name="connsiteY101" fmla="*/ 1225426 h 1726406"/>
              <a:gd name="connsiteX102" fmla="*/ 1281977 w 1720825"/>
              <a:gd name="connsiteY102" fmla="*/ 901494 h 1726406"/>
              <a:gd name="connsiteX103" fmla="*/ 1147818 w 1720825"/>
              <a:gd name="connsiteY103" fmla="*/ 577692 h 1726406"/>
              <a:gd name="connsiteX104" fmla="*/ 1190987 w 1720825"/>
              <a:gd name="connsiteY104" fmla="*/ 901494 h 1726406"/>
              <a:gd name="connsiteX105" fmla="*/ 1083431 w 1720825"/>
              <a:gd name="connsiteY105" fmla="*/ 1161080 h 1726406"/>
              <a:gd name="connsiteX106" fmla="*/ 824035 w 1720825"/>
              <a:gd name="connsiteY106" fmla="*/ 1268558 h 1726406"/>
              <a:gd name="connsiteX107" fmla="*/ 564556 w 1720825"/>
              <a:gd name="connsiteY107" fmla="*/ 1161080 h 1726406"/>
              <a:gd name="connsiteX108" fmla="*/ 457153 w 1720825"/>
              <a:gd name="connsiteY108" fmla="*/ 901494 h 1726406"/>
              <a:gd name="connsiteX109" fmla="*/ 564556 w 1720825"/>
              <a:gd name="connsiteY109" fmla="*/ 642055 h 1726406"/>
              <a:gd name="connsiteX110" fmla="*/ 824035 w 1720825"/>
              <a:gd name="connsiteY110" fmla="*/ 534577 h 1726406"/>
              <a:gd name="connsiteX111" fmla="*/ 1083431 w 1720825"/>
              <a:gd name="connsiteY111" fmla="*/ 642055 h 1726406"/>
              <a:gd name="connsiteX112" fmla="*/ 1190987 w 1720825"/>
              <a:gd name="connsiteY112" fmla="*/ 901494 h 1726406"/>
              <a:gd name="connsiteX113" fmla="*/ 695570 w 1720825"/>
              <a:gd name="connsiteY113" fmla="*/ 779083 h 1726406"/>
              <a:gd name="connsiteX114" fmla="*/ 695570 w 1720825"/>
              <a:gd name="connsiteY114" fmla="*/ 1031270 h 1726406"/>
              <a:gd name="connsiteX115" fmla="*/ 947778 w 1720825"/>
              <a:gd name="connsiteY115" fmla="*/ 1031270 h 1726406"/>
              <a:gd name="connsiteX116" fmla="*/ 947778 w 1720825"/>
              <a:gd name="connsiteY116" fmla="*/ 779083 h 1726406"/>
              <a:gd name="connsiteX117" fmla="*/ 695570 w 1720825"/>
              <a:gd name="connsiteY117" fmla="*/ 779083 h 1726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</a:cxnLst>
            <a:rect l="l" t="t" r="r" b="b"/>
            <a:pathLst>
              <a:path w="1720825" h="1726406">
                <a:moveTo>
                  <a:pt x="1029998" y="0"/>
                </a:moveTo>
                <a:lnTo>
                  <a:pt x="889015" y="140941"/>
                </a:lnTo>
                <a:cubicBezTo>
                  <a:pt x="937133" y="216546"/>
                  <a:pt x="985325" y="292154"/>
                  <a:pt x="1033443" y="367794"/>
                </a:cubicBezTo>
                <a:cubicBezTo>
                  <a:pt x="1140547" y="474882"/>
                  <a:pt x="1247650" y="582004"/>
                  <a:pt x="1354901" y="689125"/>
                </a:cubicBezTo>
                <a:cubicBezTo>
                  <a:pt x="1430435" y="737308"/>
                  <a:pt x="1506012" y="785424"/>
                  <a:pt x="1581629" y="833479"/>
                </a:cubicBezTo>
                <a:lnTo>
                  <a:pt x="1722609" y="692552"/>
                </a:lnTo>
                <a:lnTo>
                  <a:pt x="1468825" y="253795"/>
                </a:lnTo>
                <a:lnTo>
                  <a:pt x="1029998" y="0"/>
                </a:lnTo>
                <a:close/>
                <a:moveTo>
                  <a:pt x="1642707" y="874418"/>
                </a:moveTo>
                <a:cubicBezTo>
                  <a:pt x="1650953" y="1094900"/>
                  <a:pt x="1570908" y="1317950"/>
                  <a:pt x="1402645" y="1486213"/>
                </a:cubicBezTo>
                <a:cubicBezTo>
                  <a:pt x="1081786" y="1807040"/>
                  <a:pt x="561489" y="1807040"/>
                  <a:pt x="240701" y="1486213"/>
                </a:cubicBezTo>
                <a:cubicBezTo>
                  <a:pt x="-80234" y="1165370"/>
                  <a:pt x="-80234" y="645128"/>
                  <a:pt x="240701" y="324137"/>
                </a:cubicBezTo>
                <a:cubicBezTo>
                  <a:pt x="409414" y="155388"/>
                  <a:pt x="633438" y="75494"/>
                  <a:pt x="854539" y="84315"/>
                </a:cubicBezTo>
                <a:lnTo>
                  <a:pt x="818487" y="120330"/>
                </a:lnTo>
                <a:lnTo>
                  <a:pt x="996344" y="399519"/>
                </a:lnTo>
                <a:lnTo>
                  <a:pt x="1001588" y="404914"/>
                </a:lnTo>
                <a:cubicBezTo>
                  <a:pt x="1108841" y="512016"/>
                  <a:pt x="1215947" y="619122"/>
                  <a:pt x="1323050" y="726355"/>
                </a:cubicBezTo>
                <a:lnTo>
                  <a:pt x="1328445" y="731640"/>
                </a:lnTo>
                <a:lnTo>
                  <a:pt x="1607706" y="909458"/>
                </a:lnTo>
                <a:lnTo>
                  <a:pt x="1642707" y="874418"/>
                </a:lnTo>
                <a:close/>
                <a:moveTo>
                  <a:pt x="265585" y="909510"/>
                </a:moveTo>
                <a:cubicBezTo>
                  <a:pt x="280124" y="897836"/>
                  <a:pt x="282449" y="876628"/>
                  <a:pt x="270757" y="862125"/>
                </a:cubicBezTo>
                <a:lnTo>
                  <a:pt x="156609" y="720264"/>
                </a:lnTo>
                <a:cubicBezTo>
                  <a:pt x="144993" y="705783"/>
                  <a:pt x="123780" y="703457"/>
                  <a:pt x="109239" y="715131"/>
                </a:cubicBezTo>
                <a:lnTo>
                  <a:pt x="108713" y="715546"/>
                </a:lnTo>
                <a:cubicBezTo>
                  <a:pt x="94251" y="727199"/>
                  <a:pt x="91925" y="748428"/>
                  <a:pt x="103617" y="762929"/>
                </a:cubicBezTo>
                <a:lnTo>
                  <a:pt x="217694" y="904792"/>
                </a:lnTo>
                <a:cubicBezTo>
                  <a:pt x="229386" y="919293"/>
                  <a:pt x="250594" y="921598"/>
                  <a:pt x="265062" y="909945"/>
                </a:cubicBezTo>
                <a:lnTo>
                  <a:pt x="265585" y="909510"/>
                </a:lnTo>
                <a:close/>
                <a:moveTo>
                  <a:pt x="581571" y="411717"/>
                </a:moveTo>
                <a:lnTo>
                  <a:pt x="649701" y="235698"/>
                </a:lnTo>
                <a:cubicBezTo>
                  <a:pt x="656448" y="218347"/>
                  <a:pt x="647831" y="198841"/>
                  <a:pt x="630439" y="192093"/>
                </a:cubicBezTo>
                <a:lnTo>
                  <a:pt x="629840" y="191851"/>
                </a:lnTo>
                <a:cubicBezTo>
                  <a:pt x="612453" y="185124"/>
                  <a:pt x="592968" y="193745"/>
                  <a:pt x="586220" y="211097"/>
                </a:cubicBezTo>
                <a:lnTo>
                  <a:pt x="518016" y="387095"/>
                </a:lnTo>
                <a:cubicBezTo>
                  <a:pt x="511345" y="404464"/>
                  <a:pt x="519889" y="423967"/>
                  <a:pt x="537276" y="430717"/>
                </a:cubicBezTo>
                <a:lnTo>
                  <a:pt x="537952" y="430959"/>
                </a:lnTo>
                <a:cubicBezTo>
                  <a:pt x="555266" y="437684"/>
                  <a:pt x="574826" y="429065"/>
                  <a:pt x="581571" y="411717"/>
                </a:cubicBezTo>
                <a:close/>
                <a:moveTo>
                  <a:pt x="1367045" y="941495"/>
                </a:moveTo>
                <a:lnTo>
                  <a:pt x="1486288" y="1089728"/>
                </a:lnTo>
                <a:cubicBezTo>
                  <a:pt x="1497982" y="1104233"/>
                  <a:pt x="1519114" y="1106534"/>
                  <a:pt x="1533658" y="1094900"/>
                </a:cubicBezTo>
                <a:lnTo>
                  <a:pt x="1534181" y="1094449"/>
                </a:lnTo>
                <a:cubicBezTo>
                  <a:pt x="1548722" y="1082777"/>
                  <a:pt x="1551045" y="1061529"/>
                  <a:pt x="1539353" y="1047023"/>
                </a:cubicBezTo>
                <a:lnTo>
                  <a:pt x="1420032" y="898794"/>
                </a:lnTo>
                <a:cubicBezTo>
                  <a:pt x="1408416" y="884310"/>
                  <a:pt x="1387202" y="882007"/>
                  <a:pt x="1372662" y="893660"/>
                </a:cubicBezTo>
                <a:lnTo>
                  <a:pt x="1372141" y="894110"/>
                </a:lnTo>
                <a:cubicBezTo>
                  <a:pt x="1357602" y="905785"/>
                  <a:pt x="1355353" y="926994"/>
                  <a:pt x="1367045" y="941495"/>
                </a:cubicBezTo>
                <a:close/>
                <a:moveTo>
                  <a:pt x="1060948" y="1400620"/>
                </a:moveTo>
                <a:lnTo>
                  <a:pt x="991844" y="1579056"/>
                </a:lnTo>
                <a:cubicBezTo>
                  <a:pt x="985100" y="1596424"/>
                  <a:pt x="993717" y="1615930"/>
                  <a:pt x="1011108" y="1622676"/>
                </a:cubicBezTo>
                <a:lnTo>
                  <a:pt x="1011705" y="1622921"/>
                </a:lnTo>
                <a:cubicBezTo>
                  <a:pt x="1029092" y="1629628"/>
                  <a:pt x="1048657" y="1621029"/>
                  <a:pt x="1055325" y="1603678"/>
                </a:cubicBezTo>
                <a:lnTo>
                  <a:pt x="1124502" y="1425222"/>
                </a:lnTo>
                <a:cubicBezTo>
                  <a:pt x="1131249" y="1407853"/>
                  <a:pt x="1122630" y="1388368"/>
                  <a:pt x="1105242" y="1381602"/>
                </a:cubicBezTo>
                <a:lnTo>
                  <a:pt x="1104644" y="1381357"/>
                </a:lnTo>
                <a:cubicBezTo>
                  <a:pt x="1087254" y="1374633"/>
                  <a:pt x="1067696" y="1383271"/>
                  <a:pt x="1060948" y="1400620"/>
                </a:cubicBezTo>
                <a:close/>
                <a:moveTo>
                  <a:pt x="517114" y="1359399"/>
                </a:moveTo>
                <a:lnTo>
                  <a:pt x="327269" y="1388889"/>
                </a:lnTo>
                <a:cubicBezTo>
                  <a:pt x="308979" y="1391756"/>
                  <a:pt x="296389" y="1408919"/>
                  <a:pt x="299161" y="1427283"/>
                </a:cubicBezTo>
                <a:lnTo>
                  <a:pt x="299309" y="1427958"/>
                </a:lnTo>
                <a:cubicBezTo>
                  <a:pt x="302083" y="1446379"/>
                  <a:pt x="319321" y="1459009"/>
                  <a:pt x="337761" y="1456141"/>
                </a:cubicBezTo>
                <a:lnTo>
                  <a:pt x="527610" y="1426686"/>
                </a:lnTo>
                <a:cubicBezTo>
                  <a:pt x="545971" y="1423819"/>
                  <a:pt x="558486" y="1406655"/>
                  <a:pt x="555638" y="1388273"/>
                </a:cubicBezTo>
                <a:lnTo>
                  <a:pt x="555565" y="1387596"/>
                </a:lnTo>
                <a:cubicBezTo>
                  <a:pt x="552717" y="1369162"/>
                  <a:pt x="535554" y="1356532"/>
                  <a:pt x="517114" y="1359399"/>
                </a:cubicBezTo>
                <a:close/>
                <a:moveTo>
                  <a:pt x="1047684" y="678947"/>
                </a:moveTo>
                <a:cubicBezTo>
                  <a:pt x="1030894" y="662273"/>
                  <a:pt x="1003765" y="662273"/>
                  <a:pt x="987048" y="678947"/>
                </a:cubicBezTo>
                <a:cubicBezTo>
                  <a:pt x="970260" y="695733"/>
                  <a:pt x="970260" y="722924"/>
                  <a:pt x="987048" y="739600"/>
                </a:cubicBezTo>
                <a:cubicBezTo>
                  <a:pt x="1003765" y="756409"/>
                  <a:pt x="1030894" y="756409"/>
                  <a:pt x="1047684" y="739600"/>
                </a:cubicBezTo>
                <a:cubicBezTo>
                  <a:pt x="1064396" y="722924"/>
                  <a:pt x="1064396" y="695735"/>
                  <a:pt x="1047684" y="678947"/>
                </a:cubicBezTo>
                <a:close/>
                <a:moveTo>
                  <a:pt x="738741" y="596335"/>
                </a:moveTo>
                <a:cubicBezTo>
                  <a:pt x="715809" y="602463"/>
                  <a:pt x="702315" y="625998"/>
                  <a:pt x="708386" y="648912"/>
                </a:cubicBezTo>
                <a:cubicBezTo>
                  <a:pt x="714529" y="671699"/>
                  <a:pt x="738064" y="685323"/>
                  <a:pt x="760924" y="679193"/>
                </a:cubicBezTo>
                <a:cubicBezTo>
                  <a:pt x="783784" y="673065"/>
                  <a:pt x="797353" y="649529"/>
                  <a:pt x="791279" y="626727"/>
                </a:cubicBezTo>
                <a:cubicBezTo>
                  <a:pt x="785209" y="603811"/>
                  <a:pt x="761676" y="590205"/>
                  <a:pt x="738741" y="596335"/>
                </a:cubicBezTo>
                <a:close/>
                <a:moveTo>
                  <a:pt x="512766" y="822570"/>
                </a:moveTo>
                <a:cubicBezTo>
                  <a:pt x="506623" y="845488"/>
                  <a:pt x="520187" y="869023"/>
                  <a:pt x="542971" y="875147"/>
                </a:cubicBezTo>
                <a:cubicBezTo>
                  <a:pt x="565907" y="881275"/>
                  <a:pt x="589442" y="867689"/>
                  <a:pt x="595585" y="844755"/>
                </a:cubicBezTo>
                <a:cubicBezTo>
                  <a:pt x="601732" y="821822"/>
                  <a:pt x="588090" y="798438"/>
                  <a:pt x="565157" y="792310"/>
                </a:cubicBezTo>
                <a:cubicBezTo>
                  <a:pt x="542372" y="786183"/>
                  <a:pt x="518913" y="799656"/>
                  <a:pt x="512766" y="822570"/>
                </a:cubicBezTo>
                <a:close/>
                <a:moveTo>
                  <a:pt x="595585" y="1131441"/>
                </a:moveTo>
                <a:cubicBezTo>
                  <a:pt x="612373" y="1148212"/>
                  <a:pt x="639432" y="1148212"/>
                  <a:pt x="656220" y="1131441"/>
                </a:cubicBezTo>
                <a:cubicBezTo>
                  <a:pt x="673009" y="1114634"/>
                  <a:pt x="673009" y="1087536"/>
                  <a:pt x="656220" y="1070748"/>
                </a:cubicBezTo>
                <a:cubicBezTo>
                  <a:pt x="639432" y="1054091"/>
                  <a:pt x="612373" y="1054091"/>
                  <a:pt x="595585" y="1070748"/>
                </a:cubicBezTo>
                <a:cubicBezTo>
                  <a:pt x="578874" y="1087555"/>
                  <a:pt x="578874" y="1114634"/>
                  <a:pt x="595585" y="1131441"/>
                </a:cubicBezTo>
                <a:close/>
                <a:moveTo>
                  <a:pt x="904528" y="1214014"/>
                </a:moveTo>
                <a:cubicBezTo>
                  <a:pt x="927465" y="1207886"/>
                  <a:pt x="941030" y="1184369"/>
                  <a:pt x="934809" y="1161569"/>
                </a:cubicBezTo>
                <a:cubicBezTo>
                  <a:pt x="928663" y="1138651"/>
                  <a:pt x="905204" y="1125048"/>
                  <a:pt x="882345" y="1131158"/>
                </a:cubicBezTo>
                <a:cubicBezTo>
                  <a:pt x="859485" y="1137286"/>
                  <a:pt x="845843" y="1160821"/>
                  <a:pt x="851990" y="1183733"/>
                </a:cubicBezTo>
                <a:cubicBezTo>
                  <a:pt x="858135" y="1206649"/>
                  <a:pt x="881596" y="1220161"/>
                  <a:pt x="904528" y="1214014"/>
                </a:cubicBezTo>
                <a:close/>
                <a:moveTo>
                  <a:pt x="1130578" y="987781"/>
                </a:moveTo>
                <a:cubicBezTo>
                  <a:pt x="1136646" y="964993"/>
                  <a:pt x="1123082" y="941443"/>
                  <a:pt x="1100300" y="935333"/>
                </a:cubicBezTo>
                <a:cubicBezTo>
                  <a:pt x="1077362" y="929204"/>
                  <a:pt x="1053829" y="942810"/>
                  <a:pt x="1047684" y="965596"/>
                </a:cubicBezTo>
                <a:cubicBezTo>
                  <a:pt x="1041612" y="988508"/>
                  <a:pt x="1055180" y="1012064"/>
                  <a:pt x="1078114" y="1018192"/>
                </a:cubicBezTo>
                <a:cubicBezTo>
                  <a:pt x="1100896" y="1024301"/>
                  <a:pt x="1124431" y="1010696"/>
                  <a:pt x="1130578" y="987781"/>
                </a:cubicBezTo>
                <a:close/>
                <a:moveTo>
                  <a:pt x="1147818" y="577692"/>
                </a:moveTo>
                <a:cubicBezTo>
                  <a:pt x="1058474" y="488367"/>
                  <a:pt x="941179" y="443644"/>
                  <a:pt x="824035" y="443644"/>
                </a:cubicBezTo>
                <a:cubicBezTo>
                  <a:pt x="706886" y="443644"/>
                  <a:pt x="589591" y="488371"/>
                  <a:pt x="500252" y="577692"/>
                </a:cubicBezTo>
                <a:cubicBezTo>
                  <a:pt x="410757" y="667182"/>
                  <a:pt x="366014" y="784345"/>
                  <a:pt x="366014" y="901494"/>
                </a:cubicBezTo>
                <a:cubicBezTo>
                  <a:pt x="366014" y="1018789"/>
                  <a:pt x="410759" y="1135933"/>
                  <a:pt x="500252" y="1225426"/>
                </a:cubicBezTo>
                <a:cubicBezTo>
                  <a:pt x="589591" y="1314745"/>
                  <a:pt x="706886" y="1359490"/>
                  <a:pt x="824035" y="1359490"/>
                </a:cubicBezTo>
                <a:cubicBezTo>
                  <a:pt x="941179" y="1359490"/>
                  <a:pt x="1058474" y="1314745"/>
                  <a:pt x="1147818" y="1225426"/>
                </a:cubicBezTo>
                <a:cubicBezTo>
                  <a:pt x="1237306" y="1135931"/>
                  <a:pt x="1281977" y="1018787"/>
                  <a:pt x="1281977" y="901494"/>
                </a:cubicBezTo>
                <a:cubicBezTo>
                  <a:pt x="1281977" y="784345"/>
                  <a:pt x="1237306" y="667182"/>
                  <a:pt x="1147818" y="577692"/>
                </a:cubicBezTo>
                <a:close/>
                <a:moveTo>
                  <a:pt x="1190987" y="901494"/>
                </a:moveTo>
                <a:cubicBezTo>
                  <a:pt x="1190987" y="995499"/>
                  <a:pt x="1155162" y="1089374"/>
                  <a:pt x="1083431" y="1161080"/>
                </a:cubicBezTo>
                <a:cubicBezTo>
                  <a:pt x="1011856" y="1232655"/>
                  <a:pt x="917943" y="1268558"/>
                  <a:pt x="824035" y="1268558"/>
                </a:cubicBezTo>
                <a:cubicBezTo>
                  <a:pt x="730120" y="1268558"/>
                  <a:pt x="636208" y="1232655"/>
                  <a:pt x="564556" y="1161080"/>
                </a:cubicBezTo>
                <a:cubicBezTo>
                  <a:pt x="492907" y="1089374"/>
                  <a:pt x="457153" y="995499"/>
                  <a:pt x="457153" y="901494"/>
                </a:cubicBezTo>
                <a:cubicBezTo>
                  <a:pt x="457153" y="807620"/>
                  <a:pt x="492907" y="713745"/>
                  <a:pt x="564556" y="642055"/>
                </a:cubicBezTo>
                <a:cubicBezTo>
                  <a:pt x="636208" y="570479"/>
                  <a:pt x="730120" y="534577"/>
                  <a:pt x="824035" y="534577"/>
                </a:cubicBezTo>
                <a:cubicBezTo>
                  <a:pt x="917943" y="534577"/>
                  <a:pt x="1011856" y="570479"/>
                  <a:pt x="1083431" y="642055"/>
                </a:cubicBezTo>
                <a:cubicBezTo>
                  <a:pt x="1155162" y="713745"/>
                  <a:pt x="1190987" y="807639"/>
                  <a:pt x="1190987" y="901494"/>
                </a:cubicBezTo>
                <a:close/>
                <a:moveTo>
                  <a:pt x="695570" y="779083"/>
                </a:moveTo>
                <a:cubicBezTo>
                  <a:pt x="625944" y="848693"/>
                  <a:pt x="625944" y="961678"/>
                  <a:pt x="695570" y="1031270"/>
                </a:cubicBezTo>
                <a:cubicBezTo>
                  <a:pt x="765199" y="1100899"/>
                  <a:pt x="878074" y="1100899"/>
                  <a:pt x="947778" y="1031270"/>
                </a:cubicBezTo>
                <a:cubicBezTo>
                  <a:pt x="1017403" y="961678"/>
                  <a:pt x="1017403" y="848675"/>
                  <a:pt x="947778" y="779083"/>
                </a:cubicBezTo>
                <a:cubicBezTo>
                  <a:pt x="878074" y="709455"/>
                  <a:pt x="765199" y="709455"/>
                  <a:pt x="695570" y="779083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5" name="图形 23">
            <a:extLst>
              <a:ext uri="{FF2B5EF4-FFF2-40B4-BE49-F238E27FC236}">
                <a16:creationId xmlns:a16="http://schemas.microsoft.com/office/drawing/2014/main" xmlns="" id="{D82039F3-3D93-4DF6-8313-7B1AC8166E53}"/>
              </a:ext>
            </a:extLst>
          </p:cNvPr>
          <p:cNvGrpSpPr/>
          <p:nvPr/>
        </p:nvGrpSpPr>
        <p:grpSpPr>
          <a:xfrm>
            <a:off x="2967535" y="2814725"/>
            <a:ext cx="511420" cy="511420"/>
            <a:chOff x="5143500" y="2476500"/>
            <a:chExt cx="1905000" cy="1905000"/>
          </a:xfrm>
        </p:grpSpPr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xmlns="" id="{9BAB068C-2A2B-466C-BDBA-B68848D89958}"/>
                </a:ext>
              </a:extLst>
            </p:cNvPr>
            <p:cNvSpPr/>
            <p:nvPr/>
          </p:nvSpPr>
          <p:spPr>
            <a:xfrm>
              <a:off x="5907444" y="3238500"/>
              <a:ext cx="375791" cy="1142256"/>
            </a:xfrm>
            <a:custGeom>
              <a:avLst/>
              <a:gdLst>
                <a:gd name="connsiteX0" fmla="*/ 188556 w 375791"/>
                <a:gd name="connsiteY0" fmla="*/ 0 h 1142255"/>
                <a:gd name="connsiteX1" fmla="*/ 10 w 375791"/>
                <a:gd name="connsiteY1" fmla="*/ 192434 h 1142255"/>
                <a:gd name="connsiteX2" fmla="*/ 93306 w 375791"/>
                <a:gd name="connsiteY2" fmla="*/ 354330 h 1142255"/>
                <a:gd name="connsiteX3" fmla="*/ 93306 w 375791"/>
                <a:gd name="connsiteY3" fmla="*/ 1143000 h 1142255"/>
                <a:gd name="connsiteX4" fmla="*/ 283806 w 375791"/>
                <a:gd name="connsiteY4" fmla="*/ 1143000 h 1142255"/>
                <a:gd name="connsiteX5" fmla="*/ 283806 w 375791"/>
                <a:gd name="connsiteY5" fmla="*/ 354330 h 1142255"/>
                <a:gd name="connsiteX6" fmla="*/ 350452 w 375791"/>
                <a:gd name="connsiteY6" fmla="*/ 93296 h 1142255"/>
                <a:gd name="connsiteX7" fmla="*/ 188556 w 375791"/>
                <a:gd name="connsiteY7" fmla="*/ 0 h 1142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5791" h="1142255">
                  <a:moveTo>
                    <a:pt x="188556" y="0"/>
                  </a:moveTo>
                  <a:cubicBezTo>
                    <a:pt x="83351" y="1074"/>
                    <a:pt x="-1064" y="87230"/>
                    <a:pt x="10" y="192434"/>
                  </a:cubicBezTo>
                  <a:cubicBezTo>
                    <a:pt x="689" y="258993"/>
                    <a:pt x="36059" y="320370"/>
                    <a:pt x="93306" y="354330"/>
                  </a:cubicBezTo>
                  <a:lnTo>
                    <a:pt x="93306" y="1143000"/>
                  </a:lnTo>
                  <a:lnTo>
                    <a:pt x="283806" y="1143000"/>
                  </a:lnTo>
                  <a:lnTo>
                    <a:pt x="283806" y="354330"/>
                  </a:lnTo>
                  <a:cubicBezTo>
                    <a:pt x="374292" y="300651"/>
                    <a:pt x="404131" y="183782"/>
                    <a:pt x="350452" y="93296"/>
                  </a:cubicBezTo>
                  <a:cubicBezTo>
                    <a:pt x="316491" y="36049"/>
                    <a:pt x="255114" y="679"/>
                    <a:pt x="188556" y="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 w="186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xmlns="" id="{5704C494-08D8-42E9-A19D-BA3F84AE0BD3}"/>
                </a:ext>
              </a:extLst>
            </p:cNvPr>
            <p:cNvSpPr/>
            <p:nvPr/>
          </p:nvSpPr>
          <p:spPr>
            <a:xfrm>
              <a:off x="5146327" y="2476500"/>
              <a:ext cx="1891978" cy="1767334"/>
            </a:xfrm>
            <a:custGeom>
              <a:avLst/>
              <a:gdLst>
                <a:gd name="connsiteX0" fmla="*/ 949673 w 1891977"/>
                <a:gd name="connsiteY0" fmla="*/ 0 h 1767333"/>
                <a:gd name="connsiteX1" fmla="*/ 4 w 1891977"/>
                <a:gd name="connsiteY1" fmla="*/ 955323 h 1767333"/>
                <a:gd name="connsiteX2" fmla="*/ 460088 w 1891977"/>
                <a:gd name="connsiteY2" fmla="*/ 1767840 h 1767333"/>
                <a:gd name="connsiteX3" fmla="*/ 555338 w 1891977"/>
                <a:gd name="connsiteY3" fmla="*/ 1604963 h 1767333"/>
                <a:gd name="connsiteX4" fmla="*/ 293065 w 1891977"/>
                <a:gd name="connsiteY4" fmla="*/ 559735 h 1767333"/>
                <a:gd name="connsiteX5" fmla="*/ 1338293 w 1891977"/>
                <a:gd name="connsiteY5" fmla="*/ 297462 h 1767333"/>
                <a:gd name="connsiteX6" fmla="*/ 1600565 w 1891977"/>
                <a:gd name="connsiteY6" fmla="*/ 1342690 h 1767333"/>
                <a:gd name="connsiteX7" fmla="*/ 1338293 w 1891977"/>
                <a:gd name="connsiteY7" fmla="*/ 1604963 h 1767333"/>
                <a:gd name="connsiteX8" fmla="*/ 1433543 w 1891977"/>
                <a:gd name="connsiteY8" fmla="*/ 1767840 h 1767333"/>
                <a:gd name="connsiteX9" fmla="*/ 1756564 w 1891977"/>
                <a:gd name="connsiteY9" fmla="*/ 460105 h 1767333"/>
                <a:gd name="connsiteX10" fmla="*/ 949673 w 1891977"/>
                <a:gd name="connsiteY10" fmla="*/ 0 h 1767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91977" h="1767333">
                  <a:moveTo>
                    <a:pt x="949673" y="0"/>
                  </a:moveTo>
                  <a:cubicBezTo>
                    <a:pt x="423624" y="1562"/>
                    <a:pt x="-1557" y="429274"/>
                    <a:pt x="4" y="955323"/>
                  </a:cubicBezTo>
                  <a:cubicBezTo>
                    <a:pt x="992" y="1287913"/>
                    <a:pt x="175388" y="1595901"/>
                    <a:pt x="460088" y="1767840"/>
                  </a:cubicBezTo>
                  <a:lnTo>
                    <a:pt x="555338" y="1604963"/>
                  </a:lnTo>
                  <a:cubicBezTo>
                    <a:pt x="194281" y="1388756"/>
                    <a:pt x="76858" y="920791"/>
                    <a:pt x="293065" y="559735"/>
                  </a:cubicBezTo>
                  <a:cubicBezTo>
                    <a:pt x="509272" y="198678"/>
                    <a:pt x="977236" y="81255"/>
                    <a:pt x="1338293" y="297462"/>
                  </a:cubicBezTo>
                  <a:cubicBezTo>
                    <a:pt x="1699349" y="513669"/>
                    <a:pt x="1816772" y="981633"/>
                    <a:pt x="1600565" y="1342690"/>
                  </a:cubicBezTo>
                  <a:cubicBezTo>
                    <a:pt x="1536078" y="1450382"/>
                    <a:pt x="1445985" y="1540475"/>
                    <a:pt x="1338293" y="1604963"/>
                  </a:cubicBezTo>
                  <a:lnTo>
                    <a:pt x="1433543" y="1767840"/>
                  </a:lnTo>
                  <a:cubicBezTo>
                    <a:pt x="1883863" y="1495919"/>
                    <a:pt x="2028485" y="910426"/>
                    <a:pt x="1756564" y="460105"/>
                  </a:cubicBezTo>
                  <a:cubicBezTo>
                    <a:pt x="1585674" y="177100"/>
                    <a:pt x="1280258" y="2946"/>
                    <a:pt x="949673" y="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 w="186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xmlns="" id="{A941735F-81A7-4D10-A91D-2CDB97CD7F24}"/>
                </a:ext>
              </a:extLst>
            </p:cNvPr>
            <p:cNvSpPr/>
            <p:nvPr/>
          </p:nvSpPr>
          <p:spPr>
            <a:xfrm>
              <a:off x="5524501" y="2856630"/>
              <a:ext cx="1142256" cy="1060400"/>
            </a:xfrm>
            <a:custGeom>
              <a:avLst/>
              <a:gdLst>
                <a:gd name="connsiteX0" fmla="*/ 1142999 w 1142255"/>
                <a:gd name="connsiteY0" fmla="*/ 572370 h 1060400"/>
                <a:gd name="connsiteX1" fmla="*/ 572370 w 1142255"/>
                <a:gd name="connsiteY1" fmla="*/ 1 h 1060400"/>
                <a:gd name="connsiteX2" fmla="*/ 1 w 1142255"/>
                <a:gd name="connsiteY2" fmla="*/ 570630 h 1060400"/>
                <a:gd name="connsiteX3" fmla="*/ 278129 w 1142255"/>
                <a:gd name="connsiteY3" fmla="*/ 1061955 h 1060400"/>
                <a:gd name="connsiteX4" fmla="*/ 373379 w 1142255"/>
                <a:gd name="connsiteY4" fmla="*/ 898125 h 1060400"/>
                <a:gd name="connsiteX5" fmla="*/ 241482 w 1142255"/>
                <a:gd name="connsiteY5" fmla="*/ 375702 h 1060400"/>
                <a:gd name="connsiteX6" fmla="*/ 763904 w 1142255"/>
                <a:gd name="connsiteY6" fmla="*/ 243805 h 1060400"/>
                <a:gd name="connsiteX7" fmla="*/ 895802 w 1142255"/>
                <a:gd name="connsiteY7" fmla="*/ 766227 h 1060400"/>
                <a:gd name="connsiteX8" fmla="*/ 763904 w 1142255"/>
                <a:gd name="connsiteY8" fmla="*/ 898125 h 1060400"/>
                <a:gd name="connsiteX9" fmla="*/ 859154 w 1142255"/>
                <a:gd name="connsiteY9" fmla="*/ 1061955 h 1060400"/>
                <a:gd name="connsiteX10" fmla="*/ 1142999 w 1142255"/>
                <a:gd name="connsiteY10" fmla="*/ 572370 h 1060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42255" h="1060400">
                  <a:moveTo>
                    <a:pt x="1142999" y="572370"/>
                  </a:moveTo>
                  <a:cubicBezTo>
                    <a:pt x="1143480" y="256739"/>
                    <a:pt x="888000" y="481"/>
                    <a:pt x="572370" y="1"/>
                  </a:cubicBezTo>
                  <a:cubicBezTo>
                    <a:pt x="256739" y="-480"/>
                    <a:pt x="481" y="255000"/>
                    <a:pt x="1" y="570630"/>
                  </a:cubicBezTo>
                  <a:cubicBezTo>
                    <a:pt x="-306" y="771963"/>
                    <a:pt x="105348" y="958604"/>
                    <a:pt x="278129" y="1061955"/>
                  </a:cubicBezTo>
                  <a:lnTo>
                    <a:pt x="373379" y="898125"/>
                  </a:lnTo>
                  <a:cubicBezTo>
                    <a:pt x="192694" y="790284"/>
                    <a:pt x="133642" y="556388"/>
                    <a:pt x="241482" y="375702"/>
                  </a:cubicBezTo>
                  <a:cubicBezTo>
                    <a:pt x="349323" y="195017"/>
                    <a:pt x="583219" y="135965"/>
                    <a:pt x="763904" y="243805"/>
                  </a:cubicBezTo>
                  <a:cubicBezTo>
                    <a:pt x="944590" y="351646"/>
                    <a:pt x="1003642" y="585542"/>
                    <a:pt x="895802" y="766227"/>
                  </a:cubicBezTo>
                  <a:cubicBezTo>
                    <a:pt x="863444" y="820443"/>
                    <a:pt x="818120" y="865767"/>
                    <a:pt x="763904" y="898125"/>
                  </a:cubicBezTo>
                  <a:lnTo>
                    <a:pt x="859154" y="1061955"/>
                  </a:lnTo>
                  <a:cubicBezTo>
                    <a:pt x="1033600" y="960348"/>
                    <a:pt x="1141497" y="774244"/>
                    <a:pt x="1142999" y="57237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 w="186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37" name="图形 29">
            <a:extLst>
              <a:ext uri="{FF2B5EF4-FFF2-40B4-BE49-F238E27FC236}">
                <a16:creationId xmlns:a16="http://schemas.microsoft.com/office/drawing/2014/main" xmlns="" id="{19ABAEFD-2CAB-475C-9FD2-389FB80F83F0}"/>
              </a:ext>
            </a:extLst>
          </p:cNvPr>
          <p:cNvSpPr/>
          <p:nvPr/>
        </p:nvSpPr>
        <p:spPr>
          <a:xfrm>
            <a:off x="4857262" y="2840717"/>
            <a:ext cx="490402" cy="490400"/>
          </a:xfrm>
          <a:custGeom>
            <a:avLst/>
            <a:gdLst>
              <a:gd name="connsiteX0" fmla="*/ 837630 w 1674316"/>
              <a:gd name="connsiteY0" fmla="*/ 0 h 1674316"/>
              <a:gd name="connsiteX1" fmla="*/ 0 w 1674316"/>
              <a:gd name="connsiteY1" fmla="*/ 837630 h 1674316"/>
              <a:gd name="connsiteX2" fmla="*/ 837630 w 1674316"/>
              <a:gd name="connsiteY2" fmla="*/ 1675260 h 1674316"/>
              <a:gd name="connsiteX3" fmla="*/ 1675260 w 1674316"/>
              <a:gd name="connsiteY3" fmla="*/ 837630 h 1674316"/>
              <a:gd name="connsiteX4" fmla="*/ 837630 w 1674316"/>
              <a:gd name="connsiteY4" fmla="*/ 0 h 1674316"/>
              <a:gd name="connsiteX5" fmla="*/ 751524 w 1674316"/>
              <a:gd name="connsiteY5" fmla="*/ 1378177 h 1674316"/>
              <a:gd name="connsiteX6" fmla="*/ 754389 w 1674316"/>
              <a:gd name="connsiteY6" fmla="*/ 1208770 h 1674316"/>
              <a:gd name="connsiteX7" fmla="*/ 790281 w 1674316"/>
              <a:gd name="connsiteY7" fmla="*/ 651680 h 1674316"/>
              <a:gd name="connsiteX8" fmla="*/ 885040 w 1674316"/>
              <a:gd name="connsiteY8" fmla="*/ 651680 h 1674316"/>
              <a:gd name="connsiteX9" fmla="*/ 919471 w 1674316"/>
              <a:gd name="connsiteY9" fmla="*/ 1208770 h 1674316"/>
              <a:gd name="connsiteX10" fmla="*/ 923796 w 1674316"/>
              <a:gd name="connsiteY10" fmla="*/ 1378177 h 1674316"/>
              <a:gd name="connsiteX11" fmla="*/ 751524 w 1674316"/>
              <a:gd name="connsiteY11" fmla="*/ 1378177 h 1674316"/>
              <a:gd name="connsiteX12" fmla="*/ 837630 w 1674316"/>
              <a:gd name="connsiteY12" fmla="*/ 522490 h 1674316"/>
              <a:gd name="connsiteX13" fmla="*/ 722762 w 1674316"/>
              <a:gd name="connsiteY13" fmla="*/ 410487 h 1674316"/>
              <a:gd name="connsiteX14" fmla="*/ 837630 w 1674316"/>
              <a:gd name="connsiteY14" fmla="*/ 297081 h 1674316"/>
              <a:gd name="connsiteX15" fmla="*/ 952498 w 1674316"/>
              <a:gd name="connsiteY15" fmla="*/ 410487 h 1674316"/>
              <a:gd name="connsiteX16" fmla="*/ 837630 w 1674316"/>
              <a:gd name="connsiteY16" fmla="*/ 522490 h 1674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674316" h="1674316">
                <a:moveTo>
                  <a:pt x="837630" y="0"/>
                </a:moveTo>
                <a:cubicBezTo>
                  <a:pt x="375019" y="0"/>
                  <a:pt x="0" y="375019"/>
                  <a:pt x="0" y="837630"/>
                </a:cubicBezTo>
                <a:cubicBezTo>
                  <a:pt x="0" y="1300241"/>
                  <a:pt x="375019" y="1675260"/>
                  <a:pt x="837630" y="1675260"/>
                </a:cubicBezTo>
                <a:cubicBezTo>
                  <a:pt x="1300241" y="1675260"/>
                  <a:pt x="1675260" y="1300239"/>
                  <a:pt x="1675260" y="837630"/>
                </a:cubicBezTo>
                <a:cubicBezTo>
                  <a:pt x="1675260" y="375021"/>
                  <a:pt x="1300239" y="0"/>
                  <a:pt x="837630" y="0"/>
                </a:cubicBezTo>
                <a:close/>
                <a:moveTo>
                  <a:pt x="751524" y="1378177"/>
                </a:moveTo>
                <a:lnTo>
                  <a:pt x="754389" y="1208770"/>
                </a:lnTo>
                <a:lnTo>
                  <a:pt x="790281" y="651680"/>
                </a:lnTo>
                <a:lnTo>
                  <a:pt x="885040" y="651680"/>
                </a:lnTo>
                <a:lnTo>
                  <a:pt x="919471" y="1208770"/>
                </a:lnTo>
                <a:lnTo>
                  <a:pt x="923796" y="1378177"/>
                </a:lnTo>
                <a:lnTo>
                  <a:pt x="751524" y="1378177"/>
                </a:lnTo>
                <a:close/>
                <a:moveTo>
                  <a:pt x="837630" y="522490"/>
                </a:moveTo>
                <a:cubicBezTo>
                  <a:pt x="774497" y="522490"/>
                  <a:pt x="722762" y="477947"/>
                  <a:pt x="722762" y="410487"/>
                </a:cubicBezTo>
                <a:cubicBezTo>
                  <a:pt x="722762" y="340105"/>
                  <a:pt x="774496" y="297081"/>
                  <a:pt x="837630" y="297081"/>
                </a:cubicBezTo>
                <a:cubicBezTo>
                  <a:pt x="900822" y="297081"/>
                  <a:pt x="952498" y="340105"/>
                  <a:pt x="952498" y="410487"/>
                </a:cubicBezTo>
                <a:cubicBezTo>
                  <a:pt x="952496" y="477947"/>
                  <a:pt x="900822" y="522490"/>
                  <a:pt x="837630" y="52249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186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8" name="图形 31">
            <a:extLst>
              <a:ext uri="{FF2B5EF4-FFF2-40B4-BE49-F238E27FC236}">
                <a16:creationId xmlns:a16="http://schemas.microsoft.com/office/drawing/2014/main" xmlns="" id="{5E0B7585-EFA2-4276-982B-36DAADA6B4A3}"/>
              </a:ext>
            </a:extLst>
          </p:cNvPr>
          <p:cNvSpPr/>
          <p:nvPr/>
        </p:nvSpPr>
        <p:spPr>
          <a:xfrm>
            <a:off x="1116640" y="2840717"/>
            <a:ext cx="473640" cy="490400"/>
          </a:xfrm>
          <a:custGeom>
            <a:avLst/>
            <a:gdLst>
              <a:gd name="connsiteX0" fmla="*/ 337439 w 1839887"/>
              <a:gd name="connsiteY0" fmla="*/ 1300163 h 1905000"/>
              <a:gd name="connsiteX1" fmla="*/ 222726 w 1839887"/>
              <a:gd name="connsiteY1" fmla="*/ 1330643 h 1905000"/>
              <a:gd name="connsiteX2" fmla="*/ 180308 w 1839887"/>
              <a:gd name="connsiteY2" fmla="*/ 1403033 h 1905000"/>
              <a:gd name="connsiteX3" fmla="*/ 253556 w 1839887"/>
              <a:gd name="connsiteY3" fmla="*/ 1444943 h 1905000"/>
              <a:gd name="connsiteX4" fmla="*/ 368300 w 1839887"/>
              <a:gd name="connsiteY4" fmla="*/ 1414463 h 1905000"/>
              <a:gd name="connsiteX5" fmla="*/ 410718 w 1839887"/>
              <a:gd name="connsiteY5" fmla="*/ 1342073 h 1905000"/>
              <a:gd name="connsiteX6" fmla="*/ 337439 w 1839887"/>
              <a:gd name="connsiteY6" fmla="*/ 1300163 h 1905000"/>
              <a:gd name="connsiteX7" fmla="*/ 479171 w 1839887"/>
              <a:gd name="connsiteY7" fmla="*/ 1643063 h 1905000"/>
              <a:gd name="connsiteX8" fmla="*/ 395288 w 1839887"/>
              <a:gd name="connsiteY8" fmla="*/ 1726883 h 1905000"/>
              <a:gd name="connsiteX9" fmla="*/ 395288 w 1839887"/>
              <a:gd name="connsiteY9" fmla="*/ 1810703 h 1905000"/>
              <a:gd name="connsiteX10" fmla="*/ 479171 w 1839887"/>
              <a:gd name="connsiteY10" fmla="*/ 1810703 h 1905000"/>
              <a:gd name="connsiteX11" fmla="*/ 563055 w 1839887"/>
              <a:gd name="connsiteY11" fmla="*/ 1726883 h 1905000"/>
              <a:gd name="connsiteX12" fmla="*/ 563055 w 1839887"/>
              <a:gd name="connsiteY12" fmla="*/ 1643063 h 1905000"/>
              <a:gd name="connsiteX13" fmla="*/ 479171 w 1839887"/>
              <a:gd name="connsiteY13" fmla="*/ 1643063 h 1905000"/>
              <a:gd name="connsiteX14" fmla="*/ 1619758 w 1839887"/>
              <a:gd name="connsiteY14" fmla="*/ 1345883 h 1905000"/>
              <a:gd name="connsiteX15" fmla="*/ 1500188 w 1839887"/>
              <a:gd name="connsiteY15" fmla="*/ 1315403 h 1905000"/>
              <a:gd name="connsiteX16" fmla="*/ 1424019 w 1839887"/>
              <a:gd name="connsiteY16" fmla="*/ 1357313 h 1905000"/>
              <a:gd name="connsiteX17" fmla="*/ 1467422 w 1839887"/>
              <a:gd name="connsiteY17" fmla="*/ 1429703 h 1905000"/>
              <a:gd name="connsiteX18" fmla="*/ 1586960 w 1839887"/>
              <a:gd name="connsiteY18" fmla="*/ 1460183 h 1905000"/>
              <a:gd name="connsiteX19" fmla="*/ 1663160 w 1839887"/>
              <a:gd name="connsiteY19" fmla="*/ 1418273 h 1905000"/>
              <a:gd name="connsiteX20" fmla="*/ 1619758 w 1839887"/>
              <a:gd name="connsiteY20" fmla="*/ 1345883 h 1905000"/>
              <a:gd name="connsiteX21" fmla="*/ 1349788 w 1839887"/>
              <a:gd name="connsiteY21" fmla="*/ 1659255 h 1905000"/>
              <a:gd name="connsiteX22" fmla="*/ 1262063 w 1839887"/>
              <a:gd name="connsiteY22" fmla="*/ 1659255 h 1905000"/>
              <a:gd name="connsiteX23" fmla="*/ 1243965 w 1839887"/>
              <a:gd name="connsiteY23" fmla="*/ 1701165 h 1905000"/>
              <a:gd name="connsiteX24" fmla="*/ 1262063 w 1839887"/>
              <a:gd name="connsiteY24" fmla="*/ 1743075 h 1905000"/>
              <a:gd name="connsiteX25" fmla="*/ 1349788 w 1839887"/>
              <a:gd name="connsiteY25" fmla="*/ 1826895 h 1905000"/>
              <a:gd name="connsiteX26" fmla="*/ 1437513 w 1839887"/>
              <a:gd name="connsiteY26" fmla="*/ 1826895 h 1905000"/>
              <a:gd name="connsiteX27" fmla="*/ 1455611 w 1839887"/>
              <a:gd name="connsiteY27" fmla="*/ 1784985 h 1905000"/>
              <a:gd name="connsiteX28" fmla="*/ 1437513 w 1839887"/>
              <a:gd name="connsiteY28" fmla="*/ 1743075 h 1905000"/>
              <a:gd name="connsiteX29" fmla="*/ 1349788 w 1839887"/>
              <a:gd name="connsiteY29" fmla="*/ 1659255 h 1905000"/>
              <a:gd name="connsiteX30" fmla="*/ 950627 w 1839887"/>
              <a:gd name="connsiteY30" fmla="*/ 1668780 h 1905000"/>
              <a:gd name="connsiteX31" fmla="*/ 890873 w 1839887"/>
              <a:gd name="connsiteY31" fmla="*/ 1727835 h 1905000"/>
              <a:gd name="connsiteX32" fmla="*/ 890873 w 1839887"/>
              <a:gd name="connsiteY32" fmla="*/ 1845945 h 1905000"/>
              <a:gd name="connsiteX33" fmla="*/ 950627 w 1839887"/>
              <a:gd name="connsiteY33" fmla="*/ 1905000 h 1905000"/>
              <a:gd name="connsiteX34" fmla="*/ 1010412 w 1839887"/>
              <a:gd name="connsiteY34" fmla="*/ 1845945 h 1905000"/>
              <a:gd name="connsiteX35" fmla="*/ 1010412 w 1839887"/>
              <a:gd name="connsiteY35" fmla="*/ 1727835 h 1905000"/>
              <a:gd name="connsiteX36" fmla="*/ 950627 w 1839887"/>
              <a:gd name="connsiteY36" fmla="*/ 1668780 h 1905000"/>
              <a:gd name="connsiteX37" fmla="*/ 1010412 w 1839887"/>
              <a:gd name="connsiteY37" fmla="*/ 245745 h 1905000"/>
              <a:gd name="connsiteX38" fmla="*/ 1010412 w 1839887"/>
              <a:gd name="connsiteY38" fmla="*/ 53340 h 1905000"/>
              <a:gd name="connsiteX39" fmla="*/ 950627 w 1839887"/>
              <a:gd name="connsiteY39" fmla="*/ 0 h 1905000"/>
              <a:gd name="connsiteX40" fmla="*/ 890873 w 1839887"/>
              <a:gd name="connsiteY40" fmla="*/ 53340 h 1905000"/>
              <a:gd name="connsiteX41" fmla="*/ 890873 w 1839887"/>
              <a:gd name="connsiteY41" fmla="*/ 241935 h 1905000"/>
              <a:gd name="connsiteX42" fmla="*/ 0 w 1839887"/>
              <a:gd name="connsiteY42" fmla="*/ 1195388 h 1905000"/>
              <a:gd name="connsiteX43" fmla="*/ 0 w 1839887"/>
              <a:gd name="connsiteY43" fmla="*/ 1251585 h 1905000"/>
              <a:gd name="connsiteX44" fmla="*/ 478218 w 1839887"/>
              <a:gd name="connsiteY44" fmla="*/ 1251585 h 1905000"/>
              <a:gd name="connsiteX45" fmla="*/ 920750 w 1839887"/>
              <a:gd name="connsiteY45" fmla="*/ 1605915 h 1905000"/>
              <a:gd name="connsiteX46" fmla="*/ 1363282 w 1839887"/>
              <a:gd name="connsiteY46" fmla="*/ 1251585 h 1905000"/>
              <a:gd name="connsiteX47" fmla="*/ 1841500 w 1839887"/>
              <a:gd name="connsiteY47" fmla="*/ 1251585 h 1905000"/>
              <a:gd name="connsiteX48" fmla="*/ 1841500 w 1839887"/>
              <a:gd name="connsiteY48" fmla="*/ 1195388 h 1905000"/>
              <a:gd name="connsiteX49" fmla="*/ 1010412 w 1839887"/>
              <a:gd name="connsiteY49" fmla="*/ 245745 h 1905000"/>
              <a:gd name="connsiteX50" fmla="*/ 920750 w 1839887"/>
              <a:gd name="connsiteY50" fmla="*/ 1493520 h 1905000"/>
              <a:gd name="connsiteX51" fmla="*/ 592931 w 1839887"/>
              <a:gd name="connsiteY51" fmla="*/ 1251585 h 1905000"/>
              <a:gd name="connsiteX52" fmla="*/ 1248569 w 1839887"/>
              <a:gd name="connsiteY52" fmla="*/ 1251585 h 1905000"/>
              <a:gd name="connsiteX53" fmla="*/ 920750 w 1839887"/>
              <a:gd name="connsiteY53" fmla="*/ 149352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1839887" h="1905000">
                <a:moveTo>
                  <a:pt x="337439" y="1300163"/>
                </a:moveTo>
                <a:lnTo>
                  <a:pt x="222726" y="1330643"/>
                </a:lnTo>
                <a:cubicBezTo>
                  <a:pt x="190913" y="1339215"/>
                  <a:pt x="171609" y="1371600"/>
                  <a:pt x="180308" y="1403033"/>
                </a:cubicBezTo>
                <a:cubicBezTo>
                  <a:pt x="189148" y="1434688"/>
                  <a:pt x="221786" y="1453363"/>
                  <a:pt x="253556" y="1444943"/>
                </a:cubicBezTo>
                <a:lnTo>
                  <a:pt x="368300" y="1414463"/>
                </a:lnTo>
                <a:cubicBezTo>
                  <a:pt x="400114" y="1405890"/>
                  <a:pt x="419418" y="1373505"/>
                  <a:pt x="410718" y="1342073"/>
                </a:cubicBezTo>
                <a:cubicBezTo>
                  <a:pt x="401066" y="1310640"/>
                  <a:pt x="369253" y="1291590"/>
                  <a:pt x="337439" y="1300163"/>
                </a:cubicBezTo>
                <a:close/>
                <a:moveTo>
                  <a:pt x="479171" y="1643063"/>
                </a:moveTo>
                <a:lnTo>
                  <a:pt x="395288" y="1726883"/>
                </a:lnTo>
                <a:cubicBezTo>
                  <a:pt x="372145" y="1750031"/>
                  <a:pt x="372145" y="1787555"/>
                  <a:pt x="395288" y="1810703"/>
                </a:cubicBezTo>
                <a:cubicBezTo>
                  <a:pt x="418465" y="1833563"/>
                  <a:pt x="456025" y="1833563"/>
                  <a:pt x="479171" y="1810703"/>
                </a:cubicBezTo>
                <a:lnTo>
                  <a:pt x="563055" y="1726883"/>
                </a:lnTo>
                <a:cubicBezTo>
                  <a:pt x="586200" y="1704023"/>
                  <a:pt x="586200" y="1665923"/>
                  <a:pt x="563055" y="1643063"/>
                </a:cubicBezTo>
                <a:cubicBezTo>
                  <a:pt x="539764" y="1620206"/>
                  <a:pt x="502461" y="1620206"/>
                  <a:pt x="479171" y="1643063"/>
                </a:cubicBezTo>
                <a:close/>
                <a:moveTo>
                  <a:pt x="1619758" y="1345883"/>
                </a:moveTo>
                <a:lnTo>
                  <a:pt x="1500188" y="1315403"/>
                </a:lnTo>
                <a:cubicBezTo>
                  <a:pt x="1467422" y="1306830"/>
                  <a:pt x="1432719" y="1325880"/>
                  <a:pt x="1424019" y="1357313"/>
                </a:cubicBezTo>
                <a:cubicBezTo>
                  <a:pt x="1415352" y="1388745"/>
                  <a:pt x="1434624" y="1421130"/>
                  <a:pt x="1467422" y="1429703"/>
                </a:cubicBezTo>
                <a:lnTo>
                  <a:pt x="1586960" y="1460183"/>
                </a:lnTo>
                <a:cubicBezTo>
                  <a:pt x="1619758" y="1468755"/>
                  <a:pt x="1654461" y="1449705"/>
                  <a:pt x="1663160" y="1418273"/>
                </a:cubicBezTo>
                <a:cubicBezTo>
                  <a:pt x="1672781" y="1386840"/>
                  <a:pt x="1652524" y="1353503"/>
                  <a:pt x="1619758" y="1345883"/>
                </a:cubicBezTo>
                <a:close/>
                <a:moveTo>
                  <a:pt x="1349788" y="1659255"/>
                </a:moveTo>
                <a:cubicBezTo>
                  <a:pt x="1325658" y="1636395"/>
                  <a:pt x="1286161" y="1636395"/>
                  <a:pt x="1262063" y="1659255"/>
                </a:cubicBezTo>
                <a:cubicBezTo>
                  <a:pt x="1250534" y="1670149"/>
                  <a:pt x="1243990" y="1685303"/>
                  <a:pt x="1243965" y="1701165"/>
                </a:cubicBezTo>
                <a:cubicBezTo>
                  <a:pt x="1243965" y="1716977"/>
                  <a:pt x="1250506" y="1732121"/>
                  <a:pt x="1262063" y="1743075"/>
                </a:cubicBezTo>
                <a:lnTo>
                  <a:pt x="1349788" y="1826895"/>
                </a:lnTo>
                <a:cubicBezTo>
                  <a:pt x="1373918" y="1849755"/>
                  <a:pt x="1413415" y="1849755"/>
                  <a:pt x="1437513" y="1826895"/>
                </a:cubicBezTo>
                <a:cubicBezTo>
                  <a:pt x="1449042" y="1816001"/>
                  <a:pt x="1455586" y="1800847"/>
                  <a:pt x="1455611" y="1784985"/>
                </a:cubicBezTo>
                <a:cubicBezTo>
                  <a:pt x="1455586" y="1769123"/>
                  <a:pt x="1449042" y="1753969"/>
                  <a:pt x="1437513" y="1743075"/>
                </a:cubicBezTo>
                <a:lnTo>
                  <a:pt x="1349788" y="1659255"/>
                </a:lnTo>
                <a:close/>
                <a:moveTo>
                  <a:pt x="950627" y="1668780"/>
                </a:moveTo>
                <a:cubicBezTo>
                  <a:pt x="917861" y="1668780"/>
                  <a:pt x="890873" y="1695450"/>
                  <a:pt x="890873" y="1727835"/>
                </a:cubicBezTo>
                <a:lnTo>
                  <a:pt x="890873" y="1845945"/>
                </a:lnTo>
                <a:cubicBezTo>
                  <a:pt x="890873" y="1878330"/>
                  <a:pt x="917861" y="1905000"/>
                  <a:pt x="950627" y="1905000"/>
                </a:cubicBezTo>
                <a:cubicBezTo>
                  <a:pt x="983424" y="1905000"/>
                  <a:pt x="1010412" y="1878330"/>
                  <a:pt x="1010412" y="1845945"/>
                </a:cubicBezTo>
                <a:lnTo>
                  <a:pt x="1010412" y="1727835"/>
                </a:lnTo>
                <a:cubicBezTo>
                  <a:pt x="1009460" y="1695450"/>
                  <a:pt x="983424" y="1668780"/>
                  <a:pt x="950627" y="1668780"/>
                </a:cubicBezTo>
                <a:close/>
                <a:moveTo>
                  <a:pt x="1010412" y="245745"/>
                </a:moveTo>
                <a:lnTo>
                  <a:pt x="1010412" y="53340"/>
                </a:lnTo>
                <a:cubicBezTo>
                  <a:pt x="1010412" y="23813"/>
                  <a:pt x="983424" y="0"/>
                  <a:pt x="950627" y="0"/>
                </a:cubicBezTo>
                <a:cubicBezTo>
                  <a:pt x="917861" y="0"/>
                  <a:pt x="890873" y="23813"/>
                  <a:pt x="890873" y="53340"/>
                </a:cubicBezTo>
                <a:lnTo>
                  <a:pt x="890873" y="241935"/>
                </a:lnTo>
                <a:cubicBezTo>
                  <a:pt x="404940" y="259080"/>
                  <a:pt x="0" y="688658"/>
                  <a:pt x="0" y="1195388"/>
                </a:cubicBezTo>
                <a:lnTo>
                  <a:pt x="0" y="1251585"/>
                </a:lnTo>
                <a:lnTo>
                  <a:pt x="478218" y="1251585"/>
                </a:lnTo>
                <a:cubicBezTo>
                  <a:pt x="513874" y="1452563"/>
                  <a:pt x="699008" y="1605915"/>
                  <a:pt x="920750" y="1605915"/>
                </a:cubicBezTo>
                <a:cubicBezTo>
                  <a:pt x="1143476" y="1605915"/>
                  <a:pt x="1327626" y="1452563"/>
                  <a:pt x="1363282" y="1251585"/>
                </a:cubicBezTo>
                <a:lnTo>
                  <a:pt x="1841500" y="1251585"/>
                </a:lnTo>
                <a:lnTo>
                  <a:pt x="1841500" y="1195388"/>
                </a:lnTo>
                <a:cubicBezTo>
                  <a:pt x="1841500" y="709613"/>
                  <a:pt x="1469358" y="294323"/>
                  <a:pt x="1010412" y="245745"/>
                </a:cubicBezTo>
                <a:close/>
                <a:moveTo>
                  <a:pt x="920750" y="1493520"/>
                </a:moveTo>
                <a:cubicBezTo>
                  <a:pt x="761683" y="1493520"/>
                  <a:pt x="627666" y="1389698"/>
                  <a:pt x="592931" y="1251585"/>
                </a:cubicBezTo>
                <a:lnTo>
                  <a:pt x="1248569" y="1251585"/>
                </a:lnTo>
                <a:cubicBezTo>
                  <a:pt x="1213803" y="1389698"/>
                  <a:pt x="1079818" y="1493520"/>
                  <a:pt x="920750" y="149352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186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39" name="图形 33">
            <a:extLst>
              <a:ext uri="{FF2B5EF4-FFF2-40B4-BE49-F238E27FC236}">
                <a16:creationId xmlns:a16="http://schemas.microsoft.com/office/drawing/2014/main" xmlns="" id="{79487899-C797-420D-A4AD-9E02BC2DA0DE}"/>
              </a:ext>
            </a:extLst>
          </p:cNvPr>
          <p:cNvGrpSpPr/>
          <p:nvPr/>
        </p:nvGrpSpPr>
        <p:grpSpPr>
          <a:xfrm>
            <a:off x="6758028" y="2822575"/>
            <a:ext cx="490402" cy="490400"/>
            <a:chOff x="3185956" y="-3826326"/>
            <a:chExt cx="1905000" cy="1905000"/>
          </a:xfrm>
        </p:grpSpPr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xmlns="" id="{2B47B977-293D-40AF-A320-E46EA6E360E5}"/>
                </a:ext>
              </a:extLst>
            </p:cNvPr>
            <p:cNvSpPr/>
            <p:nvPr/>
          </p:nvSpPr>
          <p:spPr>
            <a:xfrm>
              <a:off x="3362169" y="-3807276"/>
              <a:ext cx="1551533" cy="1871514"/>
            </a:xfrm>
            <a:custGeom>
              <a:avLst/>
              <a:gdLst>
                <a:gd name="connsiteX0" fmla="*/ 1438275 w 1551533"/>
                <a:gd name="connsiteY0" fmla="*/ 0 h 1871513"/>
                <a:gd name="connsiteX1" fmla="*/ 114300 w 1551533"/>
                <a:gd name="connsiteY1" fmla="*/ 0 h 1871513"/>
                <a:gd name="connsiteX2" fmla="*/ 0 w 1551533"/>
                <a:gd name="connsiteY2" fmla="*/ 114300 h 1871513"/>
                <a:gd name="connsiteX3" fmla="*/ 0 w 1551533"/>
                <a:gd name="connsiteY3" fmla="*/ 1757363 h 1871513"/>
                <a:gd name="connsiteX4" fmla="*/ 114300 w 1551533"/>
                <a:gd name="connsiteY4" fmla="*/ 1871663 h 1871513"/>
                <a:gd name="connsiteX5" fmla="*/ 1438275 w 1551533"/>
                <a:gd name="connsiteY5" fmla="*/ 1871663 h 1871513"/>
                <a:gd name="connsiteX6" fmla="*/ 1552575 w 1551533"/>
                <a:gd name="connsiteY6" fmla="*/ 1757363 h 1871513"/>
                <a:gd name="connsiteX7" fmla="*/ 1552575 w 1551533"/>
                <a:gd name="connsiteY7" fmla="*/ 114300 h 1871513"/>
                <a:gd name="connsiteX8" fmla="*/ 1438275 w 1551533"/>
                <a:gd name="connsiteY8" fmla="*/ 0 h 1871513"/>
                <a:gd name="connsiteX9" fmla="*/ 766763 w 1551533"/>
                <a:gd name="connsiteY9" fmla="*/ 1847850 h 1871513"/>
                <a:gd name="connsiteX10" fmla="*/ 114300 w 1551533"/>
                <a:gd name="connsiteY10" fmla="*/ 1847850 h 1871513"/>
                <a:gd name="connsiteX11" fmla="*/ 23812 w 1551533"/>
                <a:gd name="connsiteY11" fmla="*/ 1757363 h 1871513"/>
                <a:gd name="connsiteX12" fmla="*/ 23812 w 1551533"/>
                <a:gd name="connsiteY12" fmla="*/ 114300 h 1871513"/>
                <a:gd name="connsiteX13" fmla="*/ 114300 w 1551533"/>
                <a:gd name="connsiteY13" fmla="*/ 23813 h 1871513"/>
                <a:gd name="connsiteX14" fmla="*/ 766763 w 1551533"/>
                <a:gd name="connsiteY14" fmla="*/ 23813 h 1871513"/>
                <a:gd name="connsiteX15" fmla="*/ 766763 w 1551533"/>
                <a:gd name="connsiteY15" fmla="*/ 1847850 h 1871513"/>
                <a:gd name="connsiteX16" fmla="*/ 1533525 w 1551533"/>
                <a:gd name="connsiteY16" fmla="*/ 1752600 h 1871513"/>
                <a:gd name="connsiteX17" fmla="*/ 1443038 w 1551533"/>
                <a:gd name="connsiteY17" fmla="*/ 1843088 h 1871513"/>
                <a:gd name="connsiteX18" fmla="*/ 785813 w 1551533"/>
                <a:gd name="connsiteY18" fmla="*/ 1843088 h 1871513"/>
                <a:gd name="connsiteX19" fmla="*/ 785813 w 1551533"/>
                <a:gd name="connsiteY19" fmla="*/ 19050 h 1871513"/>
                <a:gd name="connsiteX20" fmla="*/ 1438275 w 1551533"/>
                <a:gd name="connsiteY20" fmla="*/ 19050 h 1871513"/>
                <a:gd name="connsiteX21" fmla="*/ 1528763 w 1551533"/>
                <a:gd name="connsiteY21" fmla="*/ 109538 h 1871513"/>
                <a:gd name="connsiteX22" fmla="*/ 1528763 w 1551533"/>
                <a:gd name="connsiteY22" fmla="*/ 1752600 h 1871513"/>
                <a:gd name="connsiteX23" fmla="*/ 323850 w 1551533"/>
                <a:gd name="connsiteY23" fmla="*/ 1090613 h 1871513"/>
                <a:gd name="connsiteX24" fmla="*/ 566738 w 1551533"/>
                <a:gd name="connsiteY24" fmla="*/ 1090613 h 1871513"/>
                <a:gd name="connsiteX25" fmla="*/ 652463 w 1551533"/>
                <a:gd name="connsiteY25" fmla="*/ 1004888 h 1871513"/>
                <a:gd name="connsiteX26" fmla="*/ 652463 w 1551533"/>
                <a:gd name="connsiteY26" fmla="*/ 295275 h 1871513"/>
                <a:gd name="connsiteX27" fmla="*/ 566738 w 1551533"/>
                <a:gd name="connsiteY27" fmla="*/ 209550 h 1871513"/>
                <a:gd name="connsiteX28" fmla="*/ 323850 w 1551533"/>
                <a:gd name="connsiteY28" fmla="*/ 209550 h 1871513"/>
                <a:gd name="connsiteX29" fmla="*/ 238125 w 1551533"/>
                <a:gd name="connsiteY29" fmla="*/ 295275 h 1871513"/>
                <a:gd name="connsiteX30" fmla="*/ 238125 w 1551533"/>
                <a:gd name="connsiteY30" fmla="*/ 1000125 h 1871513"/>
                <a:gd name="connsiteX31" fmla="*/ 323850 w 1551533"/>
                <a:gd name="connsiteY31" fmla="*/ 1090613 h 1871513"/>
                <a:gd name="connsiteX32" fmla="*/ 261938 w 1551533"/>
                <a:gd name="connsiteY32" fmla="*/ 295275 h 1871513"/>
                <a:gd name="connsiteX33" fmla="*/ 328612 w 1551533"/>
                <a:gd name="connsiteY33" fmla="*/ 228600 h 1871513"/>
                <a:gd name="connsiteX34" fmla="*/ 571500 w 1551533"/>
                <a:gd name="connsiteY34" fmla="*/ 228600 h 1871513"/>
                <a:gd name="connsiteX35" fmla="*/ 638175 w 1551533"/>
                <a:gd name="connsiteY35" fmla="*/ 295275 h 1871513"/>
                <a:gd name="connsiteX36" fmla="*/ 638175 w 1551533"/>
                <a:gd name="connsiteY36" fmla="*/ 1000125 h 1871513"/>
                <a:gd name="connsiteX37" fmla="*/ 571500 w 1551533"/>
                <a:gd name="connsiteY37" fmla="*/ 1066800 h 1871513"/>
                <a:gd name="connsiteX38" fmla="*/ 323850 w 1551533"/>
                <a:gd name="connsiteY38" fmla="*/ 1066800 h 1871513"/>
                <a:gd name="connsiteX39" fmla="*/ 257175 w 1551533"/>
                <a:gd name="connsiteY39" fmla="*/ 1000125 h 1871513"/>
                <a:gd name="connsiteX40" fmla="*/ 257175 w 1551533"/>
                <a:gd name="connsiteY40" fmla="*/ 295275 h 1871513"/>
                <a:gd name="connsiteX41" fmla="*/ 1223963 w 1551533"/>
                <a:gd name="connsiteY41" fmla="*/ 209550 h 1871513"/>
                <a:gd name="connsiteX42" fmla="*/ 981075 w 1551533"/>
                <a:gd name="connsiteY42" fmla="*/ 209550 h 1871513"/>
                <a:gd name="connsiteX43" fmla="*/ 895350 w 1551533"/>
                <a:gd name="connsiteY43" fmla="*/ 295275 h 1871513"/>
                <a:gd name="connsiteX44" fmla="*/ 895350 w 1551533"/>
                <a:gd name="connsiteY44" fmla="*/ 1000125 h 1871513"/>
                <a:gd name="connsiteX45" fmla="*/ 981075 w 1551533"/>
                <a:gd name="connsiteY45" fmla="*/ 1085850 h 1871513"/>
                <a:gd name="connsiteX46" fmla="*/ 1223963 w 1551533"/>
                <a:gd name="connsiteY46" fmla="*/ 1085850 h 1871513"/>
                <a:gd name="connsiteX47" fmla="*/ 1309688 w 1551533"/>
                <a:gd name="connsiteY47" fmla="*/ 1000125 h 1871513"/>
                <a:gd name="connsiteX48" fmla="*/ 1309688 w 1551533"/>
                <a:gd name="connsiteY48" fmla="*/ 295275 h 1871513"/>
                <a:gd name="connsiteX49" fmla="*/ 1223963 w 1551533"/>
                <a:gd name="connsiteY49" fmla="*/ 209550 h 1871513"/>
                <a:gd name="connsiteX50" fmla="*/ 1290638 w 1551533"/>
                <a:gd name="connsiteY50" fmla="*/ 1000125 h 1871513"/>
                <a:gd name="connsiteX51" fmla="*/ 1223963 w 1551533"/>
                <a:gd name="connsiteY51" fmla="*/ 1066800 h 1871513"/>
                <a:gd name="connsiteX52" fmla="*/ 981075 w 1551533"/>
                <a:gd name="connsiteY52" fmla="*/ 1066800 h 1871513"/>
                <a:gd name="connsiteX53" fmla="*/ 914400 w 1551533"/>
                <a:gd name="connsiteY53" fmla="*/ 1000125 h 1871513"/>
                <a:gd name="connsiteX54" fmla="*/ 914400 w 1551533"/>
                <a:gd name="connsiteY54" fmla="*/ 295275 h 1871513"/>
                <a:gd name="connsiteX55" fmla="*/ 981075 w 1551533"/>
                <a:gd name="connsiteY55" fmla="*/ 228600 h 1871513"/>
                <a:gd name="connsiteX56" fmla="*/ 1223963 w 1551533"/>
                <a:gd name="connsiteY56" fmla="*/ 228600 h 1871513"/>
                <a:gd name="connsiteX57" fmla="*/ 1290638 w 1551533"/>
                <a:gd name="connsiteY57" fmla="*/ 295275 h 1871513"/>
                <a:gd name="connsiteX58" fmla="*/ 1290638 w 1551533"/>
                <a:gd name="connsiteY58" fmla="*/ 1000125 h 1871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1551533" h="1871513">
                  <a:moveTo>
                    <a:pt x="1438275" y="0"/>
                  </a:moveTo>
                  <a:lnTo>
                    <a:pt x="114300" y="0"/>
                  </a:lnTo>
                  <a:cubicBezTo>
                    <a:pt x="52387" y="0"/>
                    <a:pt x="0" y="52388"/>
                    <a:pt x="0" y="114300"/>
                  </a:cubicBezTo>
                  <a:lnTo>
                    <a:pt x="0" y="1757363"/>
                  </a:lnTo>
                  <a:cubicBezTo>
                    <a:pt x="0" y="1819275"/>
                    <a:pt x="52387" y="1871663"/>
                    <a:pt x="114300" y="1871663"/>
                  </a:cubicBezTo>
                  <a:lnTo>
                    <a:pt x="1438275" y="1871663"/>
                  </a:lnTo>
                  <a:cubicBezTo>
                    <a:pt x="1500188" y="1871663"/>
                    <a:pt x="1552575" y="1819275"/>
                    <a:pt x="1552575" y="1757363"/>
                  </a:cubicBezTo>
                  <a:lnTo>
                    <a:pt x="1552575" y="114300"/>
                  </a:lnTo>
                  <a:cubicBezTo>
                    <a:pt x="1552575" y="47625"/>
                    <a:pt x="1500188" y="0"/>
                    <a:pt x="1438275" y="0"/>
                  </a:cubicBezTo>
                  <a:close/>
                  <a:moveTo>
                    <a:pt x="766763" y="1847850"/>
                  </a:moveTo>
                  <a:lnTo>
                    <a:pt x="114300" y="1847850"/>
                  </a:lnTo>
                  <a:cubicBezTo>
                    <a:pt x="61912" y="1847850"/>
                    <a:pt x="23812" y="1804988"/>
                    <a:pt x="23812" y="1757363"/>
                  </a:cubicBezTo>
                  <a:lnTo>
                    <a:pt x="23812" y="114300"/>
                  </a:lnTo>
                  <a:cubicBezTo>
                    <a:pt x="23812" y="61913"/>
                    <a:pt x="66675" y="23813"/>
                    <a:pt x="114300" y="23813"/>
                  </a:cubicBezTo>
                  <a:lnTo>
                    <a:pt x="766763" y="23813"/>
                  </a:lnTo>
                  <a:lnTo>
                    <a:pt x="766763" y="1847850"/>
                  </a:lnTo>
                  <a:close/>
                  <a:moveTo>
                    <a:pt x="1533525" y="1752600"/>
                  </a:moveTo>
                  <a:cubicBezTo>
                    <a:pt x="1533525" y="1804988"/>
                    <a:pt x="1490663" y="1843088"/>
                    <a:pt x="1443038" y="1843088"/>
                  </a:cubicBezTo>
                  <a:lnTo>
                    <a:pt x="785813" y="1843088"/>
                  </a:lnTo>
                  <a:lnTo>
                    <a:pt x="785813" y="19050"/>
                  </a:lnTo>
                  <a:lnTo>
                    <a:pt x="1438275" y="19050"/>
                  </a:lnTo>
                  <a:cubicBezTo>
                    <a:pt x="1490663" y="19050"/>
                    <a:pt x="1528763" y="61913"/>
                    <a:pt x="1528763" y="109538"/>
                  </a:cubicBezTo>
                  <a:lnTo>
                    <a:pt x="1528763" y="1752600"/>
                  </a:lnTo>
                  <a:close/>
                  <a:moveTo>
                    <a:pt x="323850" y="1090613"/>
                  </a:moveTo>
                  <a:lnTo>
                    <a:pt x="566738" y="1090613"/>
                  </a:lnTo>
                  <a:cubicBezTo>
                    <a:pt x="614363" y="1090613"/>
                    <a:pt x="652463" y="1052513"/>
                    <a:pt x="652463" y="1004888"/>
                  </a:cubicBezTo>
                  <a:lnTo>
                    <a:pt x="652463" y="295275"/>
                  </a:lnTo>
                  <a:cubicBezTo>
                    <a:pt x="652463" y="247650"/>
                    <a:pt x="614363" y="209550"/>
                    <a:pt x="566738" y="209550"/>
                  </a:cubicBezTo>
                  <a:lnTo>
                    <a:pt x="323850" y="209550"/>
                  </a:lnTo>
                  <a:cubicBezTo>
                    <a:pt x="276225" y="209550"/>
                    <a:pt x="238125" y="247650"/>
                    <a:pt x="238125" y="295275"/>
                  </a:cubicBezTo>
                  <a:lnTo>
                    <a:pt x="238125" y="1000125"/>
                  </a:lnTo>
                  <a:cubicBezTo>
                    <a:pt x="238125" y="1052513"/>
                    <a:pt x="276225" y="1090613"/>
                    <a:pt x="323850" y="1090613"/>
                  </a:cubicBezTo>
                  <a:close/>
                  <a:moveTo>
                    <a:pt x="261938" y="295275"/>
                  </a:moveTo>
                  <a:cubicBezTo>
                    <a:pt x="261938" y="257175"/>
                    <a:pt x="290513" y="228600"/>
                    <a:pt x="328612" y="228600"/>
                  </a:cubicBezTo>
                  <a:lnTo>
                    <a:pt x="571500" y="228600"/>
                  </a:lnTo>
                  <a:cubicBezTo>
                    <a:pt x="609600" y="228600"/>
                    <a:pt x="638175" y="257175"/>
                    <a:pt x="638175" y="295275"/>
                  </a:cubicBezTo>
                  <a:lnTo>
                    <a:pt x="638175" y="1000125"/>
                  </a:lnTo>
                  <a:cubicBezTo>
                    <a:pt x="638175" y="1038225"/>
                    <a:pt x="609600" y="1066800"/>
                    <a:pt x="571500" y="1066800"/>
                  </a:cubicBezTo>
                  <a:lnTo>
                    <a:pt x="323850" y="1066800"/>
                  </a:lnTo>
                  <a:cubicBezTo>
                    <a:pt x="285750" y="1066800"/>
                    <a:pt x="257175" y="1038225"/>
                    <a:pt x="257175" y="1000125"/>
                  </a:cubicBezTo>
                  <a:lnTo>
                    <a:pt x="257175" y="295275"/>
                  </a:lnTo>
                  <a:close/>
                  <a:moveTo>
                    <a:pt x="1223963" y="209550"/>
                  </a:moveTo>
                  <a:lnTo>
                    <a:pt x="981075" y="209550"/>
                  </a:lnTo>
                  <a:cubicBezTo>
                    <a:pt x="933450" y="209550"/>
                    <a:pt x="895350" y="247650"/>
                    <a:pt x="895350" y="295275"/>
                  </a:cubicBezTo>
                  <a:lnTo>
                    <a:pt x="895350" y="1000125"/>
                  </a:lnTo>
                  <a:cubicBezTo>
                    <a:pt x="895350" y="1047750"/>
                    <a:pt x="933450" y="1085850"/>
                    <a:pt x="981075" y="1085850"/>
                  </a:cubicBezTo>
                  <a:lnTo>
                    <a:pt x="1223963" y="1085850"/>
                  </a:lnTo>
                  <a:cubicBezTo>
                    <a:pt x="1271588" y="1085850"/>
                    <a:pt x="1309688" y="1047750"/>
                    <a:pt x="1309688" y="1000125"/>
                  </a:cubicBezTo>
                  <a:lnTo>
                    <a:pt x="1309688" y="295275"/>
                  </a:lnTo>
                  <a:cubicBezTo>
                    <a:pt x="1309688" y="247650"/>
                    <a:pt x="1271588" y="209550"/>
                    <a:pt x="1223963" y="209550"/>
                  </a:cubicBezTo>
                  <a:close/>
                  <a:moveTo>
                    <a:pt x="1290638" y="1000125"/>
                  </a:moveTo>
                  <a:cubicBezTo>
                    <a:pt x="1290638" y="1038225"/>
                    <a:pt x="1262063" y="1066800"/>
                    <a:pt x="1223963" y="1066800"/>
                  </a:cubicBezTo>
                  <a:lnTo>
                    <a:pt x="981075" y="1066800"/>
                  </a:lnTo>
                  <a:cubicBezTo>
                    <a:pt x="942975" y="1066800"/>
                    <a:pt x="914400" y="1038225"/>
                    <a:pt x="914400" y="1000125"/>
                  </a:cubicBezTo>
                  <a:lnTo>
                    <a:pt x="914400" y="295275"/>
                  </a:lnTo>
                  <a:cubicBezTo>
                    <a:pt x="914400" y="257175"/>
                    <a:pt x="942975" y="228600"/>
                    <a:pt x="981075" y="228600"/>
                  </a:cubicBezTo>
                  <a:lnTo>
                    <a:pt x="1223963" y="228600"/>
                  </a:lnTo>
                  <a:cubicBezTo>
                    <a:pt x="1262063" y="228600"/>
                    <a:pt x="1290638" y="257175"/>
                    <a:pt x="1290638" y="295275"/>
                  </a:cubicBezTo>
                  <a:lnTo>
                    <a:pt x="1290638" y="1000125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 w="186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xmlns="" id="{6BE73F89-D592-4515-925A-20FE8840EE88}"/>
                </a:ext>
              </a:extLst>
            </p:cNvPr>
            <p:cNvSpPr/>
            <p:nvPr/>
          </p:nvSpPr>
          <p:spPr>
            <a:xfrm>
              <a:off x="3362169" y="-3807276"/>
              <a:ext cx="1551533" cy="1871514"/>
            </a:xfrm>
            <a:custGeom>
              <a:avLst/>
              <a:gdLst>
                <a:gd name="connsiteX0" fmla="*/ 1438275 w 1551533"/>
                <a:gd name="connsiteY0" fmla="*/ 0 h 1871513"/>
                <a:gd name="connsiteX1" fmla="*/ 114300 w 1551533"/>
                <a:gd name="connsiteY1" fmla="*/ 0 h 1871513"/>
                <a:gd name="connsiteX2" fmla="*/ 0 w 1551533"/>
                <a:gd name="connsiteY2" fmla="*/ 114300 h 1871513"/>
                <a:gd name="connsiteX3" fmla="*/ 0 w 1551533"/>
                <a:gd name="connsiteY3" fmla="*/ 1757363 h 1871513"/>
                <a:gd name="connsiteX4" fmla="*/ 114300 w 1551533"/>
                <a:gd name="connsiteY4" fmla="*/ 1871663 h 1871513"/>
                <a:gd name="connsiteX5" fmla="*/ 1438275 w 1551533"/>
                <a:gd name="connsiteY5" fmla="*/ 1871663 h 1871513"/>
                <a:gd name="connsiteX6" fmla="*/ 1552575 w 1551533"/>
                <a:gd name="connsiteY6" fmla="*/ 1757363 h 1871513"/>
                <a:gd name="connsiteX7" fmla="*/ 1552575 w 1551533"/>
                <a:gd name="connsiteY7" fmla="*/ 114300 h 1871513"/>
                <a:gd name="connsiteX8" fmla="*/ 1438275 w 1551533"/>
                <a:gd name="connsiteY8" fmla="*/ 0 h 1871513"/>
                <a:gd name="connsiteX9" fmla="*/ 657225 w 1551533"/>
                <a:gd name="connsiteY9" fmla="*/ 1000125 h 1871513"/>
                <a:gd name="connsiteX10" fmla="*/ 571500 w 1551533"/>
                <a:gd name="connsiteY10" fmla="*/ 1085850 h 1871513"/>
                <a:gd name="connsiteX11" fmla="*/ 323850 w 1551533"/>
                <a:gd name="connsiteY11" fmla="*/ 1085850 h 1871513"/>
                <a:gd name="connsiteX12" fmla="*/ 238125 w 1551533"/>
                <a:gd name="connsiteY12" fmla="*/ 1000125 h 1871513"/>
                <a:gd name="connsiteX13" fmla="*/ 238125 w 1551533"/>
                <a:gd name="connsiteY13" fmla="*/ 295275 h 1871513"/>
                <a:gd name="connsiteX14" fmla="*/ 323850 w 1551533"/>
                <a:gd name="connsiteY14" fmla="*/ 209550 h 1871513"/>
                <a:gd name="connsiteX15" fmla="*/ 566738 w 1551533"/>
                <a:gd name="connsiteY15" fmla="*/ 209550 h 1871513"/>
                <a:gd name="connsiteX16" fmla="*/ 652463 w 1551533"/>
                <a:gd name="connsiteY16" fmla="*/ 295275 h 1871513"/>
                <a:gd name="connsiteX17" fmla="*/ 652463 w 1551533"/>
                <a:gd name="connsiteY17" fmla="*/ 1000125 h 1871513"/>
                <a:gd name="connsiteX18" fmla="*/ 1309688 w 1551533"/>
                <a:gd name="connsiteY18" fmla="*/ 1000125 h 1871513"/>
                <a:gd name="connsiteX19" fmla="*/ 1223963 w 1551533"/>
                <a:gd name="connsiteY19" fmla="*/ 1085850 h 1871513"/>
                <a:gd name="connsiteX20" fmla="*/ 981075 w 1551533"/>
                <a:gd name="connsiteY20" fmla="*/ 1085850 h 1871513"/>
                <a:gd name="connsiteX21" fmla="*/ 895350 w 1551533"/>
                <a:gd name="connsiteY21" fmla="*/ 1000125 h 1871513"/>
                <a:gd name="connsiteX22" fmla="*/ 895350 w 1551533"/>
                <a:gd name="connsiteY22" fmla="*/ 295275 h 1871513"/>
                <a:gd name="connsiteX23" fmla="*/ 981075 w 1551533"/>
                <a:gd name="connsiteY23" fmla="*/ 209550 h 1871513"/>
                <a:gd name="connsiteX24" fmla="*/ 1223963 w 1551533"/>
                <a:gd name="connsiteY24" fmla="*/ 209550 h 1871513"/>
                <a:gd name="connsiteX25" fmla="*/ 1309688 w 1551533"/>
                <a:gd name="connsiteY25" fmla="*/ 295275 h 1871513"/>
                <a:gd name="connsiteX26" fmla="*/ 1309688 w 1551533"/>
                <a:gd name="connsiteY26" fmla="*/ 1000125 h 1871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551533" h="1871513">
                  <a:moveTo>
                    <a:pt x="1438275" y="0"/>
                  </a:moveTo>
                  <a:lnTo>
                    <a:pt x="114300" y="0"/>
                  </a:lnTo>
                  <a:cubicBezTo>
                    <a:pt x="52387" y="0"/>
                    <a:pt x="0" y="52388"/>
                    <a:pt x="0" y="114300"/>
                  </a:cubicBezTo>
                  <a:lnTo>
                    <a:pt x="0" y="1757363"/>
                  </a:lnTo>
                  <a:cubicBezTo>
                    <a:pt x="0" y="1819275"/>
                    <a:pt x="52387" y="1871663"/>
                    <a:pt x="114300" y="1871663"/>
                  </a:cubicBezTo>
                  <a:lnTo>
                    <a:pt x="1438275" y="1871663"/>
                  </a:lnTo>
                  <a:cubicBezTo>
                    <a:pt x="1500188" y="1871663"/>
                    <a:pt x="1552575" y="1819275"/>
                    <a:pt x="1552575" y="1757363"/>
                  </a:cubicBezTo>
                  <a:lnTo>
                    <a:pt x="1552575" y="114300"/>
                  </a:lnTo>
                  <a:cubicBezTo>
                    <a:pt x="1552575" y="47625"/>
                    <a:pt x="1500188" y="0"/>
                    <a:pt x="1438275" y="0"/>
                  </a:cubicBezTo>
                  <a:close/>
                  <a:moveTo>
                    <a:pt x="657225" y="1000125"/>
                  </a:moveTo>
                  <a:cubicBezTo>
                    <a:pt x="657225" y="1047750"/>
                    <a:pt x="619125" y="1085850"/>
                    <a:pt x="571500" y="1085850"/>
                  </a:cubicBezTo>
                  <a:lnTo>
                    <a:pt x="323850" y="1085850"/>
                  </a:lnTo>
                  <a:cubicBezTo>
                    <a:pt x="276225" y="1085850"/>
                    <a:pt x="238125" y="1047750"/>
                    <a:pt x="238125" y="1000125"/>
                  </a:cubicBezTo>
                  <a:lnTo>
                    <a:pt x="238125" y="295275"/>
                  </a:lnTo>
                  <a:cubicBezTo>
                    <a:pt x="238125" y="247650"/>
                    <a:pt x="276225" y="209550"/>
                    <a:pt x="323850" y="209550"/>
                  </a:cubicBezTo>
                  <a:lnTo>
                    <a:pt x="566738" y="209550"/>
                  </a:lnTo>
                  <a:cubicBezTo>
                    <a:pt x="614363" y="209550"/>
                    <a:pt x="652463" y="247650"/>
                    <a:pt x="652463" y="295275"/>
                  </a:cubicBezTo>
                  <a:lnTo>
                    <a:pt x="652463" y="1000125"/>
                  </a:lnTo>
                  <a:close/>
                  <a:moveTo>
                    <a:pt x="1309688" y="1000125"/>
                  </a:moveTo>
                  <a:cubicBezTo>
                    <a:pt x="1309688" y="1047750"/>
                    <a:pt x="1271588" y="1085850"/>
                    <a:pt x="1223963" y="1085850"/>
                  </a:cubicBezTo>
                  <a:lnTo>
                    <a:pt x="981075" y="1085850"/>
                  </a:lnTo>
                  <a:cubicBezTo>
                    <a:pt x="933450" y="1085850"/>
                    <a:pt x="895350" y="1047750"/>
                    <a:pt x="895350" y="1000125"/>
                  </a:cubicBezTo>
                  <a:lnTo>
                    <a:pt x="895350" y="295275"/>
                  </a:lnTo>
                  <a:cubicBezTo>
                    <a:pt x="895350" y="247650"/>
                    <a:pt x="933450" y="209550"/>
                    <a:pt x="981075" y="209550"/>
                  </a:cubicBezTo>
                  <a:lnTo>
                    <a:pt x="1223963" y="209550"/>
                  </a:lnTo>
                  <a:cubicBezTo>
                    <a:pt x="1271588" y="209550"/>
                    <a:pt x="1309688" y="247650"/>
                    <a:pt x="1309688" y="295275"/>
                  </a:cubicBezTo>
                  <a:lnTo>
                    <a:pt x="1309688" y="1000125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 w="186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xmlns="" id="{70BC2F96-B03B-4C76-B365-FDC37FFB1927}"/>
              </a:ext>
            </a:extLst>
          </p:cNvPr>
          <p:cNvSpPr/>
          <p:nvPr/>
        </p:nvSpPr>
        <p:spPr>
          <a:xfrm>
            <a:off x="10493431" y="2804676"/>
            <a:ext cx="451724" cy="468952"/>
          </a:xfrm>
          <a:custGeom>
            <a:avLst/>
            <a:gdLst>
              <a:gd name="connsiteX0" fmla="*/ 75307 w 665474"/>
              <a:gd name="connsiteY0" fmla="*/ 366705 h 690852"/>
              <a:gd name="connsiteX1" fmla="*/ 150614 w 665474"/>
              <a:gd name="connsiteY1" fmla="*/ 442012 h 690852"/>
              <a:gd name="connsiteX2" fmla="*/ 104620 w 665474"/>
              <a:gd name="connsiteY2" fmla="*/ 511401 h 690852"/>
              <a:gd name="connsiteX3" fmla="*/ 99861 w 665474"/>
              <a:gd name="connsiteY3" fmla="*/ 512362 h 690852"/>
              <a:gd name="connsiteX4" fmla="*/ 99861 w 665474"/>
              <a:gd name="connsiteY4" fmla="*/ 690852 h 690852"/>
              <a:gd name="connsiteX5" fmla="*/ 50753 w 665474"/>
              <a:gd name="connsiteY5" fmla="*/ 690852 h 690852"/>
              <a:gd name="connsiteX6" fmla="*/ 50753 w 665474"/>
              <a:gd name="connsiteY6" fmla="*/ 512362 h 690852"/>
              <a:gd name="connsiteX7" fmla="*/ 45994 w 665474"/>
              <a:gd name="connsiteY7" fmla="*/ 511401 h 690852"/>
              <a:gd name="connsiteX8" fmla="*/ 0 w 665474"/>
              <a:gd name="connsiteY8" fmla="*/ 442012 h 690852"/>
              <a:gd name="connsiteX9" fmla="*/ 75307 w 665474"/>
              <a:gd name="connsiteY9" fmla="*/ 366705 h 690852"/>
              <a:gd name="connsiteX10" fmla="*/ 112148 w 665474"/>
              <a:gd name="connsiteY10" fmla="*/ 29469 h 690852"/>
              <a:gd name="connsiteX11" fmla="*/ 187455 w 665474"/>
              <a:gd name="connsiteY11" fmla="*/ 104776 h 690852"/>
              <a:gd name="connsiteX12" fmla="*/ 141461 w 665474"/>
              <a:gd name="connsiteY12" fmla="*/ 174165 h 690852"/>
              <a:gd name="connsiteX13" fmla="*/ 136691 w 665474"/>
              <a:gd name="connsiteY13" fmla="*/ 175128 h 690852"/>
              <a:gd name="connsiteX14" fmla="*/ 136691 w 665474"/>
              <a:gd name="connsiteY14" fmla="*/ 294609 h 690852"/>
              <a:gd name="connsiteX15" fmla="*/ 219184 w 665474"/>
              <a:gd name="connsiteY15" fmla="*/ 358937 h 690852"/>
              <a:gd name="connsiteX16" fmla="*/ 221828 w 665474"/>
              <a:gd name="connsiteY16" fmla="*/ 358937 h 690852"/>
              <a:gd name="connsiteX17" fmla="*/ 221828 w 665474"/>
              <a:gd name="connsiteY17" fmla="*/ 360999 h 690852"/>
              <a:gd name="connsiteX18" fmla="*/ 221975 w 665474"/>
              <a:gd name="connsiteY18" fmla="*/ 361113 h 690852"/>
              <a:gd name="connsiteX19" fmla="*/ 221828 w 665474"/>
              <a:gd name="connsiteY19" fmla="*/ 361302 h 690852"/>
              <a:gd name="connsiteX20" fmla="*/ 221828 w 665474"/>
              <a:gd name="connsiteY20" fmla="*/ 690852 h 690852"/>
              <a:gd name="connsiteX21" fmla="*/ 172721 w 665474"/>
              <a:gd name="connsiteY21" fmla="*/ 690852 h 690852"/>
              <a:gd name="connsiteX22" fmla="*/ 172721 w 665474"/>
              <a:gd name="connsiteY22" fmla="*/ 385015 h 690852"/>
              <a:gd name="connsiteX23" fmla="*/ 88352 w 665474"/>
              <a:gd name="connsiteY23" fmla="*/ 319232 h 690852"/>
              <a:gd name="connsiteX24" fmla="*/ 87584 w 665474"/>
              <a:gd name="connsiteY24" fmla="*/ 319232 h 690852"/>
              <a:gd name="connsiteX25" fmla="*/ 87584 w 665474"/>
              <a:gd name="connsiteY25" fmla="*/ 318633 h 690852"/>
              <a:gd name="connsiteX26" fmla="*/ 87572 w 665474"/>
              <a:gd name="connsiteY26" fmla="*/ 318624 h 690852"/>
              <a:gd name="connsiteX27" fmla="*/ 87584 w 665474"/>
              <a:gd name="connsiteY27" fmla="*/ 318608 h 690852"/>
              <a:gd name="connsiteX28" fmla="*/ 87584 w 665474"/>
              <a:gd name="connsiteY28" fmla="*/ 175124 h 690852"/>
              <a:gd name="connsiteX29" fmla="*/ 82835 w 665474"/>
              <a:gd name="connsiteY29" fmla="*/ 174165 h 690852"/>
              <a:gd name="connsiteX30" fmla="*/ 36841 w 665474"/>
              <a:gd name="connsiteY30" fmla="*/ 104776 h 690852"/>
              <a:gd name="connsiteX31" fmla="*/ 112148 w 665474"/>
              <a:gd name="connsiteY31" fmla="*/ 29469 h 690852"/>
              <a:gd name="connsiteX32" fmla="*/ 537790 w 665474"/>
              <a:gd name="connsiteY32" fmla="*/ 0 h 690852"/>
              <a:gd name="connsiteX33" fmla="*/ 613097 w 665474"/>
              <a:gd name="connsiteY33" fmla="*/ 75307 h 690852"/>
              <a:gd name="connsiteX34" fmla="*/ 537790 w 665474"/>
              <a:gd name="connsiteY34" fmla="*/ 150614 h 690852"/>
              <a:gd name="connsiteX35" fmla="*/ 517872 w 665474"/>
              <a:gd name="connsiteY35" fmla="*/ 146592 h 690852"/>
              <a:gd name="connsiteX36" fmla="*/ 487027 w 665474"/>
              <a:gd name="connsiteY36" fmla="*/ 204492 h 690852"/>
              <a:gd name="connsiteX37" fmla="*/ 487027 w 665474"/>
              <a:gd name="connsiteY37" fmla="*/ 467644 h 690852"/>
              <a:gd name="connsiteX38" fmla="*/ 527266 w 665474"/>
              <a:gd name="connsiteY38" fmla="*/ 405641 h 690852"/>
              <a:gd name="connsiteX39" fmla="*/ 520778 w 665474"/>
              <a:gd name="connsiteY39" fmla="*/ 396018 h 690852"/>
              <a:gd name="connsiteX40" fmla="*/ 514860 w 665474"/>
              <a:gd name="connsiteY40" fmla="*/ 366705 h 690852"/>
              <a:gd name="connsiteX41" fmla="*/ 590167 w 665474"/>
              <a:gd name="connsiteY41" fmla="*/ 291398 h 690852"/>
              <a:gd name="connsiteX42" fmla="*/ 665474 w 665474"/>
              <a:gd name="connsiteY42" fmla="*/ 366705 h 690852"/>
              <a:gd name="connsiteX43" fmla="*/ 590167 w 665474"/>
              <a:gd name="connsiteY43" fmla="*/ 442012 h 690852"/>
              <a:gd name="connsiteX44" fmla="*/ 565472 w 665474"/>
              <a:gd name="connsiteY44" fmla="*/ 437026 h 690852"/>
              <a:gd name="connsiteX45" fmla="*/ 487027 w 665474"/>
              <a:gd name="connsiteY45" fmla="*/ 557913 h 690852"/>
              <a:gd name="connsiteX46" fmla="*/ 487027 w 665474"/>
              <a:gd name="connsiteY46" fmla="*/ 690852 h 690852"/>
              <a:gd name="connsiteX47" fmla="*/ 437919 w 665474"/>
              <a:gd name="connsiteY47" fmla="*/ 690852 h 690852"/>
              <a:gd name="connsiteX48" fmla="*/ 437919 w 665474"/>
              <a:gd name="connsiteY48" fmla="*/ 450171 h 690852"/>
              <a:gd name="connsiteX49" fmla="*/ 433643 w 665474"/>
              <a:gd name="connsiteY49" fmla="*/ 471339 h 690852"/>
              <a:gd name="connsiteX50" fmla="*/ 393563 w 665474"/>
              <a:gd name="connsiteY50" fmla="*/ 511411 h 690852"/>
              <a:gd name="connsiteX51" fmla="*/ 390458 w 665474"/>
              <a:gd name="connsiteY51" fmla="*/ 512038 h 690852"/>
              <a:gd name="connsiteX52" fmla="*/ 390458 w 665474"/>
              <a:gd name="connsiteY52" fmla="*/ 690852 h 690852"/>
              <a:gd name="connsiteX53" fmla="*/ 341339 w 665474"/>
              <a:gd name="connsiteY53" fmla="*/ 690852 h 690852"/>
              <a:gd name="connsiteX54" fmla="*/ 341339 w 665474"/>
              <a:gd name="connsiteY54" fmla="*/ 512699 h 690852"/>
              <a:gd name="connsiteX55" fmla="*/ 334938 w 665474"/>
              <a:gd name="connsiteY55" fmla="*/ 511406 h 690852"/>
              <a:gd name="connsiteX56" fmla="*/ 313505 w 665474"/>
              <a:gd name="connsiteY56" fmla="*/ 496952 h 690852"/>
              <a:gd name="connsiteX57" fmla="*/ 313505 w 665474"/>
              <a:gd name="connsiteY57" fmla="*/ 690852 h 690852"/>
              <a:gd name="connsiteX58" fmla="*/ 264397 w 665474"/>
              <a:gd name="connsiteY58" fmla="*/ 690852 h 690852"/>
              <a:gd name="connsiteX59" fmla="*/ 264397 w 665474"/>
              <a:gd name="connsiteY59" fmla="*/ 250428 h 690852"/>
              <a:gd name="connsiteX60" fmla="*/ 259632 w 665474"/>
              <a:gd name="connsiteY60" fmla="*/ 249465 h 690852"/>
              <a:gd name="connsiteX61" fmla="*/ 213644 w 665474"/>
              <a:gd name="connsiteY61" fmla="*/ 180072 h 690852"/>
              <a:gd name="connsiteX62" fmla="*/ 213644 w 665474"/>
              <a:gd name="connsiteY62" fmla="*/ 180058 h 690852"/>
              <a:gd name="connsiteX63" fmla="*/ 288958 w 665474"/>
              <a:gd name="connsiteY63" fmla="*/ 104758 h 690852"/>
              <a:gd name="connsiteX64" fmla="*/ 364258 w 665474"/>
              <a:gd name="connsiteY64" fmla="*/ 180072 h 690852"/>
              <a:gd name="connsiteX65" fmla="*/ 364258 w 665474"/>
              <a:gd name="connsiteY65" fmla="*/ 180087 h 690852"/>
              <a:gd name="connsiteX66" fmla="*/ 318257 w 665474"/>
              <a:gd name="connsiteY66" fmla="*/ 249471 h 690852"/>
              <a:gd name="connsiteX67" fmla="*/ 313505 w 665474"/>
              <a:gd name="connsiteY67" fmla="*/ 250430 h 690852"/>
              <a:gd name="connsiteX68" fmla="*/ 313505 w 665474"/>
              <a:gd name="connsiteY68" fmla="*/ 387069 h 690852"/>
              <a:gd name="connsiteX69" fmla="*/ 334951 w 665474"/>
              <a:gd name="connsiteY69" fmla="*/ 372613 h 690852"/>
              <a:gd name="connsiteX70" fmla="*/ 364264 w 665474"/>
              <a:gd name="connsiteY70" fmla="*/ 366698 h 690852"/>
              <a:gd name="connsiteX71" fmla="*/ 433649 w 665474"/>
              <a:gd name="connsiteY71" fmla="*/ 412699 h 690852"/>
              <a:gd name="connsiteX72" fmla="*/ 437919 w 665474"/>
              <a:gd name="connsiteY72" fmla="*/ 433860 h 690852"/>
              <a:gd name="connsiteX73" fmla="*/ 437919 w 665474"/>
              <a:gd name="connsiteY73" fmla="*/ 191537 h 690852"/>
              <a:gd name="connsiteX74" fmla="*/ 438260 w 665474"/>
              <a:gd name="connsiteY74" fmla="*/ 191537 h 690852"/>
              <a:gd name="connsiteX75" fmla="*/ 477427 w 665474"/>
              <a:gd name="connsiteY75" fmla="*/ 118007 h 690852"/>
              <a:gd name="connsiteX76" fmla="*/ 468401 w 665474"/>
              <a:gd name="connsiteY76" fmla="*/ 104620 h 690852"/>
              <a:gd name="connsiteX77" fmla="*/ 462483 w 665474"/>
              <a:gd name="connsiteY77" fmla="*/ 75307 h 690852"/>
              <a:gd name="connsiteX78" fmla="*/ 537790 w 665474"/>
              <a:gd name="connsiteY78" fmla="*/ 0 h 690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65474" h="690852">
                <a:moveTo>
                  <a:pt x="75307" y="366705"/>
                </a:moveTo>
                <a:cubicBezTo>
                  <a:pt x="116898" y="366705"/>
                  <a:pt x="150614" y="400421"/>
                  <a:pt x="150614" y="442012"/>
                </a:cubicBezTo>
                <a:cubicBezTo>
                  <a:pt x="150614" y="473205"/>
                  <a:pt x="131649" y="499969"/>
                  <a:pt x="104620" y="511401"/>
                </a:cubicBezTo>
                <a:lnTo>
                  <a:pt x="99861" y="512362"/>
                </a:lnTo>
                <a:lnTo>
                  <a:pt x="99861" y="690852"/>
                </a:lnTo>
                <a:lnTo>
                  <a:pt x="50753" y="690852"/>
                </a:lnTo>
                <a:lnTo>
                  <a:pt x="50753" y="512362"/>
                </a:lnTo>
                <a:lnTo>
                  <a:pt x="45994" y="511401"/>
                </a:lnTo>
                <a:cubicBezTo>
                  <a:pt x="18965" y="499969"/>
                  <a:pt x="0" y="473205"/>
                  <a:pt x="0" y="442012"/>
                </a:cubicBezTo>
                <a:cubicBezTo>
                  <a:pt x="0" y="400421"/>
                  <a:pt x="33716" y="366705"/>
                  <a:pt x="75307" y="366705"/>
                </a:cubicBezTo>
                <a:close/>
                <a:moveTo>
                  <a:pt x="112148" y="29469"/>
                </a:moveTo>
                <a:cubicBezTo>
                  <a:pt x="153739" y="29469"/>
                  <a:pt x="187455" y="63185"/>
                  <a:pt x="187455" y="104776"/>
                </a:cubicBezTo>
                <a:cubicBezTo>
                  <a:pt x="187455" y="135969"/>
                  <a:pt x="168490" y="162733"/>
                  <a:pt x="141461" y="174165"/>
                </a:cubicBezTo>
                <a:lnTo>
                  <a:pt x="136691" y="175128"/>
                </a:lnTo>
                <a:lnTo>
                  <a:pt x="136691" y="294609"/>
                </a:lnTo>
                <a:lnTo>
                  <a:pt x="219184" y="358937"/>
                </a:lnTo>
                <a:lnTo>
                  <a:pt x="221828" y="358937"/>
                </a:lnTo>
                <a:lnTo>
                  <a:pt x="221828" y="360999"/>
                </a:lnTo>
                <a:lnTo>
                  <a:pt x="221975" y="361113"/>
                </a:lnTo>
                <a:lnTo>
                  <a:pt x="221828" y="361302"/>
                </a:lnTo>
                <a:lnTo>
                  <a:pt x="221828" y="690852"/>
                </a:lnTo>
                <a:lnTo>
                  <a:pt x="172721" y="690852"/>
                </a:lnTo>
                <a:lnTo>
                  <a:pt x="172721" y="385015"/>
                </a:lnTo>
                <a:lnTo>
                  <a:pt x="88352" y="319232"/>
                </a:lnTo>
                <a:lnTo>
                  <a:pt x="87584" y="319232"/>
                </a:lnTo>
                <a:lnTo>
                  <a:pt x="87584" y="318633"/>
                </a:lnTo>
                <a:lnTo>
                  <a:pt x="87572" y="318624"/>
                </a:lnTo>
                <a:lnTo>
                  <a:pt x="87584" y="318608"/>
                </a:lnTo>
                <a:lnTo>
                  <a:pt x="87584" y="175124"/>
                </a:lnTo>
                <a:lnTo>
                  <a:pt x="82835" y="174165"/>
                </a:lnTo>
                <a:cubicBezTo>
                  <a:pt x="55806" y="162733"/>
                  <a:pt x="36841" y="135969"/>
                  <a:pt x="36841" y="104776"/>
                </a:cubicBezTo>
                <a:cubicBezTo>
                  <a:pt x="36841" y="63185"/>
                  <a:pt x="70557" y="29469"/>
                  <a:pt x="112148" y="29469"/>
                </a:cubicBezTo>
                <a:close/>
                <a:moveTo>
                  <a:pt x="537790" y="0"/>
                </a:moveTo>
                <a:cubicBezTo>
                  <a:pt x="579381" y="0"/>
                  <a:pt x="613097" y="33716"/>
                  <a:pt x="613097" y="75307"/>
                </a:cubicBezTo>
                <a:cubicBezTo>
                  <a:pt x="613097" y="116898"/>
                  <a:pt x="579381" y="150614"/>
                  <a:pt x="537790" y="150614"/>
                </a:cubicBezTo>
                <a:lnTo>
                  <a:pt x="517872" y="146592"/>
                </a:lnTo>
                <a:lnTo>
                  <a:pt x="487027" y="204492"/>
                </a:lnTo>
                <a:lnTo>
                  <a:pt x="487027" y="467644"/>
                </a:lnTo>
                <a:lnTo>
                  <a:pt x="527266" y="405641"/>
                </a:lnTo>
                <a:lnTo>
                  <a:pt x="520778" y="396018"/>
                </a:lnTo>
                <a:cubicBezTo>
                  <a:pt x="516967" y="387008"/>
                  <a:pt x="514860" y="377103"/>
                  <a:pt x="514860" y="366705"/>
                </a:cubicBezTo>
                <a:cubicBezTo>
                  <a:pt x="514860" y="325114"/>
                  <a:pt x="548576" y="291398"/>
                  <a:pt x="590167" y="291398"/>
                </a:cubicBezTo>
                <a:cubicBezTo>
                  <a:pt x="631758" y="291398"/>
                  <a:pt x="665474" y="325114"/>
                  <a:pt x="665474" y="366705"/>
                </a:cubicBezTo>
                <a:cubicBezTo>
                  <a:pt x="665474" y="408296"/>
                  <a:pt x="631758" y="442012"/>
                  <a:pt x="590167" y="442012"/>
                </a:cubicBezTo>
                <a:lnTo>
                  <a:pt x="565472" y="437026"/>
                </a:lnTo>
                <a:lnTo>
                  <a:pt x="487027" y="557913"/>
                </a:lnTo>
                <a:lnTo>
                  <a:pt x="487027" y="690852"/>
                </a:lnTo>
                <a:lnTo>
                  <a:pt x="437919" y="690852"/>
                </a:lnTo>
                <a:lnTo>
                  <a:pt x="437919" y="450171"/>
                </a:lnTo>
                <a:lnTo>
                  <a:pt x="433643" y="471339"/>
                </a:lnTo>
                <a:cubicBezTo>
                  <a:pt x="426020" y="489358"/>
                  <a:pt x="411583" y="503792"/>
                  <a:pt x="393563" y="511411"/>
                </a:cubicBezTo>
                <a:lnTo>
                  <a:pt x="390458" y="512038"/>
                </a:lnTo>
                <a:lnTo>
                  <a:pt x="390458" y="690852"/>
                </a:lnTo>
                <a:lnTo>
                  <a:pt x="341339" y="690852"/>
                </a:lnTo>
                <a:lnTo>
                  <a:pt x="341339" y="512699"/>
                </a:lnTo>
                <a:lnTo>
                  <a:pt x="334938" y="511406"/>
                </a:lnTo>
                <a:lnTo>
                  <a:pt x="313505" y="496952"/>
                </a:lnTo>
                <a:lnTo>
                  <a:pt x="313505" y="690852"/>
                </a:lnTo>
                <a:lnTo>
                  <a:pt x="264397" y="690852"/>
                </a:lnTo>
                <a:lnTo>
                  <a:pt x="264397" y="250428"/>
                </a:lnTo>
                <a:lnTo>
                  <a:pt x="259632" y="249465"/>
                </a:lnTo>
                <a:cubicBezTo>
                  <a:pt x="232604" y="238031"/>
                  <a:pt x="213641" y="211265"/>
                  <a:pt x="213644" y="180072"/>
                </a:cubicBezTo>
                <a:cubicBezTo>
                  <a:pt x="213644" y="180067"/>
                  <a:pt x="213644" y="180062"/>
                  <a:pt x="213644" y="180058"/>
                </a:cubicBezTo>
                <a:cubicBezTo>
                  <a:pt x="213648" y="138467"/>
                  <a:pt x="247367" y="104754"/>
                  <a:pt x="288958" y="104758"/>
                </a:cubicBezTo>
                <a:cubicBezTo>
                  <a:pt x="330549" y="104762"/>
                  <a:pt x="364262" y="138481"/>
                  <a:pt x="364258" y="180072"/>
                </a:cubicBezTo>
                <a:cubicBezTo>
                  <a:pt x="364258" y="180077"/>
                  <a:pt x="364258" y="180082"/>
                  <a:pt x="364258" y="180087"/>
                </a:cubicBezTo>
                <a:cubicBezTo>
                  <a:pt x="364255" y="211280"/>
                  <a:pt x="345287" y="238042"/>
                  <a:pt x="318257" y="249471"/>
                </a:cubicBezTo>
                <a:lnTo>
                  <a:pt x="313505" y="250430"/>
                </a:lnTo>
                <a:lnTo>
                  <a:pt x="313505" y="387069"/>
                </a:lnTo>
                <a:lnTo>
                  <a:pt x="334951" y="372613"/>
                </a:lnTo>
                <a:cubicBezTo>
                  <a:pt x="343961" y="368803"/>
                  <a:pt x="353866" y="366697"/>
                  <a:pt x="364264" y="366698"/>
                </a:cubicBezTo>
                <a:cubicBezTo>
                  <a:pt x="395457" y="366701"/>
                  <a:pt x="422219" y="385669"/>
                  <a:pt x="433649" y="412699"/>
                </a:cubicBezTo>
                <a:lnTo>
                  <a:pt x="437919" y="433860"/>
                </a:lnTo>
                <a:lnTo>
                  <a:pt x="437919" y="191537"/>
                </a:lnTo>
                <a:lnTo>
                  <a:pt x="438260" y="191537"/>
                </a:lnTo>
                <a:lnTo>
                  <a:pt x="477427" y="118007"/>
                </a:lnTo>
                <a:lnTo>
                  <a:pt x="468401" y="104620"/>
                </a:lnTo>
                <a:cubicBezTo>
                  <a:pt x="464590" y="95610"/>
                  <a:pt x="462483" y="85705"/>
                  <a:pt x="462483" y="75307"/>
                </a:cubicBezTo>
                <a:cubicBezTo>
                  <a:pt x="462483" y="33716"/>
                  <a:pt x="496199" y="0"/>
                  <a:pt x="537790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186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0" name="文本占位符 19">
            <a:extLst>
              <a:ext uri="{FF2B5EF4-FFF2-40B4-BE49-F238E27FC236}">
                <a16:creationId xmlns:a16="http://schemas.microsoft.com/office/drawing/2014/main" xmlns="" id="{8D85219D-45C2-464B-BB25-B2064BCB2DF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请在此处输入标题</a:t>
            </a:r>
          </a:p>
        </p:txBody>
      </p:sp>
    </p:spTree>
    <p:extLst>
      <p:ext uri="{BB962C8B-B14F-4D97-AF65-F5344CB8AC3E}">
        <p14:creationId xmlns:p14="http://schemas.microsoft.com/office/powerpoint/2010/main" val="4061091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2C90AB2E-4F0E-4A75-BA77-FC563CC9A570}"/>
              </a:ext>
            </a:extLst>
          </p:cNvPr>
          <p:cNvSpPr/>
          <p:nvPr/>
        </p:nvSpPr>
        <p:spPr>
          <a:xfrm>
            <a:off x="3724355" y="3573150"/>
            <a:ext cx="7772320" cy="830997"/>
          </a:xfrm>
          <a:prstGeom prst="rect">
            <a:avLst/>
          </a:prstGeom>
          <a:scene3d>
            <a:camera prst="perspectiveFront" fov="4500000"/>
            <a:lightRig rig="threePt" dir="t"/>
          </a:scene3d>
        </p:spPr>
        <p:txBody>
          <a:bodyPr wrap="square">
            <a:spAutoFit/>
            <a:sp3d extrusionH="63500" prstMaterial="metal">
              <a:contourClr>
                <a:srgbClr val="FFFFFF"/>
              </a:contourClr>
            </a:sp3d>
          </a:bodyPr>
          <a:lstStyle/>
          <a:p>
            <a:pPr defTabSz="457200"/>
            <a:r>
              <a:rPr lang="zh-CN" altLang="en-US" sz="4800" spc="300">
                <a:gradFill>
                  <a:gsLst>
                    <a:gs pos="0">
                      <a:srgbClr val="FFFFFF"/>
                    </a:gs>
                    <a:gs pos="58000">
                      <a:srgbClr val="FFFFFF"/>
                    </a:gs>
                    <a:gs pos="59000">
                      <a:srgbClr val="95969C"/>
                    </a:gs>
                    <a:gs pos="77000">
                      <a:srgbClr val="FFFFFF"/>
                    </a:gs>
                  </a:gsLst>
                  <a:lin ang="5400000" scaled="1"/>
                </a:gradFill>
                <a:effectLst>
                  <a:outerShdw blurRad="228600" dist="50800" dir="5400000" algn="ctr" rotWithShape="0">
                    <a:srgbClr val="000000">
                      <a:alpha val="55000"/>
                    </a:srgbClr>
                  </a:outerShdw>
                </a:effectLst>
                <a:latin typeface="+mj-ea"/>
                <a:ea typeface="+mj-ea"/>
                <a:cs typeface="阿里巴巴普惠体 H" panose="00020600040101010101" pitchFamily="18" charset="-122"/>
              </a:rPr>
              <a:t>请在此处输入标题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5A1908A7-3EFE-4AF9-A1AA-CB59B4E4A5BA}"/>
              </a:ext>
            </a:extLst>
          </p:cNvPr>
          <p:cNvSpPr/>
          <p:nvPr/>
        </p:nvSpPr>
        <p:spPr>
          <a:xfrm>
            <a:off x="3894867" y="4350668"/>
            <a:ext cx="760180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altLang="zh-CN">
                <a:effectLst>
                  <a:outerShdw blurRad="25400" sx="102000" sy="102000" algn="ctr" rotWithShape="0">
                    <a:prstClr val="black">
                      <a:alpha val="20000"/>
                    </a:prstClr>
                  </a:outerShdw>
                </a:effectLst>
                <a:latin typeface="+mn-ea"/>
              </a:rPr>
              <a:t>HERE INPUT YOUR ENGLISH TEXT</a:t>
            </a:r>
            <a:endParaRPr lang="zh-CN" altLang="en-US" dirty="0">
              <a:effectLst>
                <a:outerShdw blurRad="25400" sx="102000" sy="102000" algn="ctr" rotWithShape="0">
                  <a:prstClr val="black">
                    <a:alpha val="20000"/>
                  </a:prstClr>
                </a:outerShdw>
              </a:effectLst>
              <a:latin typeface="+mn-ea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FDE8E514-51CD-4FFF-9D3E-004C6794FA6E}"/>
              </a:ext>
            </a:extLst>
          </p:cNvPr>
          <p:cNvSpPr/>
          <p:nvPr/>
        </p:nvSpPr>
        <p:spPr>
          <a:xfrm>
            <a:off x="5229305" y="707775"/>
            <a:ext cx="6267370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sz="3600">
                <a:solidFill>
                  <a:schemeClr val="tx1">
                    <a:alpha val="70000"/>
                  </a:schemeClr>
                </a:solidFill>
                <a:latin typeface="+mj-ea"/>
                <a:ea typeface="+mj-ea"/>
              </a:rPr>
              <a:t>请在此处输入标题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225DFB08-319C-4EC0-BE78-4CC2B4EA7D43}"/>
              </a:ext>
            </a:extLst>
          </p:cNvPr>
          <p:cNvSpPr/>
          <p:nvPr/>
        </p:nvSpPr>
        <p:spPr>
          <a:xfrm>
            <a:off x="5229305" y="1261773"/>
            <a:ext cx="626737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altLang="zh-CN" sz="1400">
                <a:solidFill>
                  <a:schemeClr val="tx1">
                    <a:alpha val="70000"/>
                  </a:schemeClr>
                </a:solidFill>
                <a:effectLst>
                  <a:outerShdw blurRad="25400" sx="102000" sy="102000" algn="ctr" rotWithShape="0">
                    <a:prstClr val="black">
                      <a:alpha val="20000"/>
                    </a:prstClr>
                  </a:outerShdw>
                </a:effectLst>
                <a:latin typeface="+mn-ea"/>
              </a:rPr>
              <a:t>HERE INPUT YOUR ENGLISH TEXT</a:t>
            </a:r>
            <a:endParaRPr lang="zh-CN" altLang="en-US" sz="1400" dirty="0">
              <a:solidFill>
                <a:schemeClr val="tx1">
                  <a:alpha val="70000"/>
                </a:schemeClr>
              </a:solidFill>
              <a:effectLst>
                <a:outerShdw blurRad="25400" sx="102000" sy="102000" algn="ctr" rotWithShape="0">
                  <a:prstClr val="black">
                    <a:alpha val="20000"/>
                  </a:prstClr>
                </a:outerShdw>
              </a:effectLst>
              <a:latin typeface="+mn-ea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97921A94-868C-4A1A-917F-CE62C12630A3}"/>
              </a:ext>
            </a:extLst>
          </p:cNvPr>
          <p:cNvSpPr/>
          <p:nvPr/>
        </p:nvSpPr>
        <p:spPr>
          <a:xfrm>
            <a:off x="5229305" y="2155032"/>
            <a:ext cx="6267370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sz="3600">
                <a:solidFill>
                  <a:schemeClr val="tx1">
                    <a:alpha val="70000"/>
                  </a:schemeClr>
                </a:solidFill>
                <a:latin typeface="+mj-ea"/>
                <a:ea typeface="+mj-ea"/>
              </a:rPr>
              <a:t>请在此处输入标题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9D99F972-DCD9-478F-A109-867709CB1042}"/>
              </a:ext>
            </a:extLst>
          </p:cNvPr>
          <p:cNvSpPr/>
          <p:nvPr/>
        </p:nvSpPr>
        <p:spPr>
          <a:xfrm>
            <a:off x="5229305" y="2709030"/>
            <a:ext cx="626737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altLang="zh-CN" sz="1400">
                <a:solidFill>
                  <a:schemeClr val="tx1">
                    <a:alpha val="70000"/>
                  </a:schemeClr>
                </a:solidFill>
                <a:effectLst>
                  <a:outerShdw blurRad="25400" sx="102000" sy="102000" algn="ctr" rotWithShape="0">
                    <a:prstClr val="black">
                      <a:alpha val="20000"/>
                    </a:prstClr>
                  </a:outerShdw>
                </a:effectLst>
                <a:latin typeface="+mn-ea"/>
              </a:rPr>
              <a:t>HERE INPUT YOUR ENGLISH TEXT</a:t>
            </a:r>
            <a:endParaRPr lang="zh-CN" altLang="en-US" sz="1400" dirty="0">
              <a:solidFill>
                <a:schemeClr val="tx1">
                  <a:alpha val="70000"/>
                </a:schemeClr>
              </a:solidFill>
              <a:effectLst>
                <a:outerShdw blurRad="25400" sx="102000" sy="102000" algn="ctr" rotWithShape="0">
                  <a:prstClr val="black">
                    <a:alpha val="20000"/>
                  </a:prstClr>
                </a:outerShdw>
              </a:effectLst>
              <a:latin typeface="+mn-ea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023697E6-5851-467B-B8B7-E146474C2FF3}"/>
              </a:ext>
            </a:extLst>
          </p:cNvPr>
          <p:cNvSpPr/>
          <p:nvPr/>
        </p:nvSpPr>
        <p:spPr>
          <a:xfrm>
            <a:off x="5229305" y="5378227"/>
            <a:ext cx="6267370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sz="3600">
                <a:solidFill>
                  <a:schemeClr val="tx1">
                    <a:alpha val="70000"/>
                  </a:schemeClr>
                </a:solidFill>
                <a:latin typeface="+mj-ea"/>
                <a:ea typeface="+mj-ea"/>
              </a:rPr>
              <a:t>请在此处输入标题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8EEF97CC-85C8-42F2-A7F8-68AF8F55750E}"/>
              </a:ext>
            </a:extLst>
          </p:cNvPr>
          <p:cNvSpPr/>
          <p:nvPr/>
        </p:nvSpPr>
        <p:spPr>
          <a:xfrm>
            <a:off x="5229305" y="5932225"/>
            <a:ext cx="626737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altLang="zh-CN" sz="1400">
                <a:solidFill>
                  <a:schemeClr val="tx1">
                    <a:alpha val="70000"/>
                  </a:schemeClr>
                </a:solidFill>
                <a:effectLst>
                  <a:outerShdw blurRad="25400" sx="102000" sy="102000" algn="ctr" rotWithShape="0">
                    <a:prstClr val="black">
                      <a:alpha val="20000"/>
                    </a:prstClr>
                  </a:outerShdw>
                </a:effectLst>
                <a:latin typeface="+mn-ea"/>
              </a:rPr>
              <a:t>HERE INPUT YOUR ENGLISH TEXT</a:t>
            </a:r>
            <a:endParaRPr lang="zh-CN" altLang="en-US" sz="1400" dirty="0">
              <a:solidFill>
                <a:schemeClr val="tx1">
                  <a:alpha val="70000"/>
                </a:schemeClr>
              </a:solidFill>
              <a:effectLst>
                <a:outerShdw blurRad="25400" sx="102000" sy="102000" algn="ctr" rotWithShape="0">
                  <a:prstClr val="black">
                    <a:alpha val="20000"/>
                  </a:prstClr>
                </a:outerShd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72916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54B7C82A-3538-4116-BCB6-047166109F56}"/>
              </a:ext>
            </a:extLst>
          </p:cNvPr>
          <p:cNvSpPr txBox="1"/>
          <p:nvPr/>
        </p:nvSpPr>
        <p:spPr>
          <a:xfrm>
            <a:off x="1513228" y="4459214"/>
            <a:ext cx="1006687" cy="46166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>
            <a:spAutoFit/>
          </a:bodyPr>
          <a:lstStyle/>
          <a:p>
            <a:pPr marL="342887" lvl="0" indent="-342887" algn="ctr" defTabSz="914366" hangingPunct="0">
              <a:lnSpc>
                <a:spcPct val="150000"/>
              </a:lnSpc>
              <a:buClr>
                <a:srgbClr val="C00000"/>
              </a:buClr>
              <a:buSzPct val="80000"/>
              <a:defRPr/>
            </a:pPr>
            <a:r>
              <a:rPr lang="zh-CN" altLang="en-US" sz="2000" kern="0">
                <a:latin typeface="+mj-ea"/>
                <a:ea typeface="+mj-ea"/>
                <a:sym typeface="Arial"/>
              </a:rPr>
              <a:t>输入内容</a:t>
            </a:r>
            <a:endParaRPr lang="zh-CN" altLang="en-US" sz="2000" kern="0" dirty="0">
              <a:latin typeface="+mj-ea"/>
              <a:ea typeface="+mj-ea"/>
              <a:sym typeface="Arial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5F724F2C-1D52-401D-93F0-4A698BF56FAD}"/>
              </a:ext>
            </a:extLst>
          </p:cNvPr>
          <p:cNvSpPr txBox="1"/>
          <p:nvPr/>
        </p:nvSpPr>
        <p:spPr>
          <a:xfrm>
            <a:off x="4232850" y="4459214"/>
            <a:ext cx="1006687" cy="46166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>
            <a:spAutoFit/>
          </a:bodyPr>
          <a:lstStyle/>
          <a:p>
            <a:pPr marL="342887" lvl="0" indent="-342887" algn="ctr" defTabSz="914366" hangingPunct="0">
              <a:lnSpc>
                <a:spcPct val="150000"/>
              </a:lnSpc>
              <a:buClr>
                <a:srgbClr val="C00000"/>
              </a:buClr>
              <a:buSzPct val="80000"/>
              <a:defRPr/>
            </a:pPr>
            <a:r>
              <a:rPr lang="zh-CN" altLang="en-US" sz="2000" kern="0">
                <a:latin typeface="+mj-ea"/>
                <a:ea typeface="+mj-ea"/>
                <a:sym typeface="Arial"/>
              </a:rPr>
              <a:t>输入内容</a:t>
            </a:r>
            <a:endParaRPr lang="zh-CN" altLang="en-US" sz="2000" kern="0" dirty="0">
              <a:latin typeface="+mj-ea"/>
              <a:ea typeface="+mj-ea"/>
              <a:sym typeface="Arial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FA0C9809-18B0-4E43-BCB6-4102667CD5DE}"/>
              </a:ext>
            </a:extLst>
          </p:cNvPr>
          <p:cNvSpPr txBox="1"/>
          <p:nvPr/>
        </p:nvSpPr>
        <p:spPr>
          <a:xfrm>
            <a:off x="6952470" y="4459214"/>
            <a:ext cx="1006687" cy="46166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>
            <a:spAutoFit/>
          </a:bodyPr>
          <a:lstStyle/>
          <a:p>
            <a:pPr marL="342887" lvl="0" indent="-342887" algn="ctr" defTabSz="914366" hangingPunct="0">
              <a:lnSpc>
                <a:spcPct val="150000"/>
              </a:lnSpc>
              <a:buClr>
                <a:srgbClr val="C00000"/>
              </a:buClr>
              <a:buSzPct val="80000"/>
              <a:defRPr/>
            </a:pPr>
            <a:r>
              <a:rPr lang="zh-CN" altLang="en-US" sz="2000" kern="0">
                <a:latin typeface="+mj-ea"/>
                <a:ea typeface="+mj-ea"/>
                <a:sym typeface="Arial"/>
              </a:rPr>
              <a:t>输入内容</a:t>
            </a:r>
            <a:endParaRPr lang="zh-CN" altLang="en-US" sz="2000" kern="0" dirty="0">
              <a:latin typeface="+mj-ea"/>
              <a:ea typeface="+mj-ea"/>
              <a:sym typeface="Arial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E7544C80-888B-4486-9B05-B1CAC7E33014}"/>
              </a:ext>
            </a:extLst>
          </p:cNvPr>
          <p:cNvSpPr txBox="1"/>
          <p:nvPr/>
        </p:nvSpPr>
        <p:spPr>
          <a:xfrm>
            <a:off x="9672092" y="4459214"/>
            <a:ext cx="1006687" cy="46166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>
            <a:spAutoFit/>
          </a:bodyPr>
          <a:lstStyle/>
          <a:p>
            <a:pPr marL="342887" lvl="0" indent="-342887" algn="ctr" defTabSz="914366" hangingPunct="0">
              <a:lnSpc>
                <a:spcPct val="150000"/>
              </a:lnSpc>
              <a:buClr>
                <a:srgbClr val="C00000"/>
              </a:buClr>
              <a:buSzPct val="80000"/>
              <a:defRPr/>
            </a:pPr>
            <a:r>
              <a:rPr lang="zh-CN" altLang="en-US" sz="2000" kern="0">
                <a:latin typeface="+mj-ea"/>
                <a:ea typeface="+mj-ea"/>
                <a:sym typeface="Arial"/>
              </a:rPr>
              <a:t>输入内容</a:t>
            </a:r>
            <a:endParaRPr lang="zh-CN" altLang="en-US" sz="2000" kern="0" dirty="0">
              <a:latin typeface="+mj-ea"/>
              <a:ea typeface="+mj-ea"/>
              <a:sym typeface="Arial"/>
            </a:endParaRPr>
          </a:p>
        </p:txBody>
      </p:sp>
      <p:sp>
        <p:nvSpPr>
          <p:cNvPr id="72" name="任意多边形: 形状 71">
            <a:extLst>
              <a:ext uri="{FF2B5EF4-FFF2-40B4-BE49-F238E27FC236}">
                <a16:creationId xmlns:a16="http://schemas.microsoft.com/office/drawing/2014/main" xmlns="" id="{46E2B626-03C4-4E4B-BB77-4187EC21D3EA}"/>
              </a:ext>
            </a:extLst>
          </p:cNvPr>
          <p:cNvSpPr/>
          <p:nvPr/>
        </p:nvSpPr>
        <p:spPr>
          <a:xfrm>
            <a:off x="656758" y="7868372"/>
            <a:ext cx="2719622" cy="120731"/>
          </a:xfrm>
          <a:custGeom>
            <a:avLst/>
            <a:gdLst>
              <a:gd name="connsiteX0" fmla="*/ 0 w 2261394"/>
              <a:gd name="connsiteY0" fmla="*/ 0 h 5702300"/>
              <a:gd name="connsiteX1" fmla="*/ 2261394 w 2261394"/>
              <a:gd name="connsiteY1" fmla="*/ 0 h 5702300"/>
              <a:gd name="connsiteX2" fmla="*/ 2261394 w 2261394"/>
              <a:gd name="connsiteY2" fmla="*/ 5702300 h 5702300"/>
              <a:gd name="connsiteX3" fmla="*/ 0 w 2261394"/>
              <a:gd name="connsiteY3" fmla="*/ 5702300 h 5702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61394" h="5702300">
                <a:moveTo>
                  <a:pt x="0" y="0"/>
                </a:moveTo>
                <a:lnTo>
                  <a:pt x="2261394" y="0"/>
                </a:lnTo>
                <a:lnTo>
                  <a:pt x="2261394" y="5702300"/>
                </a:lnTo>
                <a:lnTo>
                  <a:pt x="0" y="5702300"/>
                </a:lnTo>
                <a:close/>
              </a:path>
            </a:pathLst>
          </a:cu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  <a:extLst>
            <a:ext uri="{91240B29-F687-4F45-9708-019B960494DF}">
              <a14:hiddenLine xmlns:a14="http://schemas.microsoft.com/office/drawing/2010/main" w="0" cap="flat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4983" tIns="54983" rIns="54983" bIns="54983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109965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65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cs"/>
              <a:sym typeface="Arial"/>
            </a:endParaRPr>
          </a:p>
        </p:txBody>
      </p:sp>
      <p:sp>
        <p:nvSpPr>
          <p:cNvPr id="74" name="任意多边形: 形状 73">
            <a:extLst>
              <a:ext uri="{FF2B5EF4-FFF2-40B4-BE49-F238E27FC236}">
                <a16:creationId xmlns:a16="http://schemas.microsoft.com/office/drawing/2014/main" xmlns="" id="{1A7B2EA0-5C2A-4CE2-9412-83E1FF3240F3}"/>
              </a:ext>
            </a:extLst>
          </p:cNvPr>
          <p:cNvSpPr/>
          <p:nvPr/>
        </p:nvSpPr>
        <p:spPr>
          <a:xfrm>
            <a:off x="3376382" y="7621026"/>
            <a:ext cx="2719621" cy="120731"/>
          </a:xfrm>
          <a:custGeom>
            <a:avLst/>
            <a:gdLst>
              <a:gd name="connsiteX0" fmla="*/ 0 w 2261393"/>
              <a:gd name="connsiteY0" fmla="*/ 0 h 5702300"/>
              <a:gd name="connsiteX1" fmla="*/ 2261393 w 2261393"/>
              <a:gd name="connsiteY1" fmla="*/ 0 h 5702300"/>
              <a:gd name="connsiteX2" fmla="*/ 2261393 w 2261393"/>
              <a:gd name="connsiteY2" fmla="*/ 5702300 h 5702300"/>
              <a:gd name="connsiteX3" fmla="*/ 0 w 2261393"/>
              <a:gd name="connsiteY3" fmla="*/ 5702300 h 5702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61393" h="5702300">
                <a:moveTo>
                  <a:pt x="0" y="0"/>
                </a:moveTo>
                <a:lnTo>
                  <a:pt x="2261393" y="0"/>
                </a:lnTo>
                <a:lnTo>
                  <a:pt x="2261393" y="5702300"/>
                </a:lnTo>
                <a:lnTo>
                  <a:pt x="0" y="5702300"/>
                </a:lnTo>
                <a:close/>
              </a:path>
            </a:pathLst>
          </a:cu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  <a:extLst>
            <a:ext uri="{91240B29-F687-4F45-9708-019B960494DF}">
              <a14:hiddenLine xmlns:a14="http://schemas.microsoft.com/office/drawing/2010/main" w="0" cap="flat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4983" tIns="54983" rIns="54983" bIns="54983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109965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65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cs"/>
              <a:sym typeface="Arial"/>
            </a:endParaRPr>
          </a:p>
        </p:txBody>
      </p:sp>
      <p:sp>
        <p:nvSpPr>
          <p:cNvPr id="76" name="任意多边形: 形状 75">
            <a:extLst>
              <a:ext uri="{FF2B5EF4-FFF2-40B4-BE49-F238E27FC236}">
                <a16:creationId xmlns:a16="http://schemas.microsoft.com/office/drawing/2014/main" xmlns="" id="{90662FB4-A16E-453C-9AC3-5323FC3BA3F6}"/>
              </a:ext>
            </a:extLst>
          </p:cNvPr>
          <p:cNvSpPr/>
          <p:nvPr/>
        </p:nvSpPr>
        <p:spPr>
          <a:xfrm>
            <a:off x="6096001" y="7868372"/>
            <a:ext cx="2719622" cy="120731"/>
          </a:xfrm>
          <a:custGeom>
            <a:avLst/>
            <a:gdLst>
              <a:gd name="connsiteX0" fmla="*/ 0 w 2261394"/>
              <a:gd name="connsiteY0" fmla="*/ 0 h 5702300"/>
              <a:gd name="connsiteX1" fmla="*/ 2261394 w 2261394"/>
              <a:gd name="connsiteY1" fmla="*/ 0 h 5702300"/>
              <a:gd name="connsiteX2" fmla="*/ 2261394 w 2261394"/>
              <a:gd name="connsiteY2" fmla="*/ 5702300 h 5702300"/>
              <a:gd name="connsiteX3" fmla="*/ 0 w 2261394"/>
              <a:gd name="connsiteY3" fmla="*/ 5702300 h 5702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61394" h="5702300">
                <a:moveTo>
                  <a:pt x="0" y="0"/>
                </a:moveTo>
                <a:lnTo>
                  <a:pt x="2261394" y="0"/>
                </a:lnTo>
                <a:lnTo>
                  <a:pt x="2261394" y="5702300"/>
                </a:lnTo>
                <a:lnTo>
                  <a:pt x="0" y="5702300"/>
                </a:lnTo>
                <a:close/>
              </a:path>
            </a:pathLst>
          </a:cu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  <a:extLst>
            <a:ext uri="{91240B29-F687-4F45-9708-019B960494DF}">
              <a14:hiddenLine xmlns:a14="http://schemas.microsoft.com/office/drawing/2010/main" w="0" cap="flat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4983" tIns="54983" rIns="54983" bIns="54983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109965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65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cs"/>
              <a:sym typeface="Arial"/>
            </a:endParaRPr>
          </a:p>
        </p:txBody>
      </p:sp>
      <p:sp>
        <p:nvSpPr>
          <p:cNvPr id="78" name="任意多边形: 形状 77">
            <a:extLst>
              <a:ext uri="{FF2B5EF4-FFF2-40B4-BE49-F238E27FC236}">
                <a16:creationId xmlns:a16="http://schemas.microsoft.com/office/drawing/2014/main" xmlns="" id="{EC30DD2F-FEA5-4AEB-B923-A5F917253B6F}"/>
              </a:ext>
            </a:extLst>
          </p:cNvPr>
          <p:cNvSpPr/>
          <p:nvPr/>
        </p:nvSpPr>
        <p:spPr>
          <a:xfrm>
            <a:off x="8815625" y="7621026"/>
            <a:ext cx="2719621" cy="120731"/>
          </a:xfrm>
          <a:custGeom>
            <a:avLst/>
            <a:gdLst>
              <a:gd name="connsiteX0" fmla="*/ 0 w 2261393"/>
              <a:gd name="connsiteY0" fmla="*/ 0 h 5702300"/>
              <a:gd name="connsiteX1" fmla="*/ 2261393 w 2261393"/>
              <a:gd name="connsiteY1" fmla="*/ 0 h 5702300"/>
              <a:gd name="connsiteX2" fmla="*/ 2261393 w 2261393"/>
              <a:gd name="connsiteY2" fmla="*/ 5702300 h 5702300"/>
              <a:gd name="connsiteX3" fmla="*/ 0 w 2261393"/>
              <a:gd name="connsiteY3" fmla="*/ 5702300 h 5702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61393" h="5702300">
                <a:moveTo>
                  <a:pt x="0" y="0"/>
                </a:moveTo>
                <a:lnTo>
                  <a:pt x="2261393" y="0"/>
                </a:lnTo>
                <a:lnTo>
                  <a:pt x="2261393" y="5702300"/>
                </a:lnTo>
                <a:lnTo>
                  <a:pt x="0" y="5702300"/>
                </a:lnTo>
                <a:close/>
              </a:path>
            </a:pathLst>
          </a:custGeom>
          <a:solidFill>
            <a:srgbClr val="FFFFFF"/>
          </a:solidFill>
          <a:ln w="12700" cap="flat">
            <a:noFill/>
            <a:prstDash val="solid"/>
            <a:miter lim="800000"/>
          </a:ln>
          <a:effectLst/>
          <a:sp3d/>
          <a:extLst>
            <a:ext uri="{91240B29-F687-4F45-9708-019B960494DF}">
              <a14:hiddenLine xmlns:a14="http://schemas.microsoft.com/office/drawing/2010/main" w="0" cap="flat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4983" tIns="54983" rIns="54983" bIns="54983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109965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65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cs"/>
              <a:sym typeface="Arial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2617AC5D-7C4E-413F-95C9-3C7379CFEA3D}"/>
              </a:ext>
            </a:extLst>
          </p:cNvPr>
          <p:cNvGrpSpPr/>
          <p:nvPr/>
        </p:nvGrpSpPr>
        <p:grpSpPr>
          <a:xfrm>
            <a:off x="3376382" y="2619376"/>
            <a:ext cx="5439243" cy="2305152"/>
            <a:chOff x="2807496" y="2398446"/>
            <a:chExt cx="4522787" cy="1416060"/>
          </a:xfrm>
        </p:grpSpPr>
        <p:cxnSp>
          <p:nvCxnSpPr>
            <p:cNvPr id="96" name="直接连接符 95">
              <a:extLst>
                <a:ext uri="{FF2B5EF4-FFF2-40B4-BE49-F238E27FC236}">
                  <a16:creationId xmlns:a16="http://schemas.microsoft.com/office/drawing/2014/main" xmlns="" id="{6DE357E6-EA47-4E5D-B904-4F6A8307732F}"/>
                </a:ext>
              </a:extLst>
            </p:cNvPr>
            <p:cNvCxnSpPr>
              <a:cxnSpLocks/>
            </p:cNvCxnSpPr>
            <p:nvPr/>
          </p:nvCxnSpPr>
          <p:spPr>
            <a:xfrm>
              <a:off x="2807496" y="2398446"/>
              <a:ext cx="0" cy="1416060"/>
            </a:xfrm>
            <a:prstGeom prst="line">
              <a:avLst/>
            </a:prstGeom>
            <a:ln w="12700">
              <a:gradFill>
                <a:gsLst>
                  <a:gs pos="50000">
                    <a:schemeClr val="tx1">
                      <a:alpha val="50000"/>
                    </a:schemeClr>
                  </a:gs>
                  <a:gs pos="0">
                    <a:schemeClr val="tx1">
                      <a:alpha val="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>
              <a:extLst>
                <a:ext uri="{FF2B5EF4-FFF2-40B4-BE49-F238E27FC236}">
                  <a16:creationId xmlns:a16="http://schemas.microsoft.com/office/drawing/2014/main" xmlns="" id="{07877BE5-2794-46A2-BFFB-ACDBA787B225}"/>
                </a:ext>
              </a:extLst>
            </p:cNvPr>
            <p:cNvCxnSpPr>
              <a:cxnSpLocks/>
            </p:cNvCxnSpPr>
            <p:nvPr/>
          </p:nvCxnSpPr>
          <p:spPr>
            <a:xfrm>
              <a:off x="5068887" y="2398446"/>
              <a:ext cx="0" cy="1416060"/>
            </a:xfrm>
            <a:prstGeom prst="line">
              <a:avLst/>
            </a:prstGeom>
            <a:ln w="12700">
              <a:gradFill>
                <a:gsLst>
                  <a:gs pos="50000">
                    <a:schemeClr val="tx1">
                      <a:alpha val="50000"/>
                    </a:schemeClr>
                  </a:gs>
                  <a:gs pos="0">
                    <a:schemeClr val="tx1">
                      <a:alpha val="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>
              <a:extLst>
                <a:ext uri="{FF2B5EF4-FFF2-40B4-BE49-F238E27FC236}">
                  <a16:creationId xmlns:a16="http://schemas.microsoft.com/office/drawing/2014/main" xmlns="" id="{D3DD3638-C54E-4982-8AC0-08A182E3039D}"/>
                </a:ext>
              </a:extLst>
            </p:cNvPr>
            <p:cNvCxnSpPr>
              <a:cxnSpLocks/>
            </p:cNvCxnSpPr>
            <p:nvPr/>
          </p:nvCxnSpPr>
          <p:spPr>
            <a:xfrm>
              <a:off x="7330283" y="2398446"/>
              <a:ext cx="0" cy="1416060"/>
            </a:xfrm>
            <a:prstGeom prst="line">
              <a:avLst/>
            </a:prstGeom>
            <a:ln w="12700">
              <a:gradFill>
                <a:gsLst>
                  <a:gs pos="50000">
                    <a:schemeClr val="tx1">
                      <a:alpha val="50000"/>
                    </a:schemeClr>
                  </a:gs>
                  <a:gs pos="0">
                    <a:schemeClr val="tx1">
                      <a:alpha val="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4" name="图形 9">
            <a:extLst>
              <a:ext uri="{FF2B5EF4-FFF2-40B4-BE49-F238E27FC236}">
                <a16:creationId xmlns:a16="http://schemas.microsoft.com/office/drawing/2014/main" xmlns="" id="{6A78F9D4-DAF0-4FD5-8FD5-D9DFBB097801}"/>
              </a:ext>
            </a:extLst>
          </p:cNvPr>
          <p:cNvGrpSpPr/>
          <p:nvPr/>
        </p:nvGrpSpPr>
        <p:grpSpPr>
          <a:xfrm>
            <a:off x="9929631" y="2916482"/>
            <a:ext cx="491609" cy="491609"/>
            <a:chOff x="8212863" y="2381258"/>
            <a:chExt cx="496233" cy="496233"/>
          </a:xfrm>
          <a:gradFill>
            <a:gsLst>
              <a:gs pos="0">
                <a:schemeClr val="tx1"/>
              </a:gs>
              <a:gs pos="100000">
                <a:schemeClr val="tx1">
                  <a:alpha val="0"/>
                </a:schemeClr>
              </a:gs>
            </a:gsLst>
            <a:lin ang="5400000" scaled="0"/>
          </a:gradFill>
        </p:grpSpPr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xmlns="" id="{C7F09E9D-BFD3-4D72-ADE3-88FDCE4FD2F2}"/>
                </a:ext>
              </a:extLst>
            </p:cNvPr>
            <p:cNvSpPr/>
            <p:nvPr/>
          </p:nvSpPr>
          <p:spPr>
            <a:xfrm>
              <a:off x="8234110" y="2388785"/>
              <a:ext cx="452619" cy="480726"/>
            </a:xfrm>
            <a:custGeom>
              <a:avLst/>
              <a:gdLst>
                <a:gd name="connsiteX0" fmla="*/ 226228 w 452618"/>
                <a:gd name="connsiteY0" fmla="*/ 32951 h 480725"/>
                <a:gd name="connsiteX1" fmla="*/ 310571 w 452618"/>
                <a:gd name="connsiteY1" fmla="*/ 51393 h 480725"/>
                <a:gd name="connsiteX2" fmla="*/ 291145 w 452618"/>
                <a:gd name="connsiteY2" fmla="*/ 85328 h 480725"/>
                <a:gd name="connsiteX3" fmla="*/ 389505 w 452618"/>
                <a:gd name="connsiteY3" fmla="*/ 84836 h 480725"/>
                <a:gd name="connsiteX4" fmla="*/ 340080 w 452618"/>
                <a:gd name="connsiteY4" fmla="*/ 0 h 480725"/>
                <a:gd name="connsiteX5" fmla="*/ 322868 w 452618"/>
                <a:gd name="connsiteY5" fmla="*/ 30001 h 480725"/>
                <a:gd name="connsiteX6" fmla="*/ 226228 w 452618"/>
                <a:gd name="connsiteY6" fmla="*/ 8361 h 480725"/>
                <a:gd name="connsiteX7" fmla="*/ 0 w 452618"/>
                <a:gd name="connsiteY7" fmla="*/ 234589 h 480725"/>
                <a:gd name="connsiteX8" fmla="*/ 38607 w 452618"/>
                <a:gd name="connsiteY8" fmla="*/ 361228 h 480725"/>
                <a:gd name="connsiteX9" fmla="*/ 59017 w 452618"/>
                <a:gd name="connsiteY9" fmla="*/ 347458 h 480725"/>
                <a:gd name="connsiteX10" fmla="*/ 24591 w 452618"/>
                <a:gd name="connsiteY10" fmla="*/ 234589 h 480725"/>
                <a:gd name="connsiteX11" fmla="*/ 226228 w 452618"/>
                <a:gd name="connsiteY11" fmla="*/ 32951 h 480725"/>
                <a:gd name="connsiteX12" fmla="*/ 432293 w 452618"/>
                <a:gd name="connsiteY12" fmla="*/ 141393 h 480725"/>
                <a:gd name="connsiteX13" fmla="*/ 409917 w 452618"/>
                <a:gd name="connsiteY13" fmla="*/ 151473 h 480725"/>
                <a:gd name="connsiteX14" fmla="*/ 427866 w 452618"/>
                <a:gd name="connsiteY14" fmla="*/ 234588 h 480725"/>
                <a:gd name="connsiteX15" fmla="*/ 226228 w 452618"/>
                <a:gd name="connsiteY15" fmla="*/ 436226 h 480725"/>
                <a:gd name="connsiteX16" fmla="*/ 160327 w 452618"/>
                <a:gd name="connsiteY16" fmla="*/ 425162 h 480725"/>
                <a:gd name="connsiteX17" fmla="*/ 176803 w 452618"/>
                <a:gd name="connsiteY17" fmla="*/ 393193 h 480725"/>
                <a:gd name="connsiteX18" fmla="*/ 78687 w 452618"/>
                <a:gd name="connsiteY18" fmla="*/ 398111 h 480725"/>
                <a:gd name="connsiteX19" fmla="*/ 132050 w 452618"/>
                <a:gd name="connsiteY19" fmla="*/ 480734 h 480725"/>
                <a:gd name="connsiteX20" fmla="*/ 149262 w 452618"/>
                <a:gd name="connsiteY20" fmla="*/ 447293 h 480725"/>
                <a:gd name="connsiteX21" fmla="*/ 226474 w 452618"/>
                <a:gd name="connsiteY21" fmla="*/ 460817 h 480725"/>
                <a:gd name="connsiteX22" fmla="*/ 452702 w 452618"/>
                <a:gd name="connsiteY22" fmla="*/ 234588 h 480725"/>
                <a:gd name="connsiteX23" fmla="*/ 432293 w 452618"/>
                <a:gd name="connsiteY23" fmla="*/ 141393 h 480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52618" h="480725">
                  <a:moveTo>
                    <a:pt x="226228" y="32951"/>
                  </a:moveTo>
                  <a:cubicBezTo>
                    <a:pt x="255736" y="32951"/>
                    <a:pt x="284260" y="39344"/>
                    <a:pt x="310571" y="51393"/>
                  </a:cubicBezTo>
                  <a:lnTo>
                    <a:pt x="291145" y="85328"/>
                  </a:lnTo>
                  <a:lnTo>
                    <a:pt x="389505" y="84836"/>
                  </a:lnTo>
                  <a:lnTo>
                    <a:pt x="340080" y="0"/>
                  </a:lnTo>
                  <a:lnTo>
                    <a:pt x="322868" y="30001"/>
                  </a:lnTo>
                  <a:cubicBezTo>
                    <a:pt x="292866" y="15738"/>
                    <a:pt x="259916" y="8361"/>
                    <a:pt x="226228" y="8361"/>
                  </a:cubicBezTo>
                  <a:cubicBezTo>
                    <a:pt x="101557" y="8361"/>
                    <a:pt x="0" y="109917"/>
                    <a:pt x="0" y="234589"/>
                  </a:cubicBezTo>
                  <a:cubicBezTo>
                    <a:pt x="0" y="279835"/>
                    <a:pt x="13278" y="323606"/>
                    <a:pt x="38607" y="361228"/>
                  </a:cubicBezTo>
                  <a:lnTo>
                    <a:pt x="59017" y="347458"/>
                  </a:lnTo>
                  <a:cubicBezTo>
                    <a:pt x="36393" y="314015"/>
                    <a:pt x="24591" y="275164"/>
                    <a:pt x="24591" y="234589"/>
                  </a:cubicBezTo>
                  <a:cubicBezTo>
                    <a:pt x="24591" y="123443"/>
                    <a:pt x="115080" y="32951"/>
                    <a:pt x="226228" y="32951"/>
                  </a:cubicBezTo>
                  <a:close/>
                  <a:moveTo>
                    <a:pt x="432293" y="141393"/>
                  </a:moveTo>
                  <a:lnTo>
                    <a:pt x="409917" y="151473"/>
                  </a:lnTo>
                  <a:cubicBezTo>
                    <a:pt x="421720" y="177539"/>
                    <a:pt x="427866" y="205573"/>
                    <a:pt x="427866" y="234588"/>
                  </a:cubicBezTo>
                  <a:cubicBezTo>
                    <a:pt x="427866" y="345736"/>
                    <a:pt x="337376" y="436226"/>
                    <a:pt x="226228" y="436226"/>
                  </a:cubicBezTo>
                  <a:cubicBezTo>
                    <a:pt x="203605" y="436226"/>
                    <a:pt x="181475" y="432539"/>
                    <a:pt x="160327" y="425162"/>
                  </a:cubicBezTo>
                  <a:lnTo>
                    <a:pt x="176803" y="393193"/>
                  </a:lnTo>
                  <a:lnTo>
                    <a:pt x="78687" y="398111"/>
                  </a:lnTo>
                  <a:lnTo>
                    <a:pt x="132050" y="480734"/>
                  </a:lnTo>
                  <a:lnTo>
                    <a:pt x="149262" y="447293"/>
                  </a:lnTo>
                  <a:cubicBezTo>
                    <a:pt x="173850" y="456392"/>
                    <a:pt x="199916" y="460817"/>
                    <a:pt x="226474" y="460817"/>
                  </a:cubicBezTo>
                  <a:cubicBezTo>
                    <a:pt x="351146" y="460817"/>
                    <a:pt x="452702" y="359260"/>
                    <a:pt x="452702" y="234588"/>
                  </a:cubicBezTo>
                  <a:cubicBezTo>
                    <a:pt x="452457" y="202130"/>
                    <a:pt x="445572" y="170654"/>
                    <a:pt x="432293" y="141393"/>
                  </a:cubicBezTo>
                  <a:close/>
                </a:path>
              </a:pathLst>
            </a:custGeom>
            <a:grpFill/>
            <a:ln w="48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09969" tIns="54984" rIns="109969" bIns="5498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165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009DD9">
                        <a:alpha val="42000"/>
                      </a:srgbClr>
                    </a:gs>
                    <a:gs pos="100000">
                      <a:srgbClr val="009DD9">
                        <a:alpha val="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xmlns="" id="{7AC0D8E4-0F75-4B00-984A-44118A9F02A4}"/>
                </a:ext>
              </a:extLst>
            </p:cNvPr>
            <p:cNvSpPr/>
            <p:nvPr/>
          </p:nvSpPr>
          <p:spPr>
            <a:xfrm>
              <a:off x="8230343" y="2381260"/>
              <a:ext cx="459888" cy="495748"/>
            </a:xfrm>
            <a:custGeom>
              <a:avLst/>
              <a:gdLst>
                <a:gd name="connsiteX0" fmla="*/ 136185 w 459887"/>
                <a:gd name="connsiteY0" fmla="*/ 495775 h 495748"/>
                <a:gd name="connsiteX1" fmla="*/ 75751 w 459887"/>
                <a:gd name="connsiteY1" fmla="*/ 402201 h 495748"/>
                <a:gd name="connsiteX2" fmla="*/ 186915 w 459887"/>
                <a:gd name="connsiteY2" fmla="*/ 396630 h 495748"/>
                <a:gd name="connsiteX3" fmla="*/ 169450 w 459887"/>
                <a:gd name="connsiteY3" fmla="*/ 430515 h 495748"/>
                <a:gd name="connsiteX4" fmla="*/ 229995 w 459887"/>
                <a:gd name="connsiteY4" fmla="*/ 439986 h 495748"/>
                <a:gd name="connsiteX5" fmla="*/ 427866 w 459887"/>
                <a:gd name="connsiteY5" fmla="*/ 242114 h 495748"/>
                <a:gd name="connsiteX6" fmla="*/ 410252 w 459887"/>
                <a:gd name="connsiteY6" fmla="*/ 160553 h 495748"/>
                <a:gd name="connsiteX7" fmla="*/ 408695 w 459887"/>
                <a:gd name="connsiteY7" fmla="*/ 157115 h 495748"/>
                <a:gd name="connsiteX8" fmla="*/ 437938 w 459887"/>
                <a:gd name="connsiteY8" fmla="*/ 143941 h 495748"/>
                <a:gd name="connsiteX9" fmla="*/ 439490 w 459887"/>
                <a:gd name="connsiteY9" fmla="*/ 147362 h 495748"/>
                <a:gd name="connsiteX10" fmla="*/ 460235 w 459887"/>
                <a:gd name="connsiteY10" fmla="*/ 242086 h 495748"/>
                <a:gd name="connsiteX11" fmla="*/ 230240 w 459887"/>
                <a:gd name="connsiteY11" fmla="*/ 472109 h 495748"/>
                <a:gd name="connsiteX12" fmla="*/ 154862 w 459887"/>
                <a:gd name="connsiteY12" fmla="*/ 459485 h 495748"/>
                <a:gd name="connsiteX13" fmla="*/ 136185 w 459887"/>
                <a:gd name="connsiteY13" fmla="*/ 495775 h 495748"/>
                <a:gd name="connsiteX14" fmla="*/ 89156 w 459887"/>
                <a:gd name="connsiteY14" fmla="*/ 409072 h 495748"/>
                <a:gd name="connsiteX15" fmla="*/ 135448 w 459887"/>
                <a:gd name="connsiteY15" fmla="*/ 480748 h 495748"/>
                <a:gd name="connsiteX16" fmla="*/ 151207 w 459887"/>
                <a:gd name="connsiteY16" fmla="*/ 450127 h 495748"/>
                <a:gd name="connsiteX17" fmla="*/ 154337 w 459887"/>
                <a:gd name="connsiteY17" fmla="*/ 451285 h 495748"/>
                <a:gd name="connsiteX18" fmla="*/ 230241 w 459887"/>
                <a:gd name="connsiteY18" fmla="*/ 464575 h 495748"/>
                <a:gd name="connsiteX19" fmla="*/ 452703 w 459887"/>
                <a:gd name="connsiteY19" fmla="*/ 242114 h 495748"/>
                <a:gd name="connsiteX20" fmla="*/ 434155 w 459887"/>
                <a:gd name="connsiteY20" fmla="*/ 153907 h 495748"/>
                <a:gd name="connsiteX21" fmla="*/ 418641 w 459887"/>
                <a:gd name="connsiteY21" fmla="*/ 160896 h 495748"/>
                <a:gd name="connsiteX22" fmla="*/ 435400 w 459887"/>
                <a:gd name="connsiteY22" fmla="*/ 242113 h 495748"/>
                <a:gd name="connsiteX23" fmla="*/ 229995 w 459887"/>
                <a:gd name="connsiteY23" fmla="*/ 447518 h 495748"/>
                <a:gd name="connsiteX24" fmla="*/ 162853 w 459887"/>
                <a:gd name="connsiteY24" fmla="*/ 436243 h 495748"/>
                <a:gd name="connsiteX25" fmla="*/ 158759 w 459887"/>
                <a:gd name="connsiteY25" fmla="*/ 434814 h 495748"/>
                <a:gd name="connsiteX26" fmla="*/ 174225 w 459887"/>
                <a:gd name="connsiteY26" fmla="*/ 404808 h 495748"/>
                <a:gd name="connsiteX27" fmla="*/ 89156 w 459887"/>
                <a:gd name="connsiteY27" fmla="*/ 409072 h 495748"/>
                <a:gd name="connsiteX28" fmla="*/ 41355 w 459887"/>
                <a:gd name="connsiteY28" fmla="*/ 373984 h 495748"/>
                <a:gd name="connsiteX29" fmla="*/ 39250 w 459887"/>
                <a:gd name="connsiteY29" fmla="*/ 370856 h 495748"/>
                <a:gd name="connsiteX30" fmla="*/ 0 w 459887"/>
                <a:gd name="connsiteY30" fmla="*/ 242113 h 495748"/>
                <a:gd name="connsiteX31" fmla="*/ 229995 w 459887"/>
                <a:gd name="connsiteY31" fmla="*/ 12119 h 495748"/>
                <a:gd name="connsiteX32" fmla="*/ 325089 w 459887"/>
                <a:gd name="connsiteY32" fmla="*/ 32650 h 495748"/>
                <a:gd name="connsiteX33" fmla="*/ 343822 w 459887"/>
                <a:gd name="connsiteY33" fmla="*/ 0 h 495748"/>
                <a:gd name="connsiteX34" fmla="*/ 399806 w 459887"/>
                <a:gd name="connsiteY34" fmla="*/ 96095 h 495748"/>
                <a:gd name="connsiteX35" fmla="*/ 288397 w 459887"/>
                <a:gd name="connsiteY35" fmla="*/ 96653 h 495748"/>
                <a:gd name="connsiteX36" fmla="*/ 308999 w 459887"/>
                <a:gd name="connsiteY36" fmla="*/ 60661 h 495748"/>
                <a:gd name="connsiteX37" fmla="*/ 229994 w 459887"/>
                <a:gd name="connsiteY37" fmla="*/ 44243 h 495748"/>
                <a:gd name="connsiteX38" fmla="*/ 32123 w 459887"/>
                <a:gd name="connsiteY38" fmla="*/ 242114 h 495748"/>
                <a:gd name="connsiteX39" fmla="*/ 65902 w 459887"/>
                <a:gd name="connsiteY39" fmla="*/ 352873 h 495748"/>
                <a:gd name="connsiteX40" fmla="*/ 68015 w 459887"/>
                <a:gd name="connsiteY40" fmla="*/ 355996 h 495748"/>
                <a:gd name="connsiteX41" fmla="*/ 41355 w 459887"/>
                <a:gd name="connsiteY41" fmla="*/ 373984 h 495748"/>
                <a:gd name="connsiteX42" fmla="*/ 229995 w 459887"/>
                <a:gd name="connsiteY42" fmla="*/ 19652 h 495748"/>
                <a:gd name="connsiteX43" fmla="*/ 7534 w 459887"/>
                <a:gd name="connsiteY43" fmla="*/ 242113 h 495748"/>
                <a:gd name="connsiteX44" fmla="*/ 43420 w 459887"/>
                <a:gd name="connsiteY44" fmla="*/ 363504 h 495748"/>
                <a:gd name="connsiteX45" fmla="*/ 57580 w 459887"/>
                <a:gd name="connsiteY45" fmla="*/ 353950 h 495748"/>
                <a:gd name="connsiteX46" fmla="*/ 24591 w 459887"/>
                <a:gd name="connsiteY46" fmla="*/ 242113 h 495748"/>
                <a:gd name="connsiteX47" fmla="*/ 229996 w 459887"/>
                <a:gd name="connsiteY47" fmla="*/ 36709 h 495748"/>
                <a:gd name="connsiteX48" fmla="*/ 315907 w 459887"/>
                <a:gd name="connsiteY48" fmla="*/ 55492 h 495748"/>
                <a:gd name="connsiteX49" fmla="*/ 319657 w 459887"/>
                <a:gd name="connsiteY49" fmla="*/ 57209 h 495748"/>
                <a:gd name="connsiteX50" fmla="*/ 301427 w 459887"/>
                <a:gd name="connsiteY50" fmla="*/ 89054 h 495748"/>
                <a:gd name="connsiteX51" fmla="*/ 386739 w 459887"/>
                <a:gd name="connsiteY51" fmla="*/ 88627 h 495748"/>
                <a:gd name="connsiteX52" fmla="*/ 343872 w 459887"/>
                <a:gd name="connsiteY52" fmla="*/ 15050 h 495748"/>
                <a:gd name="connsiteX53" fmla="*/ 328166 w 459887"/>
                <a:gd name="connsiteY53" fmla="*/ 42424 h 495748"/>
                <a:gd name="connsiteX54" fmla="*/ 325017 w 459887"/>
                <a:gd name="connsiteY54" fmla="*/ 40927 h 495748"/>
                <a:gd name="connsiteX55" fmla="*/ 229995 w 459887"/>
                <a:gd name="connsiteY55" fmla="*/ 19652 h 495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459887" h="495748">
                  <a:moveTo>
                    <a:pt x="136185" y="495775"/>
                  </a:moveTo>
                  <a:lnTo>
                    <a:pt x="75751" y="402201"/>
                  </a:lnTo>
                  <a:lnTo>
                    <a:pt x="186915" y="396630"/>
                  </a:lnTo>
                  <a:lnTo>
                    <a:pt x="169450" y="430515"/>
                  </a:lnTo>
                  <a:cubicBezTo>
                    <a:pt x="188864" y="436801"/>
                    <a:pt x="209209" y="439986"/>
                    <a:pt x="229995" y="439986"/>
                  </a:cubicBezTo>
                  <a:cubicBezTo>
                    <a:pt x="339101" y="439986"/>
                    <a:pt x="427866" y="351221"/>
                    <a:pt x="427866" y="242114"/>
                  </a:cubicBezTo>
                  <a:cubicBezTo>
                    <a:pt x="427866" y="213805"/>
                    <a:pt x="421940" y="186364"/>
                    <a:pt x="410252" y="160553"/>
                  </a:cubicBezTo>
                  <a:lnTo>
                    <a:pt x="408695" y="157115"/>
                  </a:lnTo>
                  <a:lnTo>
                    <a:pt x="437938" y="143941"/>
                  </a:lnTo>
                  <a:lnTo>
                    <a:pt x="439490" y="147362"/>
                  </a:lnTo>
                  <a:cubicBezTo>
                    <a:pt x="453005" y="177146"/>
                    <a:pt x="459985" y="209016"/>
                    <a:pt x="460235" y="242086"/>
                  </a:cubicBezTo>
                  <a:cubicBezTo>
                    <a:pt x="460235" y="368934"/>
                    <a:pt x="357060" y="472109"/>
                    <a:pt x="230240" y="472109"/>
                  </a:cubicBezTo>
                  <a:cubicBezTo>
                    <a:pt x="203969" y="472109"/>
                    <a:pt x="178630" y="467863"/>
                    <a:pt x="154862" y="459485"/>
                  </a:cubicBezTo>
                  <a:lnTo>
                    <a:pt x="136185" y="495775"/>
                  </a:lnTo>
                  <a:close/>
                  <a:moveTo>
                    <a:pt x="89156" y="409072"/>
                  </a:moveTo>
                  <a:lnTo>
                    <a:pt x="135448" y="480748"/>
                  </a:lnTo>
                  <a:lnTo>
                    <a:pt x="151207" y="450127"/>
                  </a:lnTo>
                  <a:lnTo>
                    <a:pt x="154337" y="451285"/>
                  </a:lnTo>
                  <a:cubicBezTo>
                    <a:pt x="178168" y="460104"/>
                    <a:pt x="203705" y="464575"/>
                    <a:pt x="230241" y="464575"/>
                  </a:cubicBezTo>
                  <a:cubicBezTo>
                    <a:pt x="352907" y="464575"/>
                    <a:pt x="452703" y="364780"/>
                    <a:pt x="452703" y="242114"/>
                  </a:cubicBezTo>
                  <a:cubicBezTo>
                    <a:pt x="452470" y="211401"/>
                    <a:pt x="446232" y="181737"/>
                    <a:pt x="434155" y="153907"/>
                  </a:cubicBezTo>
                  <a:lnTo>
                    <a:pt x="418641" y="160896"/>
                  </a:lnTo>
                  <a:cubicBezTo>
                    <a:pt x="429763" y="186680"/>
                    <a:pt x="435400" y="213985"/>
                    <a:pt x="435400" y="242113"/>
                  </a:cubicBezTo>
                  <a:cubicBezTo>
                    <a:pt x="435400" y="355374"/>
                    <a:pt x="343256" y="447518"/>
                    <a:pt x="229995" y="447518"/>
                  </a:cubicBezTo>
                  <a:cubicBezTo>
                    <a:pt x="206888" y="447518"/>
                    <a:pt x="184298" y="443724"/>
                    <a:pt x="162853" y="436243"/>
                  </a:cubicBezTo>
                  <a:lnTo>
                    <a:pt x="158759" y="434814"/>
                  </a:lnTo>
                  <a:lnTo>
                    <a:pt x="174225" y="404808"/>
                  </a:lnTo>
                  <a:lnTo>
                    <a:pt x="89156" y="409072"/>
                  </a:lnTo>
                  <a:close/>
                  <a:moveTo>
                    <a:pt x="41355" y="373984"/>
                  </a:moveTo>
                  <a:lnTo>
                    <a:pt x="39250" y="370856"/>
                  </a:lnTo>
                  <a:cubicBezTo>
                    <a:pt x="13573" y="332717"/>
                    <a:pt x="0" y="288199"/>
                    <a:pt x="0" y="242113"/>
                  </a:cubicBezTo>
                  <a:cubicBezTo>
                    <a:pt x="0" y="115294"/>
                    <a:pt x="103175" y="12119"/>
                    <a:pt x="229995" y="12119"/>
                  </a:cubicBezTo>
                  <a:cubicBezTo>
                    <a:pt x="263298" y="12119"/>
                    <a:pt x="295273" y="19024"/>
                    <a:pt x="325089" y="32650"/>
                  </a:cubicBezTo>
                  <a:lnTo>
                    <a:pt x="343822" y="0"/>
                  </a:lnTo>
                  <a:lnTo>
                    <a:pt x="399806" y="96095"/>
                  </a:lnTo>
                  <a:lnTo>
                    <a:pt x="288397" y="96653"/>
                  </a:lnTo>
                  <a:lnTo>
                    <a:pt x="308999" y="60661"/>
                  </a:lnTo>
                  <a:cubicBezTo>
                    <a:pt x="283880" y="49764"/>
                    <a:pt x="257321" y="44243"/>
                    <a:pt x="229994" y="44243"/>
                  </a:cubicBezTo>
                  <a:cubicBezTo>
                    <a:pt x="120888" y="44243"/>
                    <a:pt x="32123" y="133008"/>
                    <a:pt x="32123" y="242114"/>
                  </a:cubicBezTo>
                  <a:cubicBezTo>
                    <a:pt x="32123" y="281905"/>
                    <a:pt x="43804" y="320205"/>
                    <a:pt x="65902" y="352873"/>
                  </a:cubicBezTo>
                  <a:lnTo>
                    <a:pt x="68015" y="355996"/>
                  </a:lnTo>
                  <a:lnTo>
                    <a:pt x="41355" y="373984"/>
                  </a:lnTo>
                  <a:close/>
                  <a:moveTo>
                    <a:pt x="229995" y="19652"/>
                  </a:moveTo>
                  <a:cubicBezTo>
                    <a:pt x="107330" y="19652"/>
                    <a:pt x="7534" y="119448"/>
                    <a:pt x="7534" y="242113"/>
                  </a:cubicBezTo>
                  <a:cubicBezTo>
                    <a:pt x="7534" y="285435"/>
                    <a:pt x="19928" y="327320"/>
                    <a:pt x="43420" y="363504"/>
                  </a:cubicBezTo>
                  <a:lnTo>
                    <a:pt x="57580" y="353950"/>
                  </a:lnTo>
                  <a:cubicBezTo>
                    <a:pt x="35985" y="320729"/>
                    <a:pt x="24591" y="282147"/>
                    <a:pt x="24591" y="242113"/>
                  </a:cubicBezTo>
                  <a:cubicBezTo>
                    <a:pt x="24591" y="128853"/>
                    <a:pt x="116735" y="36709"/>
                    <a:pt x="229996" y="36709"/>
                  </a:cubicBezTo>
                  <a:cubicBezTo>
                    <a:pt x="259785" y="36709"/>
                    <a:pt x="288689" y="43029"/>
                    <a:pt x="315907" y="55492"/>
                  </a:cubicBezTo>
                  <a:lnTo>
                    <a:pt x="319657" y="57209"/>
                  </a:lnTo>
                  <a:lnTo>
                    <a:pt x="301427" y="89054"/>
                  </a:lnTo>
                  <a:lnTo>
                    <a:pt x="386739" y="88627"/>
                  </a:lnTo>
                  <a:lnTo>
                    <a:pt x="343872" y="15050"/>
                  </a:lnTo>
                  <a:lnTo>
                    <a:pt x="328166" y="42424"/>
                  </a:lnTo>
                  <a:lnTo>
                    <a:pt x="325017" y="40927"/>
                  </a:lnTo>
                  <a:cubicBezTo>
                    <a:pt x="295322" y="26810"/>
                    <a:pt x="263352" y="19652"/>
                    <a:pt x="229995" y="19652"/>
                  </a:cubicBezTo>
                  <a:close/>
                </a:path>
              </a:pathLst>
            </a:custGeom>
            <a:grpFill/>
            <a:ln w="48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09969" tIns="54984" rIns="109969" bIns="5498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165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009DD9">
                        <a:alpha val="42000"/>
                      </a:srgbClr>
                    </a:gs>
                    <a:gs pos="100000">
                      <a:srgbClr val="009DD9">
                        <a:alpha val="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xmlns="" id="{CC24F9DC-D72F-4B5F-B9A5-8FAA6A87A63B}"/>
                </a:ext>
              </a:extLst>
            </p:cNvPr>
            <p:cNvSpPr/>
            <p:nvPr/>
          </p:nvSpPr>
          <p:spPr>
            <a:xfrm>
              <a:off x="8367991" y="2536529"/>
              <a:ext cx="186087" cy="154588"/>
            </a:xfrm>
            <a:custGeom>
              <a:avLst/>
              <a:gdLst>
                <a:gd name="connsiteX0" fmla="*/ 0 w 186087"/>
                <a:gd name="connsiteY0" fmla="*/ 0 h 154588"/>
                <a:gd name="connsiteX1" fmla="*/ 186074 w 186087"/>
                <a:gd name="connsiteY1" fmla="*/ 0 h 154588"/>
                <a:gd name="connsiteX2" fmla="*/ 186074 w 186087"/>
                <a:gd name="connsiteY2" fmla="*/ 30797 h 154588"/>
                <a:gd name="connsiteX3" fmla="*/ 0 w 186087"/>
                <a:gd name="connsiteY3" fmla="*/ 30797 h 154588"/>
                <a:gd name="connsiteX4" fmla="*/ 89 w 186087"/>
                <a:gd name="connsiteY4" fmla="*/ 62006 h 154588"/>
                <a:gd name="connsiteX5" fmla="*/ 186163 w 186087"/>
                <a:gd name="connsiteY5" fmla="*/ 62006 h 154588"/>
                <a:gd name="connsiteX6" fmla="*/ 186163 w 186087"/>
                <a:gd name="connsiteY6" fmla="*/ 92802 h 154588"/>
                <a:gd name="connsiteX7" fmla="*/ 89 w 186087"/>
                <a:gd name="connsiteY7" fmla="*/ 92802 h 154588"/>
                <a:gd name="connsiteX8" fmla="*/ 0 w 186087"/>
                <a:gd name="connsiteY8" fmla="*/ 123940 h 154588"/>
                <a:gd name="connsiteX9" fmla="*/ 186074 w 186087"/>
                <a:gd name="connsiteY9" fmla="*/ 123940 h 154588"/>
                <a:gd name="connsiteX10" fmla="*/ 186074 w 186087"/>
                <a:gd name="connsiteY10" fmla="*/ 154736 h 154588"/>
                <a:gd name="connsiteX11" fmla="*/ 0 w 186087"/>
                <a:gd name="connsiteY11" fmla="*/ 154736 h 154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6087" h="154588">
                  <a:moveTo>
                    <a:pt x="0" y="0"/>
                  </a:moveTo>
                  <a:lnTo>
                    <a:pt x="186074" y="0"/>
                  </a:lnTo>
                  <a:lnTo>
                    <a:pt x="186074" y="30797"/>
                  </a:lnTo>
                  <a:lnTo>
                    <a:pt x="0" y="30797"/>
                  </a:lnTo>
                  <a:close/>
                  <a:moveTo>
                    <a:pt x="89" y="62006"/>
                  </a:moveTo>
                  <a:lnTo>
                    <a:pt x="186163" y="62006"/>
                  </a:lnTo>
                  <a:lnTo>
                    <a:pt x="186163" y="92802"/>
                  </a:lnTo>
                  <a:lnTo>
                    <a:pt x="89" y="92802"/>
                  </a:lnTo>
                  <a:close/>
                  <a:moveTo>
                    <a:pt x="0" y="123940"/>
                  </a:moveTo>
                  <a:lnTo>
                    <a:pt x="186074" y="123940"/>
                  </a:lnTo>
                  <a:lnTo>
                    <a:pt x="186074" y="154736"/>
                  </a:lnTo>
                  <a:lnTo>
                    <a:pt x="0" y="154736"/>
                  </a:lnTo>
                  <a:close/>
                </a:path>
              </a:pathLst>
            </a:custGeom>
            <a:grpFill/>
            <a:ln w="48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09969" tIns="54984" rIns="109969" bIns="5498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165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009DD9">
                        <a:alpha val="42000"/>
                      </a:srgbClr>
                    </a:gs>
                    <a:gs pos="100000">
                      <a:srgbClr val="009DD9">
                        <a:alpha val="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108" name="图形 11">
            <a:extLst>
              <a:ext uri="{FF2B5EF4-FFF2-40B4-BE49-F238E27FC236}">
                <a16:creationId xmlns:a16="http://schemas.microsoft.com/office/drawing/2014/main" xmlns="" id="{41E19D9E-898F-47CE-89C0-EE962F2A047B}"/>
              </a:ext>
            </a:extLst>
          </p:cNvPr>
          <p:cNvSpPr/>
          <p:nvPr/>
        </p:nvSpPr>
        <p:spPr>
          <a:xfrm>
            <a:off x="7232019" y="2938492"/>
            <a:ext cx="447589" cy="447589"/>
          </a:xfrm>
          <a:custGeom>
            <a:avLst/>
            <a:gdLst>
              <a:gd name="connsiteX0" fmla="*/ 297065 w 372174"/>
              <a:gd name="connsiteY0" fmla="*/ 116305 h 372174"/>
              <a:gd name="connsiteX1" fmla="*/ 296794 w 372174"/>
              <a:gd name="connsiteY1" fmla="*/ 128687 h 372174"/>
              <a:gd name="connsiteX2" fmla="*/ 297065 w 372174"/>
              <a:gd name="connsiteY2" fmla="*/ 134727 h 372174"/>
              <a:gd name="connsiteX3" fmla="*/ 186087 w 372174"/>
              <a:gd name="connsiteY3" fmla="*/ 248117 h 372174"/>
              <a:gd name="connsiteX4" fmla="*/ 75110 w 372174"/>
              <a:gd name="connsiteY4" fmla="*/ 134727 h 372174"/>
              <a:gd name="connsiteX5" fmla="*/ 75738 w 372174"/>
              <a:gd name="connsiteY5" fmla="*/ 124027 h 372174"/>
              <a:gd name="connsiteX6" fmla="*/ 75575 w 372174"/>
              <a:gd name="connsiteY6" fmla="*/ 116305 h 372174"/>
              <a:gd name="connsiteX7" fmla="*/ 92827 w 372174"/>
              <a:gd name="connsiteY7" fmla="*/ 0 h 372174"/>
              <a:gd name="connsiteX8" fmla="*/ 279821 w 372174"/>
              <a:gd name="connsiteY8" fmla="*/ 0 h 372174"/>
              <a:gd name="connsiteX9" fmla="*/ 297065 w 372174"/>
              <a:gd name="connsiteY9" fmla="*/ 116305 h 372174"/>
              <a:gd name="connsiteX10" fmla="*/ 116971 w 372174"/>
              <a:gd name="connsiteY10" fmla="*/ 31015 h 372174"/>
              <a:gd name="connsiteX11" fmla="*/ 108295 w 372174"/>
              <a:gd name="connsiteY11" fmla="*/ 88004 h 372174"/>
              <a:gd name="connsiteX12" fmla="*/ 186087 w 372174"/>
              <a:gd name="connsiteY12" fmla="*/ 77536 h 372174"/>
              <a:gd name="connsiteX13" fmla="*/ 264360 w 372174"/>
              <a:gd name="connsiteY13" fmla="*/ 88143 h 372174"/>
              <a:gd name="connsiteX14" fmla="*/ 255669 w 372174"/>
              <a:gd name="connsiteY14" fmla="*/ 31015 h 372174"/>
              <a:gd name="connsiteX15" fmla="*/ 116971 w 372174"/>
              <a:gd name="connsiteY15" fmla="*/ 31015 h 372174"/>
              <a:gd name="connsiteX16" fmla="*/ 186087 w 372174"/>
              <a:gd name="connsiteY16" fmla="*/ 219769 h 372174"/>
              <a:gd name="connsiteX17" fmla="*/ 265361 w 372174"/>
              <a:gd name="connsiteY17" fmla="*/ 134727 h 372174"/>
              <a:gd name="connsiteX18" fmla="*/ 264182 w 372174"/>
              <a:gd name="connsiteY18" fmla="*/ 120647 h 372174"/>
              <a:gd name="connsiteX19" fmla="*/ 108000 w 372174"/>
              <a:gd name="connsiteY19" fmla="*/ 120631 h 372174"/>
              <a:gd name="connsiteX20" fmla="*/ 106814 w 372174"/>
              <a:gd name="connsiteY20" fmla="*/ 134727 h 372174"/>
              <a:gd name="connsiteX21" fmla="*/ 186087 w 372174"/>
              <a:gd name="connsiteY21" fmla="*/ 219769 h 372174"/>
              <a:gd name="connsiteX22" fmla="*/ 278046 w 372174"/>
              <a:gd name="connsiteY22" fmla="*/ 248109 h 372174"/>
              <a:gd name="connsiteX23" fmla="*/ 372175 w 372174"/>
              <a:gd name="connsiteY23" fmla="*/ 372175 h 372174"/>
              <a:gd name="connsiteX24" fmla="*/ 344091 w 372174"/>
              <a:gd name="connsiteY24" fmla="*/ 372175 h 372174"/>
              <a:gd name="connsiteX25" fmla="*/ 255343 w 372174"/>
              <a:gd name="connsiteY25" fmla="*/ 266686 h 372174"/>
              <a:gd name="connsiteX26" fmla="*/ 278046 w 372174"/>
              <a:gd name="connsiteY26" fmla="*/ 248109 h 372174"/>
              <a:gd name="connsiteX27" fmla="*/ 94129 w 372174"/>
              <a:gd name="connsiteY27" fmla="*/ 248109 h 372174"/>
              <a:gd name="connsiteX28" fmla="*/ 116832 w 372174"/>
              <a:gd name="connsiteY28" fmla="*/ 266686 h 372174"/>
              <a:gd name="connsiteX29" fmla="*/ 28084 w 372174"/>
              <a:gd name="connsiteY29" fmla="*/ 372175 h 372174"/>
              <a:gd name="connsiteX30" fmla="*/ 0 w 372174"/>
              <a:gd name="connsiteY30" fmla="*/ 372175 h 372174"/>
              <a:gd name="connsiteX31" fmla="*/ 94129 w 372174"/>
              <a:gd name="connsiteY31" fmla="*/ 248109 h 372174"/>
              <a:gd name="connsiteX32" fmla="*/ 249504 w 372174"/>
              <a:gd name="connsiteY32" fmla="*/ 310146 h 372174"/>
              <a:gd name="connsiteX33" fmla="*/ 231780 w 372174"/>
              <a:gd name="connsiteY33" fmla="*/ 337849 h 372174"/>
              <a:gd name="connsiteX34" fmla="*/ 185754 w 372174"/>
              <a:gd name="connsiteY34" fmla="*/ 372012 h 372174"/>
              <a:gd name="connsiteX35" fmla="*/ 138395 w 372174"/>
              <a:gd name="connsiteY35" fmla="*/ 326010 h 372174"/>
              <a:gd name="connsiteX36" fmla="*/ 138395 w 372174"/>
              <a:gd name="connsiteY36" fmla="*/ 278968 h 372174"/>
              <a:gd name="connsiteX37" fmla="*/ 154251 w 372174"/>
              <a:gd name="connsiteY37" fmla="*/ 263461 h 372174"/>
              <a:gd name="connsiteX38" fmla="*/ 170099 w 372174"/>
              <a:gd name="connsiteY38" fmla="*/ 278968 h 372174"/>
              <a:gd name="connsiteX39" fmla="*/ 170099 w 372174"/>
              <a:gd name="connsiteY39" fmla="*/ 325684 h 372174"/>
              <a:gd name="connsiteX40" fmla="*/ 185754 w 372174"/>
              <a:gd name="connsiteY40" fmla="*/ 340997 h 372174"/>
              <a:gd name="connsiteX41" fmla="*/ 198904 w 372174"/>
              <a:gd name="connsiteY41" fmla="*/ 334926 h 372174"/>
              <a:gd name="connsiteX42" fmla="*/ 186087 w 372174"/>
              <a:gd name="connsiteY42" fmla="*/ 310146 h 372174"/>
              <a:gd name="connsiteX43" fmla="*/ 217792 w 372174"/>
              <a:gd name="connsiteY43" fmla="*/ 279131 h 372174"/>
              <a:gd name="connsiteX44" fmla="*/ 249504 w 372174"/>
              <a:gd name="connsiteY44" fmla="*/ 310146 h 372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372174" h="372174">
                <a:moveTo>
                  <a:pt x="297065" y="116305"/>
                </a:moveTo>
                <a:cubicBezTo>
                  <a:pt x="297065" y="120476"/>
                  <a:pt x="296926" y="124586"/>
                  <a:pt x="296794" y="128687"/>
                </a:cubicBezTo>
                <a:cubicBezTo>
                  <a:pt x="296918" y="130695"/>
                  <a:pt x="297065" y="132688"/>
                  <a:pt x="297065" y="134727"/>
                </a:cubicBezTo>
                <a:cubicBezTo>
                  <a:pt x="297065" y="197353"/>
                  <a:pt x="247380" y="248117"/>
                  <a:pt x="186087" y="248117"/>
                </a:cubicBezTo>
                <a:cubicBezTo>
                  <a:pt x="124795" y="248117"/>
                  <a:pt x="75110" y="197353"/>
                  <a:pt x="75110" y="134727"/>
                </a:cubicBezTo>
                <a:cubicBezTo>
                  <a:pt x="75110" y="131099"/>
                  <a:pt x="75373" y="127547"/>
                  <a:pt x="75738" y="124027"/>
                </a:cubicBezTo>
                <a:cubicBezTo>
                  <a:pt x="75683" y="121453"/>
                  <a:pt x="75575" y="118910"/>
                  <a:pt x="75575" y="116305"/>
                </a:cubicBezTo>
                <a:cubicBezTo>
                  <a:pt x="75575" y="73505"/>
                  <a:pt x="81917" y="33628"/>
                  <a:pt x="92827" y="0"/>
                </a:cubicBezTo>
                <a:lnTo>
                  <a:pt x="279821" y="0"/>
                </a:lnTo>
                <a:cubicBezTo>
                  <a:pt x="290723" y="33628"/>
                  <a:pt x="297065" y="73505"/>
                  <a:pt x="297065" y="116305"/>
                </a:cubicBezTo>
                <a:close/>
                <a:moveTo>
                  <a:pt x="116971" y="31015"/>
                </a:moveTo>
                <a:cubicBezTo>
                  <a:pt x="112528" y="49742"/>
                  <a:pt x="109626" y="68802"/>
                  <a:pt x="108295" y="88004"/>
                </a:cubicBezTo>
                <a:cubicBezTo>
                  <a:pt x="133633" y="81012"/>
                  <a:pt x="159803" y="77491"/>
                  <a:pt x="186087" y="77536"/>
                </a:cubicBezTo>
                <a:cubicBezTo>
                  <a:pt x="212915" y="77536"/>
                  <a:pt x="239099" y="81095"/>
                  <a:pt x="264360" y="88143"/>
                </a:cubicBezTo>
                <a:cubicBezTo>
                  <a:pt x="263029" y="68895"/>
                  <a:pt x="260122" y="49788"/>
                  <a:pt x="255669" y="31015"/>
                </a:cubicBezTo>
                <a:lnTo>
                  <a:pt x="116971" y="31015"/>
                </a:lnTo>
                <a:close/>
                <a:moveTo>
                  <a:pt x="186087" y="219769"/>
                </a:moveTo>
                <a:cubicBezTo>
                  <a:pt x="229795" y="219769"/>
                  <a:pt x="265361" y="181621"/>
                  <a:pt x="265361" y="134727"/>
                </a:cubicBezTo>
                <a:cubicBezTo>
                  <a:pt x="265361" y="129920"/>
                  <a:pt x="264895" y="125237"/>
                  <a:pt x="264182" y="120647"/>
                </a:cubicBezTo>
                <a:cubicBezTo>
                  <a:pt x="213370" y="104525"/>
                  <a:pt x="158815" y="104520"/>
                  <a:pt x="108000" y="120631"/>
                </a:cubicBezTo>
                <a:cubicBezTo>
                  <a:pt x="107239" y="125292"/>
                  <a:pt x="106842" y="130005"/>
                  <a:pt x="106814" y="134727"/>
                </a:cubicBezTo>
                <a:cubicBezTo>
                  <a:pt x="106814" y="181621"/>
                  <a:pt x="142380" y="219769"/>
                  <a:pt x="186087" y="219769"/>
                </a:cubicBezTo>
                <a:close/>
                <a:moveTo>
                  <a:pt x="278046" y="248109"/>
                </a:moveTo>
                <a:cubicBezTo>
                  <a:pt x="325506" y="273820"/>
                  <a:pt x="360591" y="318721"/>
                  <a:pt x="372175" y="372175"/>
                </a:cubicBezTo>
                <a:lnTo>
                  <a:pt x="344091" y="372175"/>
                </a:lnTo>
                <a:cubicBezTo>
                  <a:pt x="332088" y="325444"/>
                  <a:pt x="298996" y="286877"/>
                  <a:pt x="255343" y="266686"/>
                </a:cubicBezTo>
                <a:cubicBezTo>
                  <a:pt x="263606" y="261396"/>
                  <a:pt x="271225" y="255162"/>
                  <a:pt x="278046" y="248109"/>
                </a:cubicBezTo>
                <a:close/>
                <a:moveTo>
                  <a:pt x="94129" y="248109"/>
                </a:moveTo>
                <a:cubicBezTo>
                  <a:pt x="100950" y="255162"/>
                  <a:pt x="108569" y="261396"/>
                  <a:pt x="116832" y="266686"/>
                </a:cubicBezTo>
                <a:cubicBezTo>
                  <a:pt x="73179" y="286877"/>
                  <a:pt x="40086" y="325444"/>
                  <a:pt x="28084" y="372175"/>
                </a:cubicBezTo>
                <a:lnTo>
                  <a:pt x="0" y="372175"/>
                </a:lnTo>
                <a:cubicBezTo>
                  <a:pt x="11584" y="318721"/>
                  <a:pt x="46669" y="273820"/>
                  <a:pt x="94129" y="248109"/>
                </a:cubicBezTo>
                <a:close/>
                <a:moveTo>
                  <a:pt x="249504" y="310146"/>
                </a:moveTo>
                <a:cubicBezTo>
                  <a:pt x="249504" y="322342"/>
                  <a:pt x="242247" y="332786"/>
                  <a:pt x="231780" y="337849"/>
                </a:cubicBezTo>
                <a:cubicBezTo>
                  <a:pt x="226934" y="354326"/>
                  <a:pt x="212946" y="372012"/>
                  <a:pt x="185754" y="372012"/>
                </a:cubicBezTo>
                <a:cubicBezTo>
                  <a:pt x="151739" y="372012"/>
                  <a:pt x="138790" y="344502"/>
                  <a:pt x="138395" y="326010"/>
                </a:cubicBezTo>
                <a:lnTo>
                  <a:pt x="138395" y="278968"/>
                </a:lnTo>
                <a:cubicBezTo>
                  <a:pt x="138395" y="270408"/>
                  <a:pt x="145489" y="263461"/>
                  <a:pt x="154251" y="263461"/>
                </a:cubicBezTo>
                <a:cubicBezTo>
                  <a:pt x="163005" y="263461"/>
                  <a:pt x="170099" y="270408"/>
                  <a:pt x="170099" y="278968"/>
                </a:cubicBezTo>
                <a:lnTo>
                  <a:pt x="170099" y="325684"/>
                </a:lnTo>
                <a:cubicBezTo>
                  <a:pt x="170363" y="331088"/>
                  <a:pt x="172767" y="340997"/>
                  <a:pt x="185754" y="340997"/>
                </a:cubicBezTo>
                <a:cubicBezTo>
                  <a:pt x="192562" y="340997"/>
                  <a:pt x="196547" y="338330"/>
                  <a:pt x="198904" y="334926"/>
                </a:cubicBezTo>
                <a:cubicBezTo>
                  <a:pt x="191166" y="329266"/>
                  <a:pt x="186087" y="320318"/>
                  <a:pt x="186087" y="310146"/>
                </a:cubicBezTo>
                <a:cubicBezTo>
                  <a:pt x="186087" y="293018"/>
                  <a:pt x="200284" y="279131"/>
                  <a:pt x="217792" y="279131"/>
                </a:cubicBezTo>
                <a:cubicBezTo>
                  <a:pt x="235307" y="279131"/>
                  <a:pt x="249504" y="293018"/>
                  <a:pt x="249504" y="310146"/>
                </a:cubicBezTo>
                <a:close/>
              </a:path>
            </a:pathLst>
          </a:custGeom>
          <a:gradFill>
            <a:gsLst>
              <a:gs pos="0">
                <a:schemeClr val="tx1"/>
              </a:gs>
              <a:gs pos="100000">
                <a:schemeClr val="tx1">
                  <a:alpha val="0"/>
                </a:schemeClr>
              </a:gs>
            </a:gsLst>
            <a:lin ang="5400000" scaled="0"/>
          </a:gradFill>
          <a:ln w="48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109969" tIns="54984" rIns="109969" bIns="5498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65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009DD9">
                      <a:alpha val="42000"/>
                    </a:srgbClr>
                  </a:gs>
                  <a:gs pos="100000">
                    <a:srgbClr val="009DD9">
                      <a:alpha val="0"/>
                    </a:srgbClr>
                  </a:gs>
                </a:gsLst>
                <a:lin ang="5400000" scaled="0"/>
              </a:gra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09" name="图形 100">
            <a:extLst>
              <a:ext uri="{FF2B5EF4-FFF2-40B4-BE49-F238E27FC236}">
                <a16:creationId xmlns:a16="http://schemas.microsoft.com/office/drawing/2014/main" xmlns="" id="{4A4CB1EE-FA65-4848-8D23-C0DD54CB85C6}"/>
              </a:ext>
            </a:extLst>
          </p:cNvPr>
          <p:cNvSpPr/>
          <p:nvPr/>
        </p:nvSpPr>
        <p:spPr>
          <a:xfrm>
            <a:off x="4479392" y="2938590"/>
            <a:ext cx="513445" cy="447006"/>
          </a:xfrm>
          <a:custGeom>
            <a:avLst/>
            <a:gdLst>
              <a:gd name="connsiteX0" fmla="*/ 413528 w 426934"/>
              <a:gd name="connsiteY0" fmla="*/ 107112 h 371690"/>
              <a:gd name="connsiteX1" fmla="*/ 399814 w 426934"/>
              <a:gd name="connsiteY1" fmla="*/ 120875 h 371690"/>
              <a:gd name="connsiteX2" fmla="*/ 394192 w 426934"/>
              <a:gd name="connsiteY2" fmla="*/ 154991 h 371690"/>
              <a:gd name="connsiteX3" fmla="*/ 401849 w 426934"/>
              <a:gd name="connsiteY3" fmla="*/ 172194 h 371690"/>
              <a:gd name="connsiteX4" fmla="*/ 407083 w 426934"/>
              <a:gd name="connsiteY4" fmla="*/ 173212 h 371690"/>
              <a:gd name="connsiteX5" fmla="*/ 420070 w 426934"/>
              <a:gd name="connsiteY5" fmla="*/ 164004 h 371690"/>
              <a:gd name="connsiteX6" fmla="*/ 427242 w 426934"/>
              <a:gd name="connsiteY6" fmla="*/ 120681 h 371690"/>
              <a:gd name="connsiteX7" fmla="*/ 413528 w 426934"/>
              <a:gd name="connsiteY7" fmla="*/ 107112 h 371690"/>
              <a:gd name="connsiteX8" fmla="*/ 417259 w 426934"/>
              <a:gd name="connsiteY8" fmla="*/ 75128 h 371690"/>
              <a:gd name="connsiteX9" fmla="*/ 403545 w 426934"/>
              <a:gd name="connsiteY9" fmla="*/ 88842 h 371690"/>
              <a:gd name="connsiteX10" fmla="*/ 390606 w 426934"/>
              <a:gd name="connsiteY10" fmla="*/ 80749 h 371690"/>
              <a:gd name="connsiteX11" fmla="*/ 377425 w 426934"/>
              <a:gd name="connsiteY11" fmla="*/ 59136 h 371690"/>
              <a:gd name="connsiteX12" fmla="*/ 358477 w 426934"/>
              <a:gd name="connsiteY12" fmla="*/ 40527 h 371690"/>
              <a:gd name="connsiteX13" fmla="*/ 235776 w 426934"/>
              <a:gd name="connsiteY13" fmla="*/ 65484 h 371690"/>
              <a:gd name="connsiteX14" fmla="*/ 233449 w 426934"/>
              <a:gd name="connsiteY14" fmla="*/ 68150 h 371690"/>
              <a:gd name="connsiteX15" fmla="*/ 245807 w 426934"/>
              <a:gd name="connsiteY15" fmla="*/ 80265 h 371690"/>
              <a:gd name="connsiteX16" fmla="*/ 245419 w 426934"/>
              <a:gd name="connsiteY16" fmla="*/ 97904 h 371690"/>
              <a:gd name="connsiteX17" fmla="*/ 226762 w 426934"/>
              <a:gd name="connsiteY17" fmla="*/ 100037 h 371690"/>
              <a:gd name="connsiteX18" fmla="*/ 215228 w 426934"/>
              <a:gd name="connsiteY18" fmla="*/ 88939 h 371690"/>
              <a:gd name="connsiteX19" fmla="*/ 173020 w 426934"/>
              <a:gd name="connsiteY19" fmla="*/ 137157 h 371690"/>
              <a:gd name="connsiteX20" fmla="*/ 171905 w 426934"/>
              <a:gd name="connsiteY20" fmla="*/ 137642 h 371690"/>
              <a:gd name="connsiteX21" fmla="*/ 139970 w 426934"/>
              <a:gd name="connsiteY21" fmla="*/ 137642 h 371690"/>
              <a:gd name="connsiteX22" fmla="*/ 139970 w 426934"/>
              <a:gd name="connsiteY22" fmla="*/ 164780 h 371690"/>
              <a:gd name="connsiteX23" fmla="*/ 200496 w 426934"/>
              <a:gd name="connsiteY23" fmla="*/ 164780 h 371690"/>
              <a:gd name="connsiteX24" fmla="*/ 200496 w 426934"/>
              <a:gd name="connsiteY24" fmla="*/ 225258 h 371690"/>
              <a:gd name="connsiteX25" fmla="*/ 227586 w 426934"/>
              <a:gd name="connsiteY25" fmla="*/ 225258 h 371690"/>
              <a:gd name="connsiteX26" fmla="*/ 227586 w 426934"/>
              <a:gd name="connsiteY26" fmla="*/ 164683 h 371690"/>
              <a:gd name="connsiteX27" fmla="*/ 288161 w 426934"/>
              <a:gd name="connsiteY27" fmla="*/ 164683 h 371690"/>
              <a:gd name="connsiteX28" fmla="*/ 288161 w 426934"/>
              <a:gd name="connsiteY28" fmla="*/ 137545 h 371690"/>
              <a:gd name="connsiteX29" fmla="*/ 245274 w 426934"/>
              <a:gd name="connsiteY29" fmla="*/ 137545 h 371690"/>
              <a:gd name="connsiteX30" fmla="*/ 236212 w 426934"/>
              <a:gd name="connsiteY30" fmla="*/ 133813 h 371690"/>
              <a:gd name="connsiteX31" fmla="*/ 232480 w 426934"/>
              <a:gd name="connsiteY31" fmla="*/ 124461 h 371690"/>
              <a:gd name="connsiteX32" fmla="*/ 245516 w 426934"/>
              <a:gd name="connsiteY32" fmla="*/ 111958 h 371690"/>
              <a:gd name="connsiteX33" fmla="*/ 297562 w 426934"/>
              <a:gd name="connsiteY33" fmla="*/ 111958 h 371690"/>
              <a:gd name="connsiteX34" fmla="*/ 313748 w 426934"/>
              <a:gd name="connsiteY34" fmla="*/ 128144 h 371690"/>
              <a:gd name="connsiteX35" fmla="*/ 313748 w 426934"/>
              <a:gd name="connsiteY35" fmla="*/ 174084 h 371690"/>
              <a:gd name="connsiteX36" fmla="*/ 297562 w 426934"/>
              <a:gd name="connsiteY36" fmla="*/ 190270 h 371690"/>
              <a:gd name="connsiteX37" fmla="*/ 253221 w 426934"/>
              <a:gd name="connsiteY37" fmla="*/ 190270 h 371690"/>
              <a:gd name="connsiteX38" fmla="*/ 253221 w 426934"/>
              <a:gd name="connsiteY38" fmla="*/ 234611 h 371690"/>
              <a:gd name="connsiteX39" fmla="*/ 237036 w 426934"/>
              <a:gd name="connsiteY39" fmla="*/ 250796 h 371690"/>
              <a:gd name="connsiteX40" fmla="*/ 191144 w 426934"/>
              <a:gd name="connsiteY40" fmla="*/ 250796 h 371690"/>
              <a:gd name="connsiteX41" fmla="*/ 174958 w 426934"/>
              <a:gd name="connsiteY41" fmla="*/ 234611 h 371690"/>
              <a:gd name="connsiteX42" fmla="*/ 174958 w 426934"/>
              <a:gd name="connsiteY42" fmla="*/ 190270 h 371690"/>
              <a:gd name="connsiteX43" fmla="*/ 130617 w 426934"/>
              <a:gd name="connsiteY43" fmla="*/ 190270 h 371690"/>
              <a:gd name="connsiteX44" fmla="*/ 114431 w 426934"/>
              <a:gd name="connsiteY44" fmla="*/ 174084 h 371690"/>
              <a:gd name="connsiteX45" fmla="*/ 114431 w 426934"/>
              <a:gd name="connsiteY45" fmla="*/ 128144 h 371690"/>
              <a:gd name="connsiteX46" fmla="*/ 130617 w 426934"/>
              <a:gd name="connsiteY46" fmla="*/ 111958 h 371690"/>
              <a:gd name="connsiteX47" fmla="*/ 157755 w 426934"/>
              <a:gd name="connsiteY47" fmla="*/ 111958 h 371690"/>
              <a:gd name="connsiteX48" fmla="*/ 194972 w 426934"/>
              <a:gd name="connsiteY48" fmla="*/ 69119 h 371690"/>
              <a:gd name="connsiteX49" fmla="*/ 194827 w 426934"/>
              <a:gd name="connsiteY49" fmla="*/ 68974 h 371690"/>
              <a:gd name="connsiteX50" fmla="*/ 194875 w 426934"/>
              <a:gd name="connsiteY50" fmla="*/ 68925 h 371690"/>
              <a:gd name="connsiteX51" fmla="*/ 192597 w 426934"/>
              <a:gd name="connsiteY51" fmla="*/ 66890 h 371690"/>
              <a:gd name="connsiteX52" fmla="*/ 49155 w 426934"/>
              <a:gd name="connsiteY52" fmla="*/ 58894 h 371690"/>
              <a:gd name="connsiteX53" fmla="*/ 49155 w 426934"/>
              <a:gd name="connsiteY53" fmla="*/ 184551 h 371690"/>
              <a:gd name="connsiteX54" fmla="*/ 56957 w 426934"/>
              <a:gd name="connsiteY54" fmla="*/ 193177 h 371690"/>
              <a:gd name="connsiteX55" fmla="*/ 75760 w 426934"/>
              <a:gd name="connsiteY55" fmla="*/ 211786 h 371690"/>
              <a:gd name="connsiteX56" fmla="*/ 122572 w 426934"/>
              <a:gd name="connsiteY56" fmla="*/ 260537 h 371690"/>
              <a:gd name="connsiteX57" fmla="*/ 149419 w 426934"/>
              <a:gd name="connsiteY57" fmla="*/ 287142 h 371690"/>
              <a:gd name="connsiteX58" fmla="*/ 203840 w 426934"/>
              <a:gd name="connsiteY58" fmla="*/ 341030 h 371690"/>
              <a:gd name="connsiteX59" fmla="*/ 222982 w 426934"/>
              <a:gd name="connsiteY59" fmla="*/ 341030 h 371690"/>
              <a:gd name="connsiteX60" fmla="*/ 277403 w 426934"/>
              <a:gd name="connsiteY60" fmla="*/ 287190 h 371690"/>
              <a:gd name="connsiteX61" fmla="*/ 304250 w 426934"/>
              <a:gd name="connsiteY61" fmla="*/ 260585 h 371690"/>
              <a:gd name="connsiteX62" fmla="*/ 351402 w 426934"/>
              <a:gd name="connsiteY62" fmla="*/ 211495 h 371690"/>
              <a:gd name="connsiteX63" fmla="*/ 371997 w 426934"/>
              <a:gd name="connsiteY63" fmla="*/ 190512 h 371690"/>
              <a:gd name="connsiteX64" fmla="*/ 386196 w 426934"/>
              <a:gd name="connsiteY64" fmla="*/ 187071 h 371690"/>
              <a:gd name="connsiteX65" fmla="*/ 392108 w 426934"/>
              <a:gd name="connsiteY65" fmla="*/ 209411 h 371690"/>
              <a:gd name="connsiteX66" fmla="*/ 389346 w 426934"/>
              <a:gd name="connsiteY66" fmla="*/ 212319 h 371690"/>
              <a:gd name="connsiteX67" fmla="*/ 378055 w 426934"/>
              <a:gd name="connsiteY67" fmla="*/ 223513 h 371690"/>
              <a:gd name="connsiteX68" fmla="*/ 351450 w 426934"/>
              <a:gd name="connsiteY68" fmla="*/ 249876 h 371690"/>
              <a:gd name="connsiteX69" fmla="*/ 340644 w 426934"/>
              <a:gd name="connsiteY69" fmla="*/ 260585 h 371690"/>
              <a:gd name="connsiteX70" fmla="*/ 316220 w 426934"/>
              <a:gd name="connsiteY70" fmla="*/ 287190 h 371690"/>
              <a:gd name="connsiteX71" fmla="*/ 242415 w 426934"/>
              <a:gd name="connsiteY71" fmla="*/ 360171 h 371690"/>
              <a:gd name="connsiteX72" fmla="*/ 184698 w 426934"/>
              <a:gd name="connsiteY72" fmla="*/ 360171 h 371690"/>
              <a:gd name="connsiteX73" fmla="*/ 110942 w 426934"/>
              <a:gd name="connsiteY73" fmla="*/ 287142 h 371690"/>
              <a:gd name="connsiteX74" fmla="*/ 86518 w 426934"/>
              <a:gd name="connsiteY74" fmla="*/ 260537 h 371690"/>
              <a:gd name="connsiteX75" fmla="*/ 75760 w 426934"/>
              <a:gd name="connsiteY75" fmla="*/ 249924 h 371690"/>
              <a:gd name="connsiteX76" fmla="*/ 49155 w 426934"/>
              <a:gd name="connsiteY76" fmla="*/ 223562 h 371690"/>
              <a:gd name="connsiteX77" fmla="*/ 37767 w 426934"/>
              <a:gd name="connsiteY77" fmla="*/ 212319 h 371690"/>
              <a:gd name="connsiteX78" fmla="*/ 36555 w 426934"/>
              <a:gd name="connsiteY78" fmla="*/ 211108 h 371690"/>
              <a:gd name="connsiteX79" fmla="*/ 37815 w 426934"/>
              <a:gd name="connsiteY79" fmla="*/ 31078 h 371690"/>
              <a:gd name="connsiteX80" fmla="*/ 135317 w 426934"/>
              <a:gd name="connsiteY80" fmla="*/ 2341 h 371690"/>
              <a:gd name="connsiteX81" fmla="*/ 213435 w 426934"/>
              <a:gd name="connsiteY81" fmla="*/ 47506 h 371690"/>
              <a:gd name="connsiteX82" fmla="*/ 291747 w 426934"/>
              <a:gd name="connsiteY82" fmla="*/ 1759 h 371690"/>
              <a:gd name="connsiteX83" fmla="*/ 390558 w 426934"/>
              <a:gd name="connsiteY83" fmla="*/ 32531 h 371690"/>
              <a:gd name="connsiteX84" fmla="*/ 415999 w 426934"/>
              <a:gd name="connsiteY84" fmla="*/ 69507 h 371690"/>
              <a:gd name="connsiteX85" fmla="*/ 417259 w 426934"/>
              <a:gd name="connsiteY85" fmla="*/ 75128 h 371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426934" h="371690">
                <a:moveTo>
                  <a:pt x="413528" y="107112"/>
                </a:moveTo>
                <a:cubicBezTo>
                  <a:pt x="405920" y="107112"/>
                  <a:pt x="399717" y="113266"/>
                  <a:pt x="399814" y="120875"/>
                </a:cubicBezTo>
                <a:cubicBezTo>
                  <a:pt x="399910" y="132408"/>
                  <a:pt x="398021" y="143942"/>
                  <a:pt x="394192" y="154991"/>
                </a:cubicBezTo>
                <a:cubicBezTo>
                  <a:pt x="391818" y="161872"/>
                  <a:pt x="395161" y="169432"/>
                  <a:pt x="401849" y="172194"/>
                </a:cubicBezTo>
                <a:cubicBezTo>
                  <a:pt x="403545" y="172921"/>
                  <a:pt x="405338" y="173212"/>
                  <a:pt x="407083" y="173212"/>
                </a:cubicBezTo>
                <a:cubicBezTo>
                  <a:pt x="412752" y="173212"/>
                  <a:pt x="418035" y="169674"/>
                  <a:pt x="420070" y="164004"/>
                </a:cubicBezTo>
                <a:cubicBezTo>
                  <a:pt x="425013" y="149999"/>
                  <a:pt x="427387" y="135316"/>
                  <a:pt x="427242" y="120681"/>
                </a:cubicBezTo>
                <a:cubicBezTo>
                  <a:pt x="427194" y="113169"/>
                  <a:pt x="421039" y="107112"/>
                  <a:pt x="413528" y="107112"/>
                </a:cubicBezTo>
                <a:close/>
                <a:moveTo>
                  <a:pt x="417259" y="75128"/>
                </a:moveTo>
                <a:cubicBezTo>
                  <a:pt x="417259" y="82349"/>
                  <a:pt x="411444" y="88842"/>
                  <a:pt x="403545" y="88842"/>
                </a:cubicBezTo>
                <a:cubicBezTo>
                  <a:pt x="398166" y="88842"/>
                  <a:pt x="392787" y="85644"/>
                  <a:pt x="390606" y="80749"/>
                </a:cubicBezTo>
                <a:cubicBezTo>
                  <a:pt x="387214" y="73141"/>
                  <a:pt x="382804" y="65872"/>
                  <a:pt x="377425" y="59136"/>
                </a:cubicBezTo>
                <a:cubicBezTo>
                  <a:pt x="374953" y="56035"/>
                  <a:pt x="362693" y="43144"/>
                  <a:pt x="358477" y="40527"/>
                </a:cubicBezTo>
                <a:cubicBezTo>
                  <a:pt x="305219" y="7187"/>
                  <a:pt x="252930" y="49929"/>
                  <a:pt x="235776" y="65484"/>
                </a:cubicBezTo>
                <a:cubicBezTo>
                  <a:pt x="235146" y="66066"/>
                  <a:pt x="233449" y="68150"/>
                  <a:pt x="233449" y="68150"/>
                </a:cubicBezTo>
                <a:lnTo>
                  <a:pt x="245807" y="80265"/>
                </a:lnTo>
                <a:cubicBezTo>
                  <a:pt x="250120" y="84529"/>
                  <a:pt x="250217" y="92961"/>
                  <a:pt x="245419" y="97904"/>
                </a:cubicBezTo>
                <a:cubicBezTo>
                  <a:pt x="240137" y="103380"/>
                  <a:pt x="231366" y="104543"/>
                  <a:pt x="226762" y="100037"/>
                </a:cubicBezTo>
                <a:lnTo>
                  <a:pt x="215228" y="88939"/>
                </a:lnTo>
                <a:cubicBezTo>
                  <a:pt x="215228" y="88939"/>
                  <a:pt x="177817" y="131730"/>
                  <a:pt x="173020" y="137157"/>
                </a:cubicBezTo>
                <a:cubicBezTo>
                  <a:pt x="172729" y="137496"/>
                  <a:pt x="172341" y="137642"/>
                  <a:pt x="171905" y="137642"/>
                </a:cubicBezTo>
                <a:lnTo>
                  <a:pt x="139970" y="137642"/>
                </a:lnTo>
                <a:lnTo>
                  <a:pt x="139970" y="164780"/>
                </a:lnTo>
                <a:lnTo>
                  <a:pt x="200496" y="164780"/>
                </a:lnTo>
                <a:lnTo>
                  <a:pt x="200496" y="225258"/>
                </a:lnTo>
                <a:lnTo>
                  <a:pt x="227586" y="225258"/>
                </a:lnTo>
                <a:lnTo>
                  <a:pt x="227586" y="164683"/>
                </a:lnTo>
                <a:lnTo>
                  <a:pt x="288161" y="164683"/>
                </a:lnTo>
                <a:lnTo>
                  <a:pt x="288161" y="137545"/>
                </a:lnTo>
                <a:lnTo>
                  <a:pt x="245274" y="137545"/>
                </a:lnTo>
                <a:cubicBezTo>
                  <a:pt x="241736" y="137545"/>
                  <a:pt x="238538" y="136140"/>
                  <a:pt x="236212" y="133813"/>
                </a:cubicBezTo>
                <a:cubicBezTo>
                  <a:pt x="233837" y="131439"/>
                  <a:pt x="232383" y="128144"/>
                  <a:pt x="232480" y="124461"/>
                </a:cubicBezTo>
                <a:cubicBezTo>
                  <a:pt x="232626" y="117482"/>
                  <a:pt x="238538" y="111958"/>
                  <a:pt x="245516" y="111958"/>
                </a:cubicBezTo>
                <a:lnTo>
                  <a:pt x="297562" y="111958"/>
                </a:lnTo>
                <a:cubicBezTo>
                  <a:pt x="306479" y="111958"/>
                  <a:pt x="313748" y="119227"/>
                  <a:pt x="313748" y="128144"/>
                </a:cubicBezTo>
                <a:lnTo>
                  <a:pt x="313748" y="174084"/>
                </a:lnTo>
                <a:cubicBezTo>
                  <a:pt x="313748" y="183001"/>
                  <a:pt x="306528" y="190270"/>
                  <a:pt x="297562" y="190270"/>
                </a:cubicBezTo>
                <a:lnTo>
                  <a:pt x="253221" y="190270"/>
                </a:lnTo>
                <a:lnTo>
                  <a:pt x="253221" y="234611"/>
                </a:lnTo>
                <a:cubicBezTo>
                  <a:pt x="253221" y="243527"/>
                  <a:pt x="245952" y="250796"/>
                  <a:pt x="237036" y="250796"/>
                </a:cubicBezTo>
                <a:lnTo>
                  <a:pt x="191144" y="250796"/>
                </a:lnTo>
                <a:cubicBezTo>
                  <a:pt x="182179" y="250796"/>
                  <a:pt x="174958" y="243527"/>
                  <a:pt x="174958" y="234611"/>
                </a:cubicBezTo>
                <a:lnTo>
                  <a:pt x="174958" y="190270"/>
                </a:lnTo>
                <a:lnTo>
                  <a:pt x="130617" y="190270"/>
                </a:lnTo>
                <a:cubicBezTo>
                  <a:pt x="121700" y="190270"/>
                  <a:pt x="114431" y="183001"/>
                  <a:pt x="114431" y="174084"/>
                </a:cubicBezTo>
                <a:lnTo>
                  <a:pt x="114431" y="128144"/>
                </a:lnTo>
                <a:cubicBezTo>
                  <a:pt x="114431" y="119178"/>
                  <a:pt x="121700" y="111958"/>
                  <a:pt x="130617" y="111958"/>
                </a:cubicBezTo>
                <a:lnTo>
                  <a:pt x="157755" y="111958"/>
                </a:lnTo>
                <a:cubicBezTo>
                  <a:pt x="165799" y="102750"/>
                  <a:pt x="183051" y="83318"/>
                  <a:pt x="194972" y="69119"/>
                </a:cubicBezTo>
                <a:lnTo>
                  <a:pt x="194827" y="68974"/>
                </a:lnTo>
                <a:lnTo>
                  <a:pt x="194875" y="68925"/>
                </a:lnTo>
                <a:cubicBezTo>
                  <a:pt x="194342" y="68392"/>
                  <a:pt x="193567" y="67714"/>
                  <a:pt x="192597" y="66890"/>
                </a:cubicBezTo>
                <a:cubicBezTo>
                  <a:pt x="176121" y="52303"/>
                  <a:pt x="104400" y="-6770"/>
                  <a:pt x="49155" y="58894"/>
                </a:cubicBezTo>
                <a:cubicBezTo>
                  <a:pt x="18867" y="94900"/>
                  <a:pt x="19740" y="148012"/>
                  <a:pt x="49155" y="184551"/>
                </a:cubicBezTo>
                <a:cubicBezTo>
                  <a:pt x="51530" y="187556"/>
                  <a:pt x="54147" y="190415"/>
                  <a:pt x="56957" y="193177"/>
                </a:cubicBezTo>
                <a:lnTo>
                  <a:pt x="75760" y="211786"/>
                </a:lnTo>
                <a:lnTo>
                  <a:pt x="122572" y="260537"/>
                </a:lnTo>
                <a:lnTo>
                  <a:pt x="149419" y="287142"/>
                </a:lnTo>
                <a:lnTo>
                  <a:pt x="203840" y="341030"/>
                </a:lnTo>
                <a:cubicBezTo>
                  <a:pt x="208977" y="346457"/>
                  <a:pt x="217603" y="346457"/>
                  <a:pt x="222982" y="341030"/>
                </a:cubicBezTo>
                <a:lnTo>
                  <a:pt x="277403" y="287190"/>
                </a:lnTo>
                <a:lnTo>
                  <a:pt x="304250" y="260585"/>
                </a:lnTo>
                <a:lnTo>
                  <a:pt x="351402" y="211495"/>
                </a:lnTo>
                <a:lnTo>
                  <a:pt x="371997" y="190512"/>
                </a:lnTo>
                <a:cubicBezTo>
                  <a:pt x="375680" y="186732"/>
                  <a:pt x="381205" y="185424"/>
                  <a:pt x="386196" y="187071"/>
                </a:cubicBezTo>
                <a:cubicBezTo>
                  <a:pt x="395646" y="190221"/>
                  <a:pt x="398796" y="201997"/>
                  <a:pt x="392108" y="209411"/>
                </a:cubicBezTo>
                <a:cubicBezTo>
                  <a:pt x="391139" y="210478"/>
                  <a:pt x="390218" y="211495"/>
                  <a:pt x="389346" y="212319"/>
                </a:cubicBezTo>
                <a:lnTo>
                  <a:pt x="378055" y="223513"/>
                </a:lnTo>
                <a:lnTo>
                  <a:pt x="351450" y="249876"/>
                </a:lnTo>
                <a:lnTo>
                  <a:pt x="340644" y="260585"/>
                </a:lnTo>
                <a:lnTo>
                  <a:pt x="316220" y="287190"/>
                </a:lnTo>
                <a:lnTo>
                  <a:pt x="242415" y="360171"/>
                </a:lnTo>
                <a:cubicBezTo>
                  <a:pt x="226471" y="375921"/>
                  <a:pt x="200642" y="375921"/>
                  <a:pt x="184698" y="360171"/>
                </a:cubicBezTo>
                <a:lnTo>
                  <a:pt x="110942" y="287142"/>
                </a:lnTo>
                <a:lnTo>
                  <a:pt x="86518" y="260537"/>
                </a:lnTo>
                <a:lnTo>
                  <a:pt x="75760" y="249924"/>
                </a:lnTo>
                <a:lnTo>
                  <a:pt x="49155" y="223562"/>
                </a:lnTo>
                <a:lnTo>
                  <a:pt x="37767" y="212319"/>
                </a:lnTo>
                <a:lnTo>
                  <a:pt x="36555" y="211108"/>
                </a:lnTo>
                <a:cubicBezTo>
                  <a:pt x="-12826" y="161000"/>
                  <a:pt x="-11953" y="80798"/>
                  <a:pt x="37815" y="31078"/>
                </a:cubicBezTo>
                <a:cubicBezTo>
                  <a:pt x="74209" y="-5316"/>
                  <a:pt x="113704" y="-1439"/>
                  <a:pt x="135317" y="2341"/>
                </a:cubicBezTo>
                <a:cubicBezTo>
                  <a:pt x="176751" y="9610"/>
                  <a:pt x="213435" y="47506"/>
                  <a:pt x="213435" y="47506"/>
                </a:cubicBezTo>
                <a:cubicBezTo>
                  <a:pt x="213435" y="47506"/>
                  <a:pt x="248472" y="8495"/>
                  <a:pt x="291747" y="1759"/>
                </a:cubicBezTo>
                <a:cubicBezTo>
                  <a:pt x="318740" y="-2408"/>
                  <a:pt x="359785" y="-1245"/>
                  <a:pt x="390558" y="32531"/>
                </a:cubicBezTo>
                <a:cubicBezTo>
                  <a:pt x="403739" y="47021"/>
                  <a:pt x="409990" y="56132"/>
                  <a:pt x="415999" y="69507"/>
                </a:cubicBezTo>
                <a:cubicBezTo>
                  <a:pt x="416872" y="71348"/>
                  <a:pt x="417259" y="73287"/>
                  <a:pt x="417259" y="75128"/>
                </a:cubicBezTo>
                <a:close/>
              </a:path>
            </a:pathLst>
          </a:custGeom>
          <a:gradFill>
            <a:gsLst>
              <a:gs pos="0">
                <a:schemeClr val="tx1"/>
              </a:gs>
              <a:gs pos="100000">
                <a:schemeClr val="tx1">
                  <a:alpha val="0"/>
                </a:schemeClr>
              </a:gs>
            </a:gsLst>
            <a:lin ang="5400000" scaled="0"/>
          </a:gradFill>
          <a:ln w="48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109969" tIns="54984" rIns="109969" bIns="5498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65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009DD9">
                      <a:alpha val="42000"/>
                    </a:srgbClr>
                  </a:gs>
                  <a:gs pos="100000">
                    <a:srgbClr val="009DD9">
                      <a:alpha val="0"/>
                    </a:srgbClr>
                  </a:gs>
                </a:gsLst>
                <a:lin ang="5400000" scaled="0"/>
              </a:gra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110" name="图形 102">
            <a:extLst>
              <a:ext uri="{FF2B5EF4-FFF2-40B4-BE49-F238E27FC236}">
                <a16:creationId xmlns:a16="http://schemas.microsoft.com/office/drawing/2014/main" xmlns="" id="{F92FF4E8-E1CB-456F-B4F8-8FC2DE4B7D3F}"/>
              </a:ext>
            </a:extLst>
          </p:cNvPr>
          <p:cNvGrpSpPr/>
          <p:nvPr/>
        </p:nvGrpSpPr>
        <p:grpSpPr>
          <a:xfrm>
            <a:off x="1718178" y="2863894"/>
            <a:ext cx="596785" cy="596785"/>
            <a:chOff x="1428682" y="2381258"/>
            <a:chExt cx="496233" cy="496233"/>
          </a:xfrm>
          <a:gradFill>
            <a:gsLst>
              <a:gs pos="0">
                <a:schemeClr val="tx1"/>
              </a:gs>
              <a:gs pos="100000">
                <a:schemeClr val="tx1">
                  <a:alpha val="0"/>
                </a:schemeClr>
              </a:gs>
            </a:gsLst>
            <a:lin ang="5400000" scaled="0"/>
          </a:gradFill>
        </p:grpSpPr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xmlns="" id="{5FE2BD82-344E-4E52-950B-A10017049B6B}"/>
                </a:ext>
              </a:extLst>
            </p:cNvPr>
            <p:cNvSpPr/>
            <p:nvPr/>
          </p:nvSpPr>
          <p:spPr>
            <a:xfrm>
              <a:off x="1483089" y="2411610"/>
              <a:ext cx="353275" cy="434688"/>
            </a:xfrm>
            <a:custGeom>
              <a:avLst/>
              <a:gdLst>
                <a:gd name="connsiteX0" fmla="*/ 337530 w 353275"/>
                <a:gd name="connsiteY0" fmla="*/ 225835 h 434688"/>
                <a:gd name="connsiteX1" fmla="*/ 353308 w 353275"/>
                <a:gd name="connsiteY1" fmla="*/ 145617 h 434688"/>
                <a:gd name="connsiteX2" fmla="*/ 201867 w 353275"/>
                <a:gd name="connsiteY2" fmla="*/ 0 h 434688"/>
                <a:gd name="connsiteX3" fmla="*/ 199922 w 353275"/>
                <a:gd name="connsiteY3" fmla="*/ 13 h 434688"/>
                <a:gd name="connsiteX4" fmla="*/ 40912 w 353275"/>
                <a:gd name="connsiteY4" fmla="*/ 146530 h 434688"/>
                <a:gd name="connsiteX5" fmla="*/ 40632 w 353275"/>
                <a:gd name="connsiteY5" fmla="*/ 155159 h 434688"/>
                <a:gd name="connsiteX6" fmla="*/ 40672 w 353275"/>
                <a:gd name="connsiteY6" fmla="*/ 157898 h 434688"/>
                <a:gd name="connsiteX7" fmla="*/ 0 w 353275"/>
                <a:gd name="connsiteY7" fmla="*/ 225389 h 434688"/>
                <a:gd name="connsiteX8" fmla="*/ 22921 w 353275"/>
                <a:gd name="connsiteY8" fmla="*/ 259865 h 434688"/>
                <a:gd name="connsiteX9" fmla="*/ 52053 w 353275"/>
                <a:gd name="connsiteY9" fmla="*/ 264642 h 434688"/>
                <a:gd name="connsiteX10" fmla="*/ 55597 w 353275"/>
                <a:gd name="connsiteY10" fmla="*/ 264922 h 434688"/>
                <a:gd name="connsiteX11" fmla="*/ 55518 w 353275"/>
                <a:gd name="connsiteY11" fmla="*/ 307993 h 434688"/>
                <a:gd name="connsiteX12" fmla="*/ 93604 w 353275"/>
                <a:gd name="connsiteY12" fmla="*/ 344973 h 434688"/>
                <a:gd name="connsiteX13" fmla="*/ 129666 w 353275"/>
                <a:gd name="connsiteY13" fmla="*/ 344980 h 434688"/>
                <a:gd name="connsiteX14" fmla="*/ 129559 w 353275"/>
                <a:gd name="connsiteY14" fmla="*/ 421220 h 434688"/>
                <a:gd name="connsiteX15" fmla="*/ 135529 w 353275"/>
                <a:gd name="connsiteY15" fmla="*/ 432527 h 434688"/>
                <a:gd name="connsiteX16" fmla="*/ 143205 w 353275"/>
                <a:gd name="connsiteY16" fmla="*/ 434886 h 434688"/>
                <a:gd name="connsiteX17" fmla="*/ 148242 w 353275"/>
                <a:gd name="connsiteY17" fmla="*/ 433920 h 434688"/>
                <a:gd name="connsiteX18" fmla="*/ 316221 w 353275"/>
                <a:gd name="connsiteY18" fmla="*/ 367142 h 434688"/>
                <a:gd name="connsiteX19" fmla="*/ 324456 w 353275"/>
                <a:gd name="connsiteY19" fmla="*/ 351270 h 434688"/>
                <a:gd name="connsiteX20" fmla="*/ 323710 w 353275"/>
                <a:gd name="connsiteY20" fmla="*/ 283125 h 434688"/>
                <a:gd name="connsiteX21" fmla="*/ 337530 w 353275"/>
                <a:gd name="connsiteY21" fmla="*/ 225835 h 434688"/>
                <a:gd name="connsiteX22" fmla="*/ 311223 w 353275"/>
                <a:gd name="connsiteY22" fmla="*/ 218593 h 434688"/>
                <a:gd name="connsiteX23" fmla="*/ 296791 w 353275"/>
                <a:gd name="connsiteY23" fmla="*/ 278648 h 434688"/>
                <a:gd name="connsiteX24" fmla="*/ 295818 w 353275"/>
                <a:gd name="connsiteY24" fmla="*/ 345886 h 434688"/>
                <a:gd name="connsiteX25" fmla="*/ 156877 w 353275"/>
                <a:gd name="connsiteY25" fmla="*/ 401117 h 434688"/>
                <a:gd name="connsiteX26" fmla="*/ 156984 w 353275"/>
                <a:gd name="connsiteY26" fmla="*/ 331353 h 434688"/>
                <a:gd name="connsiteX27" fmla="*/ 152999 w 353275"/>
                <a:gd name="connsiteY27" fmla="*/ 321692 h 434688"/>
                <a:gd name="connsiteX28" fmla="*/ 143338 w 353275"/>
                <a:gd name="connsiteY28" fmla="*/ 317687 h 434688"/>
                <a:gd name="connsiteX29" fmla="*/ 93297 w 353275"/>
                <a:gd name="connsiteY29" fmla="*/ 317681 h 434688"/>
                <a:gd name="connsiteX30" fmla="*/ 82809 w 353275"/>
                <a:gd name="connsiteY30" fmla="*/ 307866 h 434688"/>
                <a:gd name="connsiteX31" fmla="*/ 82916 w 353275"/>
                <a:gd name="connsiteY31" fmla="*/ 252228 h 434688"/>
                <a:gd name="connsiteX32" fmla="*/ 70230 w 353275"/>
                <a:gd name="connsiteY32" fmla="*/ 238589 h 434688"/>
                <a:gd name="connsiteX33" fmla="*/ 54145 w 353275"/>
                <a:gd name="connsiteY33" fmla="*/ 237430 h 434688"/>
                <a:gd name="connsiteX34" fmla="*/ 34728 w 353275"/>
                <a:gd name="connsiteY34" fmla="*/ 235251 h 434688"/>
                <a:gd name="connsiteX35" fmla="*/ 27292 w 353275"/>
                <a:gd name="connsiteY35" fmla="*/ 225569 h 434688"/>
                <a:gd name="connsiteX36" fmla="*/ 63033 w 353275"/>
                <a:gd name="connsiteY36" fmla="*/ 173723 h 434688"/>
                <a:gd name="connsiteX37" fmla="*/ 64299 w 353275"/>
                <a:gd name="connsiteY37" fmla="*/ 172237 h 434688"/>
                <a:gd name="connsiteX38" fmla="*/ 67924 w 353275"/>
                <a:gd name="connsiteY38" fmla="*/ 154866 h 434688"/>
                <a:gd name="connsiteX39" fmla="*/ 67897 w 353275"/>
                <a:gd name="connsiteY39" fmla="*/ 150948 h 434688"/>
                <a:gd name="connsiteX40" fmla="*/ 68190 w 353275"/>
                <a:gd name="connsiteY40" fmla="*/ 148236 h 434688"/>
                <a:gd name="connsiteX41" fmla="*/ 200268 w 353275"/>
                <a:gd name="connsiteY41" fmla="*/ 27306 h 434688"/>
                <a:gd name="connsiteX42" fmla="*/ 201867 w 353275"/>
                <a:gd name="connsiteY42" fmla="*/ 27292 h 434688"/>
                <a:gd name="connsiteX43" fmla="*/ 326015 w 353275"/>
                <a:gd name="connsiteY43" fmla="*/ 145710 h 434688"/>
                <a:gd name="connsiteX44" fmla="*/ 311223 w 353275"/>
                <a:gd name="connsiteY44" fmla="*/ 218593 h 434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353275" h="434688">
                  <a:moveTo>
                    <a:pt x="337530" y="225835"/>
                  </a:moveTo>
                  <a:cubicBezTo>
                    <a:pt x="345685" y="196198"/>
                    <a:pt x="353388" y="168205"/>
                    <a:pt x="353308" y="145617"/>
                  </a:cubicBezTo>
                  <a:cubicBezTo>
                    <a:pt x="353055" y="66685"/>
                    <a:pt x="283704" y="0"/>
                    <a:pt x="201867" y="0"/>
                  </a:cubicBezTo>
                  <a:lnTo>
                    <a:pt x="199922" y="13"/>
                  </a:lnTo>
                  <a:cubicBezTo>
                    <a:pt x="116219" y="1093"/>
                    <a:pt x="42337" y="69377"/>
                    <a:pt x="40912" y="146530"/>
                  </a:cubicBezTo>
                  <a:cubicBezTo>
                    <a:pt x="40566" y="148916"/>
                    <a:pt x="40592" y="151667"/>
                    <a:pt x="40632" y="155159"/>
                  </a:cubicBezTo>
                  <a:cubicBezTo>
                    <a:pt x="40646" y="156079"/>
                    <a:pt x="40659" y="157025"/>
                    <a:pt x="40672" y="157898"/>
                  </a:cubicBezTo>
                  <a:cubicBezTo>
                    <a:pt x="4664" y="200409"/>
                    <a:pt x="0" y="216301"/>
                    <a:pt x="0" y="225389"/>
                  </a:cubicBezTo>
                  <a:cubicBezTo>
                    <a:pt x="0" y="240315"/>
                    <a:pt x="8356" y="252881"/>
                    <a:pt x="22921" y="259865"/>
                  </a:cubicBezTo>
                  <a:cubicBezTo>
                    <a:pt x="27639" y="262123"/>
                    <a:pt x="34995" y="263329"/>
                    <a:pt x="52053" y="264642"/>
                  </a:cubicBezTo>
                  <a:lnTo>
                    <a:pt x="55597" y="264922"/>
                  </a:lnTo>
                  <a:lnTo>
                    <a:pt x="55518" y="307993"/>
                  </a:lnTo>
                  <a:cubicBezTo>
                    <a:pt x="55745" y="328382"/>
                    <a:pt x="72696" y="344973"/>
                    <a:pt x="93604" y="344973"/>
                  </a:cubicBezTo>
                  <a:lnTo>
                    <a:pt x="129666" y="344980"/>
                  </a:lnTo>
                  <a:lnTo>
                    <a:pt x="129559" y="421220"/>
                  </a:lnTo>
                  <a:cubicBezTo>
                    <a:pt x="129559" y="425744"/>
                    <a:pt x="131784" y="429982"/>
                    <a:pt x="135529" y="432527"/>
                  </a:cubicBezTo>
                  <a:cubicBezTo>
                    <a:pt x="137795" y="434062"/>
                    <a:pt x="140468" y="434884"/>
                    <a:pt x="143205" y="434886"/>
                  </a:cubicBezTo>
                  <a:cubicBezTo>
                    <a:pt x="144930" y="434886"/>
                    <a:pt x="146639" y="434558"/>
                    <a:pt x="148242" y="433920"/>
                  </a:cubicBezTo>
                  <a:lnTo>
                    <a:pt x="316221" y="367142"/>
                  </a:lnTo>
                  <a:cubicBezTo>
                    <a:pt x="322538" y="364636"/>
                    <a:pt x="326042" y="357873"/>
                    <a:pt x="324456" y="351270"/>
                  </a:cubicBezTo>
                  <a:cubicBezTo>
                    <a:pt x="324376" y="350977"/>
                    <a:pt x="317393" y="321146"/>
                    <a:pt x="323710" y="283125"/>
                  </a:cubicBezTo>
                  <a:cubicBezTo>
                    <a:pt x="326669" y="265328"/>
                    <a:pt x="332186" y="245252"/>
                    <a:pt x="337530" y="225835"/>
                  </a:cubicBezTo>
                  <a:close/>
                  <a:moveTo>
                    <a:pt x="311223" y="218593"/>
                  </a:moveTo>
                  <a:cubicBezTo>
                    <a:pt x="305693" y="238682"/>
                    <a:pt x="299976" y="259458"/>
                    <a:pt x="296791" y="278648"/>
                  </a:cubicBezTo>
                  <a:cubicBezTo>
                    <a:pt x="292007" y="307393"/>
                    <a:pt x="293899" y="332067"/>
                    <a:pt x="295818" y="345886"/>
                  </a:cubicBezTo>
                  <a:lnTo>
                    <a:pt x="156877" y="401117"/>
                  </a:lnTo>
                  <a:lnTo>
                    <a:pt x="156984" y="331353"/>
                  </a:lnTo>
                  <a:cubicBezTo>
                    <a:pt x="156988" y="327732"/>
                    <a:pt x="155555" y="324257"/>
                    <a:pt x="152999" y="321692"/>
                  </a:cubicBezTo>
                  <a:cubicBezTo>
                    <a:pt x="150439" y="319127"/>
                    <a:pt x="146963" y="317686"/>
                    <a:pt x="143338" y="317687"/>
                  </a:cubicBezTo>
                  <a:lnTo>
                    <a:pt x="93297" y="317681"/>
                  </a:lnTo>
                  <a:cubicBezTo>
                    <a:pt x="87674" y="317681"/>
                    <a:pt x="82876" y="313103"/>
                    <a:pt x="82809" y="307866"/>
                  </a:cubicBezTo>
                  <a:lnTo>
                    <a:pt x="82916" y="252228"/>
                  </a:lnTo>
                  <a:cubicBezTo>
                    <a:pt x="82930" y="245052"/>
                    <a:pt x="77386" y="239089"/>
                    <a:pt x="70230" y="238589"/>
                  </a:cubicBezTo>
                  <a:lnTo>
                    <a:pt x="54145" y="237430"/>
                  </a:lnTo>
                  <a:cubicBezTo>
                    <a:pt x="40431" y="236370"/>
                    <a:pt x="35727" y="235544"/>
                    <a:pt x="34728" y="235251"/>
                  </a:cubicBezTo>
                  <a:cubicBezTo>
                    <a:pt x="27292" y="231692"/>
                    <a:pt x="27292" y="227115"/>
                    <a:pt x="27292" y="225569"/>
                  </a:cubicBezTo>
                  <a:cubicBezTo>
                    <a:pt x="27332" y="225109"/>
                    <a:pt x="28798" y="213862"/>
                    <a:pt x="63033" y="173723"/>
                  </a:cubicBezTo>
                  <a:lnTo>
                    <a:pt x="64299" y="172237"/>
                  </a:lnTo>
                  <a:cubicBezTo>
                    <a:pt x="68057" y="167773"/>
                    <a:pt x="68017" y="163188"/>
                    <a:pt x="67924" y="154866"/>
                  </a:cubicBezTo>
                  <a:cubicBezTo>
                    <a:pt x="67910" y="153393"/>
                    <a:pt x="67871" y="151981"/>
                    <a:pt x="67897" y="150948"/>
                  </a:cubicBezTo>
                  <a:cubicBezTo>
                    <a:pt x="68084" y="150062"/>
                    <a:pt x="68190" y="149156"/>
                    <a:pt x="68190" y="148236"/>
                  </a:cubicBezTo>
                  <a:cubicBezTo>
                    <a:pt x="68550" y="85835"/>
                    <a:pt x="131504" y="28192"/>
                    <a:pt x="200268" y="27306"/>
                  </a:cubicBezTo>
                  <a:lnTo>
                    <a:pt x="201867" y="27292"/>
                  </a:lnTo>
                  <a:cubicBezTo>
                    <a:pt x="268952" y="27292"/>
                    <a:pt x="325802" y="81524"/>
                    <a:pt x="326015" y="145710"/>
                  </a:cubicBezTo>
                  <a:cubicBezTo>
                    <a:pt x="326082" y="164561"/>
                    <a:pt x="318526" y="192033"/>
                    <a:pt x="311223" y="218593"/>
                  </a:cubicBezTo>
                  <a:close/>
                </a:path>
              </a:pathLst>
            </a:custGeom>
            <a:grpFill/>
            <a:ln w="48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09969" tIns="54984" rIns="109969" bIns="5498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165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009DD9">
                        <a:alpha val="42000"/>
                      </a:srgbClr>
                    </a:gs>
                    <a:gs pos="100000">
                      <a:srgbClr val="009DD9">
                        <a:alpha val="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xmlns="" id="{49D693A4-93E2-4660-B211-A2ABAF0178D9}"/>
                </a:ext>
              </a:extLst>
            </p:cNvPr>
            <p:cNvSpPr/>
            <p:nvPr/>
          </p:nvSpPr>
          <p:spPr>
            <a:xfrm>
              <a:off x="1616325" y="2462997"/>
              <a:ext cx="132296" cy="82867"/>
            </a:xfrm>
            <a:custGeom>
              <a:avLst/>
              <a:gdLst>
                <a:gd name="connsiteX0" fmla="*/ 63980 w 132296"/>
                <a:gd name="connsiteY0" fmla="*/ 0 h 82867"/>
                <a:gd name="connsiteX1" fmla="*/ 0 w 132296"/>
                <a:gd name="connsiteY1" fmla="*/ 51626 h 82867"/>
                <a:gd name="connsiteX2" fmla="*/ 66259 w 132296"/>
                <a:gd name="connsiteY2" fmla="*/ 83070 h 82867"/>
                <a:gd name="connsiteX3" fmla="*/ 132531 w 132296"/>
                <a:gd name="connsiteY3" fmla="*/ 51626 h 82867"/>
                <a:gd name="connsiteX4" fmla="*/ 63980 w 132296"/>
                <a:gd name="connsiteY4" fmla="*/ 0 h 82867"/>
                <a:gd name="connsiteX5" fmla="*/ 66259 w 132296"/>
                <a:gd name="connsiteY5" fmla="*/ 55777 h 82867"/>
                <a:gd name="connsiteX6" fmla="*/ 27293 w 132296"/>
                <a:gd name="connsiteY6" fmla="*/ 51626 h 82867"/>
                <a:gd name="connsiteX7" fmla="*/ 63980 w 132296"/>
                <a:gd name="connsiteY7" fmla="*/ 27292 h 82867"/>
                <a:gd name="connsiteX8" fmla="*/ 105758 w 132296"/>
                <a:gd name="connsiteY8" fmla="*/ 51906 h 82867"/>
                <a:gd name="connsiteX9" fmla="*/ 66259 w 132296"/>
                <a:gd name="connsiteY9" fmla="*/ 55777 h 82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2296" h="82867">
                  <a:moveTo>
                    <a:pt x="63980" y="0"/>
                  </a:moveTo>
                  <a:cubicBezTo>
                    <a:pt x="29305" y="0"/>
                    <a:pt x="0" y="23641"/>
                    <a:pt x="0" y="51626"/>
                  </a:cubicBezTo>
                  <a:cubicBezTo>
                    <a:pt x="0" y="83070"/>
                    <a:pt x="35195" y="83070"/>
                    <a:pt x="66259" y="83070"/>
                  </a:cubicBezTo>
                  <a:cubicBezTo>
                    <a:pt x="97322" y="83070"/>
                    <a:pt x="132531" y="83070"/>
                    <a:pt x="132531" y="51626"/>
                  </a:cubicBezTo>
                  <a:cubicBezTo>
                    <a:pt x="132531" y="23161"/>
                    <a:pt x="101774" y="0"/>
                    <a:pt x="63980" y="0"/>
                  </a:cubicBezTo>
                  <a:close/>
                  <a:moveTo>
                    <a:pt x="66259" y="55777"/>
                  </a:moveTo>
                  <a:cubicBezTo>
                    <a:pt x="36115" y="55777"/>
                    <a:pt x="28585" y="53352"/>
                    <a:pt x="27293" y="51626"/>
                  </a:cubicBezTo>
                  <a:cubicBezTo>
                    <a:pt x="27293" y="40605"/>
                    <a:pt x="43657" y="27292"/>
                    <a:pt x="63980" y="27292"/>
                  </a:cubicBezTo>
                  <a:cubicBezTo>
                    <a:pt x="87594" y="27292"/>
                    <a:pt x="105238" y="40139"/>
                    <a:pt x="105758" y="51906"/>
                  </a:cubicBezTo>
                  <a:cubicBezTo>
                    <a:pt x="103946" y="53352"/>
                    <a:pt x="96417" y="55777"/>
                    <a:pt x="66259" y="55777"/>
                  </a:cubicBezTo>
                  <a:close/>
                </a:path>
              </a:pathLst>
            </a:custGeom>
            <a:grpFill/>
            <a:ln w="48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09969" tIns="54984" rIns="109969" bIns="5498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165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009DD9">
                        <a:alpha val="42000"/>
                      </a:srgbClr>
                    </a:gs>
                    <a:gs pos="100000">
                      <a:srgbClr val="009DD9">
                        <a:alpha val="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cxnSp>
        <p:nvCxnSpPr>
          <p:cNvPr id="114" name="直接连接符 113">
            <a:extLst>
              <a:ext uri="{FF2B5EF4-FFF2-40B4-BE49-F238E27FC236}">
                <a16:creationId xmlns:a16="http://schemas.microsoft.com/office/drawing/2014/main" xmlns="" id="{6CC6038B-6A93-477E-A008-B7AC47836BE3}"/>
              </a:ext>
            </a:extLst>
          </p:cNvPr>
          <p:cNvCxnSpPr>
            <a:cxnSpLocks/>
          </p:cNvCxnSpPr>
          <p:nvPr/>
        </p:nvCxnSpPr>
        <p:spPr>
          <a:xfrm flipV="1">
            <a:off x="1593195" y="3221530"/>
            <a:ext cx="0" cy="163984"/>
          </a:xfrm>
          <a:prstGeom prst="line">
            <a:avLst/>
          </a:prstGeom>
          <a:noFill/>
          <a:ln w="6350" cap="flat">
            <a:gradFill>
              <a:gsLst>
                <a:gs pos="100000">
                  <a:schemeClr val="tx1"/>
                </a:gs>
                <a:gs pos="0">
                  <a:schemeClr val="tx1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15" name="直接连接符 114">
            <a:extLst>
              <a:ext uri="{FF2B5EF4-FFF2-40B4-BE49-F238E27FC236}">
                <a16:creationId xmlns:a16="http://schemas.microsoft.com/office/drawing/2014/main" xmlns="" id="{18E5A6EB-E3D3-4EC6-A4C4-C5DB05C3C5B2}"/>
              </a:ext>
            </a:extLst>
          </p:cNvPr>
          <p:cNvCxnSpPr/>
          <p:nvPr/>
        </p:nvCxnSpPr>
        <p:spPr>
          <a:xfrm flipV="1">
            <a:off x="1775959" y="2818748"/>
            <a:ext cx="0" cy="328132"/>
          </a:xfrm>
          <a:prstGeom prst="line">
            <a:avLst/>
          </a:prstGeom>
          <a:noFill/>
          <a:ln w="6350" cap="flat">
            <a:gradFill>
              <a:gsLst>
                <a:gs pos="100000">
                  <a:schemeClr val="tx1"/>
                </a:gs>
                <a:gs pos="0">
                  <a:schemeClr val="tx1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16" name="直接连接符 115">
            <a:extLst>
              <a:ext uri="{FF2B5EF4-FFF2-40B4-BE49-F238E27FC236}">
                <a16:creationId xmlns:a16="http://schemas.microsoft.com/office/drawing/2014/main" xmlns="" id="{1820CE98-128C-4291-B581-B89076C997C2}"/>
              </a:ext>
            </a:extLst>
          </p:cNvPr>
          <p:cNvCxnSpPr/>
          <p:nvPr/>
        </p:nvCxnSpPr>
        <p:spPr>
          <a:xfrm flipV="1">
            <a:off x="2279982" y="3351409"/>
            <a:ext cx="0" cy="328132"/>
          </a:xfrm>
          <a:prstGeom prst="line">
            <a:avLst/>
          </a:prstGeom>
          <a:noFill/>
          <a:ln w="6350" cap="flat">
            <a:gradFill>
              <a:gsLst>
                <a:gs pos="100000">
                  <a:schemeClr val="tx1"/>
                </a:gs>
                <a:gs pos="0">
                  <a:schemeClr val="tx1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17" name="直接连接符 116">
            <a:extLst>
              <a:ext uri="{FF2B5EF4-FFF2-40B4-BE49-F238E27FC236}">
                <a16:creationId xmlns:a16="http://schemas.microsoft.com/office/drawing/2014/main" xmlns="" id="{19520AF2-4796-4006-BFFE-B6642C705910}"/>
              </a:ext>
            </a:extLst>
          </p:cNvPr>
          <p:cNvCxnSpPr>
            <a:cxnSpLocks/>
          </p:cNvCxnSpPr>
          <p:nvPr/>
        </p:nvCxnSpPr>
        <p:spPr>
          <a:xfrm flipV="1">
            <a:off x="2383077" y="2830204"/>
            <a:ext cx="0" cy="198429"/>
          </a:xfrm>
          <a:prstGeom prst="line">
            <a:avLst/>
          </a:prstGeom>
          <a:noFill/>
          <a:ln w="6350" cap="flat">
            <a:gradFill>
              <a:gsLst>
                <a:gs pos="100000">
                  <a:schemeClr val="tx1"/>
                </a:gs>
                <a:gs pos="0">
                  <a:schemeClr val="tx1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18" name="直接连接符 117">
            <a:extLst>
              <a:ext uri="{FF2B5EF4-FFF2-40B4-BE49-F238E27FC236}">
                <a16:creationId xmlns:a16="http://schemas.microsoft.com/office/drawing/2014/main" xmlns="" id="{CA2EFCCB-0F6F-4474-A98B-CD94AB93CF2A}"/>
              </a:ext>
            </a:extLst>
          </p:cNvPr>
          <p:cNvCxnSpPr/>
          <p:nvPr/>
        </p:nvCxnSpPr>
        <p:spPr>
          <a:xfrm flipV="1">
            <a:off x="4479391" y="3385515"/>
            <a:ext cx="0" cy="328132"/>
          </a:xfrm>
          <a:prstGeom prst="line">
            <a:avLst/>
          </a:prstGeom>
          <a:noFill/>
          <a:ln w="6350" cap="flat">
            <a:gradFill>
              <a:gsLst>
                <a:gs pos="100000">
                  <a:schemeClr val="tx1"/>
                </a:gs>
                <a:gs pos="0">
                  <a:schemeClr val="tx1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19" name="直接连接符 118">
            <a:extLst>
              <a:ext uri="{FF2B5EF4-FFF2-40B4-BE49-F238E27FC236}">
                <a16:creationId xmlns:a16="http://schemas.microsoft.com/office/drawing/2014/main" xmlns="" id="{7BD51BD8-78BB-4A67-B5E8-D642EF844A04}"/>
              </a:ext>
            </a:extLst>
          </p:cNvPr>
          <p:cNvCxnSpPr>
            <a:cxnSpLocks/>
          </p:cNvCxnSpPr>
          <p:nvPr/>
        </p:nvCxnSpPr>
        <p:spPr>
          <a:xfrm flipV="1">
            <a:off x="4992836" y="3351410"/>
            <a:ext cx="0" cy="110861"/>
          </a:xfrm>
          <a:prstGeom prst="line">
            <a:avLst/>
          </a:prstGeom>
          <a:noFill/>
          <a:ln w="6350" cap="flat">
            <a:gradFill>
              <a:gsLst>
                <a:gs pos="100000">
                  <a:schemeClr val="tx1"/>
                </a:gs>
                <a:gs pos="0">
                  <a:schemeClr val="tx1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20" name="直接连接符 119">
            <a:extLst>
              <a:ext uri="{FF2B5EF4-FFF2-40B4-BE49-F238E27FC236}">
                <a16:creationId xmlns:a16="http://schemas.microsoft.com/office/drawing/2014/main" xmlns="" id="{B7B8F5E8-480A-4ABA-A074-202DD78619E9}"/>
              </a:ext>
            </a:extLst>
          </p:cNvPr>
          <p:cNvCxnSpPr>
            <a:cxnSpLocks/>
          </p:cNvCxnSpPr>
          <p:nvPr/>
        </p:nvCxnSpPr>
        <p:spPr>
          <a:xfrm flipV="1">
            <a:off x="4353348" y="2944755"/>
            <a:ext cx="0" cy="202125"/>
          </a:xfrm>
          <a:prstGeom prst="line">
            <a:avLst/>
          </a:prstGeom>
          <a:noFill/>
          <a:ln w="6350" cap="flat">
            <a:gradFill>
              <a:gsLst>
                <a:gs pos="100000">
                  <a:schemeClr val="tx1"/>
                </a:gs>
                <a:gs pos="0">
                  <a:schemeClr val="tx1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21" name="直接连接符 120">
            <a:extLst>
              <a:ext uri="{FF2B5EF4-FFF2-40B4-BE49-F238E27FC236}">
                <a16:creationId xmlns:a16="http://schemas.microsoft.com/office/drawing/2014/main" xmlns="" id="{BF7A5871-058F-4034-9A79-8686EA4DD5DB}"/>
              </a:ext>
            </a:extLst>
          </p:cNvPr>
          <p:cNvCxnSpPr/>
          <p:nvPr/>
        </p:nvCxnSpPr>
        <p:spPr>
          <a:xfrm flipV="1">
            <a:off x="5057834" y="2864569"/>
            <a:ext cx="0" cy="328132"/>
          </a:xfrm>
          <a:prstGeom prst="line">
            <a:avLst/>
          </a:prstGeom>
          <a:noFill/>
          <a:ln w="6350" cap="flat">
            <a:gradFill>
              <a:gsLst>
                <a:gs pos="100000">
                  <a:schemeClr val="tx1"/>
                </a:gs>
                <a:gs pos="0">
                  <a:schemeClr val="tx1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22" name="直接连接符 121">
            <a:extLst>
              <a:ext uri="{FF2B5EF4-FFF2-40B4-BE49-F238E27FC236}">
                <a16:creationId xmlns:a16="http://schemas.microsoft.com/office/drawing/2014/main" xmlns="" id="{5B5CB753-6E2B-49C9-B9D8-1E1A8BED9CF9}"/>
              </a:ext>
            </a:extLst>
          </p:cNvPr>
          <p:cNvCxnSpPr>
            <a:cxnSpLocks/>
          </p:cNvCxnSpPr>
          <p:nvPr/>
        </p:nvCxnSpPr>
        <p:spPr>
          <a:xfrm flipV="1">
            <a:off x="7037564" y="3351410"/>
            <a:ext cx="0" cy="143063"/>
          </a:xfrm>
          <a:prstGeom prst="line">
            <a:avLst/>
          </a:prstGeom>
          <a:noFill/>
          <a:ln w="6350" cap="flat">
            <a:gradFill>
              <a:gsLst>
                <a:gs pos="100000">
                  <a:schemeClr val="tx1"/>
                </a:gs>
                <a:gs pos="0">
                  <a:schemeClr val="tx1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23" name="直接连接符 122">
            <a:extLst>
              <a:ext uri="{FF2B5EF4-FFF2-40B4-BE49-F238E27FC236}">
                <a16:creationId xmlns:a16="http://schemas.microsoft.com/office/drawing/2014/main" xmlns="" id="{F14793D0-3C2D-4B67-9C2A-9838B8970521}"/>
              </a:ext>
            </a:extLst>
          </p:cNvPr>
          <p:cNvCxnSpPr/>
          <p:nvPr/>
        </p:nvCxnSpPr>
        <p:spPr>
          <a:xfrm flipV="1">
            <a:off x="7183615" y="3019212"/>
            <a:ext cx="0" cy="328132"/>
          </a:xfrm>
          <a:prstGeom prst="line">
            <a:avLst/>
          </a:prstGeom>
          <a:noFill/>
          <a:ln w="6350" cap="flat">
            <a:gradFill>
              <a:gsLst>
                <a:gs pos="100000">
                  <a:schemeClr val="tx1"/>
                </a:gs>
                <a:gs pos="0">
                  <a:schemeClr val="tx1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24" name="直接连接符 123">
            <a:extLst>
              <a:ext uri="{FF2B5EF4-FFF2-40B4-BE49-F238E27FC236}">
                <a16:creationId xmlns:a16="http://schemas.microsoft.com/office/drawing/2014/main" xmlns="" id="{D921B308-685A-4533-9314-8E1856C3E30D}"/>
              </a:ext>
            </a:extLst>
          </p:cNvPr>
          <p:cNvCxnSpPr/>
          <p:nvPr/>
        </p:nvCxnSpPr>
        <p:spPr>
          <a:xfrm flipV="1">
            <a:off x="7704820" y="3360001"/>
            <a:ext cx="0" cy="328132"/>
          </a:xfrm>
          <a:prstGeom prst="line">
            <a:avLst/>
          </a:prstGeom>
          <a:noFill/>
          <a:ln w="6350" cap="flat">
            <a:gradFill>
              <a:gsLst>
                <a:gs pos="100000">
                  <a:schemeClr val="tx1"/>
                </a:gs>
                <a:gs pos="0">
                  <a:schemeClr val="tx1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25" name="直接连接符 124">
            <a:extLst>
              <a:ext uri="{FF2B5EF4-FFF2-40B4-BE49-F238E27FC236}">
                <a16:creationId xmlns:a16="http://schemas.microsoft.com/office/drawing/2014/main" xmlns="" id="{282B82C1-E475-4912-AE7E-07BC3C02A997}"/>
              </a:ext>
            </a:extLst>
          </p:cNvPr>
          <p:cNvCxnSpPr>
            <a:cxnSpLocks/>
          </p:cNvCxnSpPr>
          <p:nvPr/>
        </p:nvCxnSpPr>
        <p:spPr>
          <a:xfrm flipV="1">
            <a:off x="7744913" y="2887479"/>
            <a:ext cx="0" cy="222689"/>
          </a:xfrm>
          <a:prstGeom prst="line">
            <a:avLst/>
          </a:prstGeom>
          <a:noFill/>
          <a:ln w="6350" cap="flat">
            <a:gradFill>
              <a:gsLst>
                <a:gs pos="100000">
                  <a:schemeClr val="tx1"/>
                </a:gs>
                <a:gs pos="0">
                  <a:schemeClr val="tx1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26" name="直接连接符 125">
            <a:extLst>
              <a:ext uri="{FF2B5EF4-FFF2-40B4-BE49-F238E27FC236}">
                <a16:creationId xmlns:a16="http://schemas.microsoft.com/office/drawing/2014/main" xmlns="" id="{79B35699-58D7-4A20-9B17-8E6445AF5676}"/>
              </a:ext>
            </a:extLst>
          </p:cNvPr>
          <p:cNvCxnSpPr/>
          <p:nvPr/>
        </p:nvCxnSpPr>
        <p:spPr>
          <a:xfrm flipV="1">
            <a:off x="9848825" y="3414411"/>
            <a:ext cx="0" cy="328132"/>
          </a:xfrm>
          <a:prstGeom prst="line">
            <a:avLst/>
          </a:prstGeom>
          <a:noFill/>
          <a:ln w="6350" cap="flat">
            <a:gradFill>
              <a:gsLst>
                <a:gs pos="100000">
                  <a:schemeClr val="tx1"/>
                </a:gs>
                <a:gs pos="0">
                  <a:schemeClr val="tx1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27" name="直接连接符 126">
            <a:extLst>
              <a:ext uri="{FF2B5EF4-FFF2-40B4-BE49-F238E27FC236}">
                <a16:creationId xmlns:a16="http://schemas.microsoft.com/office/drawing/2014/main" xmlns="" id="{65E6A503-FF12-4B7C-A565-05AAE4131B53}"/>
              </a:ext>
            </a:extLst>
          </p:cNvPr>
          <p:cNvCxnSpPr>
            <a:cxnSpLocks/>
          </p:cNvCxnSpPr>
          <p:nvPr/>
        </p:nvCxnSpPr>
        <p:spPr>
          <a:xfrm flipV="1">
            <a:off x="10410123" y="3330409"/>
            <a:ext cx="0" cy="131862"/>
          </a:xfrm>
          <a:prstGeom prst="line">
            <a:avLst/>
          </a:prstGeom>
          <a:noFill/>
          <a:ln w="6350" cap="flat">
            <a:gradFill>
              <a:gsLst>
                <a:gs pos="100000">
                  <a:schemeClr val="tx1"/>
                </a:gs>
                <a:gs pos="0">
                  <a:schemeClr val="tx1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28" name="直接连接符 127">
            <a:extLst>
              <a:ext uri="{FF2B5EF4-FFF2-40B4-BE49-F238E27FC236}">
                <a16:creationId xmlns:a16="http://schemas.microsoft.com/office/drawing/2014/main" xmlns="" id="{6B1CC7E5-5778-4B63-B6BA-F60F03B26784}"/>
              </a:ext>
            </a:extLst>
          </p:cNvPr>
          <p:cNvCxnSpPr>
            <a:cxnSpLocks/>
          </p:cNvCxnSpPr>
          <p:nvPr/>
        </p:nvCxnSpPr>
        <p:spPr>
          <a:xfrm flipV="1">
            <a:off x="9807778" y="2982815"/>
            <a:ext cx="0" cy="164065"/>
          </a:xfrm>
          <a:prstGeom prst="line">
            <a:avLst/>
          </a:prstGeom>
          <a:noFill/>
          <a:ln w="6350" cap="flat">
            <a:gradFill>
              <a:gsLst>
                <a:gs pos="100000">
                  <a:schemeClr val="tx1"/>
                </a:gs>
                <a:gs pos="0">
                  <a:schemeClr val="tx1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xmlns="" id="{79DD601A-E908-4470-910B-3CF701F5C3A4}"/>
              </a:ext>
            </a:extLst>
          </p:cNvPr>
          <p:cNvCxnSpPr/>
          <p:nvPr/>
        </p:nvCxnSpPr>
        <p:spPr>
          <a:xfrm flipV="1">
            <a:off x="10467398" y="2849295"/>
            <a:ext cx="0" cy="328132"/>
          </a:xfrm>
          <a:prstGeom prst="line">
            <a:avLst/>
          </a:prstGeom>
          <a:noFill/>
          <a:ln w="6350" cap="flat">
            <a:gradFill>
              <a:gsLst>
                <a:gs pos="100000">
                  <a:schemeClr val="tx1"/>
                </a:gs>
                <a:gs pos="0">
                  <a:schemeClr val="tx1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grpSp>
        <p:nvGrpSpPr>
          <p:cNvPr id="61" name="组合 60">
            <a:extLst>
              <a:ext uri="{FF2B5EF4-FFF2-40B4-BE49-F238E27FC236}">
                <a16:creationId xmlns:a16="http://schemas.microsoft.com/office/drawing/2014/main" xmlns="" id="{07095CAB-B927-4F3C-AE0E-A371092221C1}"/>
              </a:ext>
            </a:extLst>
          </p:cNvPr>
          <p:cNvGrpSpPr/>
          <p:nvPr/>
        </p:nvGrpSpPr>
        <p:grpSpPr>
          <a:xfrm>
            <a:off x="1253310" y="3008617"/>
            <a:ext cx="1526518" cy="1326468"/>
            <a:chOff x="7536217" y="3590024"/>
            <a:chExt cx="1494662" cy="1298786"/>
          </a:xfrm>
        </p:grpSpPr>
        <p:sp>
          <p:nvSpPr>
            <p:cNvPr id="62" name="菱形 61">
              <a:extLst>
                <a:ext uri="{FF2B5EF4-FFF2-40B4-BE49-F238E27FC236}">
                  <a16:creationId xmlns:a16="http://schemas.microsoft.com/office/drawing/2014/main" xmlns="" id="{6A7E6F00-A3F9-4806-9E26-741B19752145}"/>
                </a:ext>
              </a:extLst>
            </p:cNvPr>
            <p:cNvSpPr/>
            <p:nvPr/>
          </p:nvSpPr>
          <p:spPr>
            <a:xfrm>
              <a:off x="7640080" y="4598834"/>
              <a:ext cx="1286936" cy="289976"/>
            </a:xfrm>
            <a:prstGeom prst="diamond">
              <a:avLst/>
            </a:prstGeom>
            <a:noFill/>
            <a:ln w="12700">
              <a:gradFill>
                <a:gsLst>
                  <a:gs pos="31000">
                    <a:schemeClr val="accent1">
                      <a:alpha val="0"/>
                    </a:schemeClr>
                  </a:gs>
                  <a:gs pos="44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0996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16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3" name="菱形 62">
              <a:extLst>
                <a:ext uri="{FF2B5EF4-FFF2-40B4-BE49-F238E27FC236}">
                  <a16:creationId xmlns:a16="http://schemas.microsoft.com/office/drawing/2014/main" xmlns="" id="{446D8CDB-888A-4D71-8D15-DB0F2627CCC3}"/>
                </a:ext>
              </a:extLst>
            </p:cNvPr>
            <p:cNvSpPr/>
            <p:nvPr/>
          </p:nvSpPr>
          <p:spPr>
            <a:xfrm>
              <a:off x="7640080" y="4443047"/>
              <a:ext cx="1286936" cy="289976"/>
            </a:xfrm>
            <a:prstGeom prst="diamond">
              <a:avLst/>
            </a:prstGeom>
            <a:noFill/>
            <a:ln w="12700">
              <a:gradFill>
                <a:gsLst>
                  <a:gs pos="31000">
                    <a:schemeClr val="accent1">
                      <a:alpha val="0"/>
                    </a:schemeClr>
                  </a:gs>
                  <a:gs pos="44000">
                    <a:schemeClr val="accent1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0996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16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4" name="菱形 63">
              <a:extLst>
                <a:ext uri="{FF2B5EF4-FFF2-40B4-BE49-F238E27FC236}">
                  <a16:creationId xmlns:a16="http://schemas.microsoft.com/office/drawing/2014/main" xmlns="" id="{0C135D1E-BB54-4227-9908-315AA47D7877}"/>
                </a:ext>
              </a:extLst>
            </p:cNvPr>
            <p:cNvSpPr/>
            <p:nvPr/>
          </p:nvSpPr>
          <p:spPr>
            <a:xfrm>
              <a:off x="7640080" y="4287261"/>
              <a:ext cx="1286936" cy="289976"/>
            </a:xfrm>
            <a:prstGeom prst="diamond">
              <a:avLst/>
            </a:prstGeom>
            <a:noFill/>
            <a:ln w="1270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0996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16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xmlns="" id="{7B70CEFA-C2B9-4F05-A150-351AF2085811}"/>
                </a:ext>
              </a:extLst>
            </p:cNvPr>
            <p:cNvSpPr/>
            <p:nvPr/>
          </p:nvSpPr>
          <p:spPr>
            <a:xfrm>
              <a:off x="7536217" y="3590024"/>
              <a:ext cx="1494662" cy="987213"/>
            </a:xfrm>
            <a:custGeom>
              <a:avLst/>
              <a:gdLst>
                <a:gd name="connsiteX0" fmla="*/ 0 w 1494662"/>
                <a:gd name="connsiteY0" fmla="*/ 0 h 987213"/>
                <a:gd name="connsiteX1" fmla="*/ 1494662 w 1494662"/>
                <a:gd name="connsiteY1" fmla="*/ 0 h 987213"/>
                <a:gd name="connsiteX2" fmla="*/ 1318974 w 1494662"/>
                <a:gd name="connsiteY2" fmla="*/ 858409 h 987213"/>
                <a:gd name="connsiteX3" fmla="*/ 747331 w 1494662"/>
                <a:gd name="connsiteY3" fmla="*/ 987213 h 987213"/>
                <a:gd name="connsiteX4" fmla="*/ 175688 w 1494662"/>
                <a:gd name="connsiteY4" fmla="*/ 858409 h 987213"/>
                <a:gd name="connsiteX0" fmla="*/ 0 w 1494662"/>
                <a:gd name="connsiteY0" fmla="*/ 0 h 987213"/>
                <a:gd name="connsiteX1" fmla="*/ 1494662 w 1494662"/>
                <a:gd name="connsiteY1" fmla="*/ 0 h 987213"/>
                <a:gd name="connsiteX2" fmla="*/ 1318974 w 1494662"/>
                <a:gd name="connsiteY2" fmla="*/ 858409 h 987213"/>
                <a:gd name="connsiteX3" fmla="*/ 747331 w 1494662"/>
                <a:gd name="connsiteY3" fmla="*/ 987213 h 987213"/>
                <a:gd name="connsiteX4" fmla="*/ 111395 w 1494662"/>
                <a:gd name="connsiteY4" fmla="*/ 844121 h 987213"/>
                <a:gd name="connsiteX5" fmla="*/ 0 w 1494662"/>
                <a:gd name="connsiteY5" fmla="*/ 0 h 987213"/>
                <a:gd name="connsiteX0" fmla="*/ 0 w 1494662"/>
                <a:gd name="connsiteY0" fmla="*/ 0 h 987213"/>
                <a:gd name="connsiteX1" fmla="*/ 1494662 w 1494662"/>
                <a:gd name="connsiteY1" fmla="*/ 0 h 987213"/>
                <a:gd name="connsiteX2" fmla="*/ 1383268 w 1494662"/>
                <a:gd name="connsiteY2" fmla="*/ 841740 h 987213"/>
                <a:gd name="connsiteX3" fmla="*/ 747331 w 1494662"/>
                <a:gd name="connsiteY3" fmla="*/ 987213 h 987213"/>
                <a:gd name="connsiteX4" fmla="*/ 111395 w 1494662"/>
                <a:gd name="connsiteY4" fmla="*/ 844121 h 987213"/>
                <a:gd name="connsiteX5" fmla="*/ 0 w 1494662"/>
                <a:gd name="connsiteY5" fmla="*/ 0 h 987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94662" h="987213">
                  <a:moveTo>
                    <a:pt x="0" y="0"/>
                  </a:moveTo>
                  <a:lnTo>
                    <a:pt x="1494662" y="0"/>
                  </a:lnTo>
                  <a:lnTo>
                    <a:pt x="1383268" y="841740"/>
                  </a:lnTo>
                  <a:lnTo>
                    <a:pt x="747331" y="987213"/>
                  </a:lnTo>
                  <a:lnTo>
                    <a:pt x="111395" y="844121"/>
                  </a:lnTo>
                  <a:cubicBezTo>
                    <a:pt x="52832" y="557985"/>
                    <a:pt x="58563" y="286136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57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0996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16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xmlns="" id="{4386BCAE-8A49-45EE-8843-B746A477B1DB}"/>
              </a:ext>
            </a:extLst>
          </p:cNvPr>
          <p:cNvGrpSpPr/>
          <p:nvPr/>
        </p:nvGrpSpPr>
        <p:grpSpPr>
          <a:xfrm>
            <a:off x="3972932" y="3008617"/>
            <a:ext cx="1526518" cy="1326468"/>
            <a:chOff x="7536217" y="3590024"/>
            <a:chExt cx="1494662" cy="1298786"/>
          </a:xfrm>
        </p:grpSpPr>
        <p:sp>
          <p:nvSpPr>
            <p:cNvPr id="73" name="菱形 72">
              <a:extLst>
                <a:ext uri="{FF2B5EF4-FFF2-40B4-BE49-F238E27FC236}">
                  <a16:creationId xmlns:a16="http://schemas.microsoft.com/office/drawing/2014/main" xmlns="" id="{3C8CF043-0551-45B3-B422-27167BDA7BF4}"/>
                </a:ext>
              </a:extLst>
            </p:cNvPr>
            <p:cNvSpPr/>
            <p:nvPr/>
          </p:nvSpPr>
          <p:spPr>
            <a:xfrm>
              <a:off x="7640080" y="4598834"/>
              <a:ext cx="1286936" cy="289976"/>
            </a:xfrm>
            <a:prstGeom prst="diamond">
              <a:avLst/>
            </a:prstGeom>
            <a:noFill/>
            <a:ln w="12700">
              <a:gradFill>
                <a:gsLst>
                  <a:gs pos="31000">
                    <a:schemeClr val="accent1">
                      <a:alpha val="0"/>
                    </a:schemeClr>
                  </a:gs>
                  <a:gs pos="44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0996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16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5" name="菱形 74">
              <a:extLst>
                <a:ext uri="{FF2B5EF4-FFF2-40B4-BE49-F238E27FC236}">
                  <a16:creationId xmlns:a16="http://schemas.microsoft.com/office/drawing/2014/main" xmlns="" id="{C74E0C05-57D6-4C4B-9217-FA4F8C84DBF4}"/>
                </a:ext>
              </a:extLst>
            </p:cNvPr>
            <p:cNvSpPr/>
            <p:nvPr/>
          </p:nvSpPr>
          <p:spPr>
            <a:xfrm>
              <a:off x="7640080" y="4443047"/>
              <a:ext cx="1286936" cy="289976"/>
            </a:xfrm>
            <a:prstGeom prst="diamond">
              <a:avLst/>
            </a:prstGeom>
            <a:noFill/>
            <a:ln w="12700">
              <a:gradFill>
                <a:gsLst>
                  <a:gs pos="31000">
                    <a:schemeClr val="accent1">
                      <a:alpha val="0"/>
                    </a:schemeClr>
                  </a:gs>
                  <a:gs pos="44000">
                    <a:schemeClr val="accent1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0996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16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7" name="菱形 76">
              <a:extLst>
                <a:ext uri="{FF2B5EF4-FFF2-40B4-BE49-F238E27FC236}">
                  <a16:creationId xmlns:a16="http://schemas.microsoft.com/office/drawing/2014/main" xmlns="" id="{E51E61D1-BB11-43FB-A958-EF1F26C9EC42}"/>
                </a:ext>
              </a:extLst>
            </p:cNvPr>
            <p:cNvSpPr/>
            <p:nvPr/>
          </p:nvSpPr>
          <p:spPr>
            <a:xfrm>
              <a:off x="7640080" y="4287261"/>
              <a:ext cx="1286936" cy="289976"/>
            </a:xfrm>
            <a:prstGeom prst="diamond">
              <a:avLst/>
            </a:prstGeom>
            <a:noFill/>
            <a:ln w="1270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0996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16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xmlns="" id="{A2D3AD67-9087-4EB0-8B26-F89C3E493382}"/>
                </a:ext>
              </a:extLst>
            </p:cNvPr>
            <p:cNvSpPr/>
            <p:nvPr/>
          </p:nvSpPr>
          <p:spPr>
            <a:xfrm>
              <a:off x="7536217" y="3590024"/>
              <a:ext cx="1494662" cy="987213"/>
            </a:xfrm>
            <a:custGeom>
              <a:avLst/>
              <a:gdLst>
                <a:gd name="connsiteX0" fmla="*/ 0 w 1494662"/>
                <a:gd name="connsiteY0" fmla="*/ 0 h 987213"/>
                <a:gd name="connsiteX1" fmla="*/ 1494662 w 1494662"/>
                <a:gd name="connsiteY1" fmla="*/ 0 h 987213"/>
                <a:gd name="connsiteX2" fmla="*/ 1318974 w 1494662"/>
                <a:gd name="connsiteY2" fmla="*/ 858409 h 987213"/>
                <a:gd name="connsiteX3" fmla="*/ 747331 w 1494662"/>
                <a:gd name="connsiteY3" fmla="*/ 987213 h 987213"/>
                <a:gd name="connsiteX4" fmla="*/ 175688 w 1494662"/>
                <a:gd name="connsiteY4" fmla="*/ 858409 h 987213"/>
                <a:gd name="connsiteX0" fmla="*/ 0 w 1494662"/>
                <a:gd name="connsiteY0" fmla="*/ 0 h 987213"/>
                <a:gd name="connsiteX1" fmla="*/ 1494662 w 1494662"/>
                <a:gd name="connsiteY1" fmla="*/ 0 h 987213"/>
                <a:gd name="connsiteX2" fmla="*/ 1318974 w 1494662"/>
                <a:gd name="connsiteY2" fmla="*/ 858409 h 987213"/>
                <a:gd name="connsiteX3" fmla="*/ 747331 w 1494662"/>
                <a:gd name="connsiteY3" fmla="*/ 987213 h 987213"/>
                <a:gd name="connsiteX4" fmla="*/ 111395 w 1494662"/>
                <a:gd name="connsiteY4" fmla="*/ 844121 h 987213"/>
                <a:gd name="connsiteX5" fmla="*/ 0 w 1494662"/>
                <a:gd name="connsiteY5" fmla="*/ 0 h 987213"/>
                <a:gd name="connsiteX0" fmla="*/ 0 w 1494662"/>
                <a:gd name="connsiteY0" fmla="*/ 0 h 987213"/>
                <a:gd name="connsiteX1" fmla="*/ 1494662 w 1494662"/>
                <a:gd name="connsiteY1" fmla="*/ 0 h 987213"/>
                <a:gd name="connsiteX2" fmla="*/ 1383268 w 1494662"/>
                <a:gd name="connsiteY2" fmla="*/ 841740 h 987213"/>
                <a:gd name="connsiteX3" fmla="*/ 747331 w 1494662"/>
                <a:gd name="connsiteY3" fmla="*/ 987213 h 987213"/>
                <a:gd name="connsiteX4" fmla="*/ 111395 w 1494662"/>
                <a:gd name="connsiteY4" fmla="*/ 844121 h 987213"/>
                <a:gd name="connsiteX5" fmla="*/ 0 w 1494662"/>
                <a:gd name="connsiteY5" fmla="*/ 0 h 987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94662" h="987213">
                  <a:moveTo>
                    <a:pt x="0" y="0"/>
                  </a:moveTo>
                  <a:lnTo>
                    <a:pt x="1494662" y="0"/>
                  </a:lnTo>
                  <a:lnTo>
                    <a:pt x="1383268" y="841740"/>
                  </a:lnTo>
                  <a:lnTo>
                    <a:pt x="747331" y="987213"/>
                  </a:lnTo>
                  <a:lnTo>
                    <a:pt x="111395" y="844121"/>
                  </a:lnTo>
                  <a:cubicBezTo>
                    <a:pt x="52832" y="557985"/>
                    <a:pt x="58563" y="286136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57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0996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16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95" name="组合 94">
            <a:extLst>
              <a:ext uri="{FF2B5EF4-FFF2-40B4-BE49-F238E27FC236}">
                <a16:creationId xmlns:a16="http://schemas.microsoft.com/office/drawing/2014/main" xmlns="" id="{0E707B60-BA5A-429D-8F44-934D4D9B2B70}"/>
              </a:ext>
            </a:extLst>
          </p:cNvPr>
          <p:cNvGrpSpPr/>
          <p:nvPr/>
        </p:nvGrpSpPr>
        <p:grpSpPr>
          <a:xfrm>
            <a:off x="6692553" y="3008617"/>
            <a:ext cx="1526518" cy="1326468"/>
            <a:chOff x="7536217" y="3590024"/>
            <a:chExt cx="1494662" cy="1298786"/>
          </a:xfrm>
        </p:grpSpPr>
        <p:sp>
          <p:nvSpPr>
            <p:cNvPr id="97" name="菱形 96">
              <a:extLst>
                <a:ext uri="{FF2B5EF4-FFF2-40B4-BE49-F238E27FC236}">
                  <a16:creationId xmlns:a16="http://schemas.microsoft.com/office/drawing/2014/main" xmlns="" id="{F8700C5F-D763-4A35-9432-116A116FD1B5}"/>
                </a:ext>
              </a:extLst>
            </p:cNvPr>
            <p:cNvSpPr/>
            <p:nvPr/>
          </p:nvSpPr>
          <p:spPr>
            <a:xfrm>
              <a:off x="7640080" y="4598834"/>
              <a:ext cx="1286936" cy="289976"/>
            </a:xfrm>
            <a:prstGeom prst="diamond">
              <a:avLst/>
            </a:prstGeom>
            <a:noFill/>
            <a:ln w="12700">
              <a:gradFill>
                <a:gsLst>
                  <a:gs pos="31000">
                    <a:schemeClr val="accent1">
                      <a:alpha val="0"/>
                    </a:schemeClr>
                  </a:gs>
                  <a:gs pos="44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0996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16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8" name="菱形 97">
              <a:extLst>
                <a:ext uri="{FF2B5EF4-FFF2-40B4-BE49-F238E27FC236}">
                  <a16:creationId xmlns:a16="http://schemas.microsoft.com/office/drawing/2014/main" xmlns="" id="{BF9584A1-F1E2-4B28-ADD1-751899F45DE2}"/>
                </a:ext>
              </a:extLst>
            </p:cNvPr>
            <p:cNvSpPr/>
            <p:nvPr/>
          </p:nvSpPr>
          <p:spPr>
            <a:xfrm>
              <a:off x="7640080" y="4443047"/>
              <a:ext cx="1286936" cy="289976"/>
            </a:xfrm>
            <a:prstGeom prst="diamond">
              <a:avLst/>
            </a:prstGeom>
            <a:noFill/>
            <a:ln w="12700">
              <a:gradFill>
                <a:gsLst>
                  <a:gs pos="31000">
                    <a:schemeClr val="accent1">
                      <a:alpha val="0"/>
                    </a:schemeClr>
                  </a:gs>
                  <a:gs pos="44000">
                    <a:schemeClr val="accent1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0996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16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1" name="菱形 100">
              <a:extLst>
                <a:ext uri="{FF2B5EF4-FFF2-40B4-BE49-F238E27FC236}">
                  <a16:creationId xmlns:a16="http://schemas.microsoft.com/office/drawing/2014/main" xmlns="" id="{FE512F51-4384-4A74-88E4-A35264701046}"/>
                </a:ext>
              </a:extLst>
            </p:cNvPr>
            <p:cNvSpPr/>
            <p:nvPr/>
          </p:nvSpPr>
          <p:spPr>
            <a:xfrm>
              <a:off x="7640080" y="4287261"/>
              <a:ext cx="1286936" cy="289976"/>
            </a:xfrm>
            <a:prstGeom prst="diamond">
              <a:avLst/>
            </a:prstGeom>
            <a:noFill/>
            <a:ln w="1270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0996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16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xmlns="" id="{87A038FC-A9C2-4203-8A5D-84EC07C63063}"/>
                </a:ext>
              </a:extLst>
            </p:cNvPr>
            <p:cNvSpPr/>
            <p:nvPr/>
          </p:nvSpPr>
          <p:spPr>
            <a:xfrm>
              <a:off x="7536217" y="3590024"/>
              <a:ext cx="1494662" cy="987213"/>
            </a:xfrm>
            <a:custGeom>
              <a:avLst/>
              <a:gdLst>
                <a:gd name="connsiteX0" fmla="*/ 0 w 1494662"/>
                <a:gd name="connsiteY0" fmla="*/ 0 h 987213"/>
                <a:gd name="connsiteX1" fmla="*/ 1494662 w 1494662"/>
                <a:gd name="connsiteY1" fmla="*/ 0 h 987213"/>
                <a:gd name="connsiteX2" fmla="*/ 1318974 w 1494662"/>
                <a:gd name="connsiteY2" fmla="*/ 858409 h 987213"/>
                <a:gd name="connsiteX3" fmla="*/ 747331 w 1494662"/>
                <a:gd name="connsiteY3" fmla="*/ 987213 h 987213"/>
                <a:gd name="connsiteX4" fmla="*/ 175688 w 1494662"/>
                <a:gd name="connsiteY4" fmla="*/ 858409 h 987213"/>
                <a:gd name="connsiteX0" fmla="*/ 0 w 1494662"/>
                <a:gd name="connsiteY0" fmla="*/ 0 h 987213"/>
                <a:gd name="connsiteX1" fmla="*/ 1494662 w 1494662"/>
                <a:gd name="connsiteY1" fmla="*/ 0 h 987213"/>
                <a:gd name="connsiteX2" fmla="*/ 1318974 w 1494662"/>
                <a:gd name="connsiteY2" fmla="*/ 858409 h 987213"/>
                <a:gd name="connsiteX3" fmla="*/ 747331 w 1494662"/>
                <a:gd name="connsiteY3" fmla="*/ 987213 h 987213"/>
                <a:gd name="connsiteX4" fmla="*/ 111395 w 1494662"/>
                <a:gd name="connsiteY4" fmla="*/ 844121 h 987213"/>
                <a:gd name="connsiteX5" fmla="*/ 0 w 1494662"/>
                <a:gd name="connsiteY5" fmla="*/ 0 h 987213"/>
                <a:gd name="connsiteX0" fmla="*/ 0 w 1494662"/>
                <a:gd name="connsiteY0" fmla="*/ 0 h 987213"/>
                <a:gd name="connsiteX1" fmla="*/ 1494662 w 1494662"/>
                <a:gd name="connsiteY1" fmla="*/ 0 h 987213"/>
                <a:gd name="connsiteX2" fmla="*/ 1383268 w 1494662"/>
                <a:gd name="connsiteY2" fmla="*/ 841740 h 987213"/>
                <a:gd name="connsiteX3" fmla="*/ 747331 w 1494662"/>
                <a:gd name="connsiteY3" fmla="*/ 987213 h 987213"/>
                <a:gd name="connsiteX4" fmla="*/ 111395 w 1494662"/>
                <a:gd name="connsiteY4" fmla="*/ 844121 h 987213"/>
                <a:gd name="connsiteX5" fmla="*/ 0 w 1494662"/>
                <a:gd name="connsiteY5" fmla="*/ 0 h 987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94662" h="987213">
                  <a:moveTo>
                    <a:pt x="0" y="0"/>
                  </a:moveTo>
                  <a:lnTo>
                    <a:pt x="1494662" y="0"/>
                  </a:lnTo>
                  <a:lnTo>
                    <a:pt x="1383268" y="841740"/>
                  </a:lnTo>
                  <a:lnTo>
                    <a:pt x="747331" y="987213"/>
                  </a:lnTo>
                  <a:lnTo>
                    <a:pt x="111395" y="844121"/>
                  </a:lnTo>
                  <a:cubicBezTo>
                    <a:pt x="52832" y="557985"/>
                    <a:pt x="58563" y="286136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57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0996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16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03" name="组合 102">
            <a:extLst>
              <a:ext uri="{FF2B5EF4-FFF2-40B4-BE49-F238E27FC236}">
                <a16:creationId xmlns:a16="http://schemas.microsoft.com/office/drawing/2014/main" xmlns="" id="{6A4C55D6-D64A-4086-95E9-852BC476215C}"/>
              </a:ext>
            </a:extLst>
          </p:cNvPr>
          <p:cNvGrpSpPr/>
          <p:nvPr/>
        </p:nvGrpSpPr>
        <p:grpSpPr>
          <a:xfrm>
            <a:off x="9412175" y="3008617"/>
            <a:ext cx="1526518" cy="1326468"/>
            <a:chOff x="7536217" y="3590024"/>
            <a:chExt cx="1494662" cy="1298786"/>
          </a:xfrm>
        </p:grpSpPr>
        <p:sp>
          <p:nvSpPr>
            <p:cNvPr id="113" name="菱形 112">
              <a:extLst>
                <a:ext uri="{FF2B5EF4-FFF2-40B4-BE49-F238E27FC236}">
                  <a16:creationId xmlns:a16="http://schemas.microsoft.com/office/drawing/2014/main" xmlns="" id="{76743BAD-76DD-4633-ACF7-0794A13FA9EB}"/>
                </a:ext>
              </a:extLst>
            </p:cNvPr>
            <p:cNvSpPr/>
            <p:nvPr/>
          </p:nvSpPr>
          <p:spPr>
            <a:xfrm>
              <a:off x="7640080" y="4598834"/>
              <a:ext cx="1286936" cy="289976"/>
            </a:xfrm>
            <a:prstGeom prst="diamond">
              <a:avLst/>
            </a:prstGeom>
            <a:noFill/>
            <a:ln w="12700">
              <a:gradFill>
                <a:gsLst>
                  <a:gs pos="31000">
                    <a:schemeClr val="accent1">
                      <a:alpha val="0"/>
                    </a:schemeClr>
                  </a:gs>
                  <a:gs pos="44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0996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16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0" name="菱形 129">
              <a:extLst>
                <a:ext uri="{FF2B5EF4-FFF2-40B4-BE49-F238E27FC236}">
                  <a16:creationId xmlns:a16="http://schemas.microsoft.com/office/drawing/2014/main" xmlns="" id="{EA871FAC-B0C6-42B9-9040-8D31D25E4D34}"/>
                </a:ext>
              </a:extLst>
            </p:cNvPr>
            <p:cNvSpPr/>
            <p:nvPr/>
          </p:nvSpPr>
          <p:spPr>
            <a:xfrm>
              <a:off x="7640080" y="4443047"/>
              <a:ext cx="1286936" cy="289976"/>
            </a:xfrm>
            <a:prstGeom prst="diamond">
              <a:avLst/>
            </a:prstGeom>
            <a:noFill/>
            <a:ln w="12700">
              <a:gradFill>
                <a:gsLst>
                  <a:gs pos="31000">
                    <a:schemeClr val="accent1">
                      <a:alpha val="0"/>
                    </a:schemeClr>
                  </a:gs>
                  <a:gs pos="44000">
                    <a:schemeClr val="accent1"/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0996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16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1" name="菱形 130">
              <a:extLst>
                <a:ext uri="{FF2B5EF4-FFF2-40B4-BE49-F238E27FC236}">
                  <a16:creationId xmlns:a16="http://schemas.microsoft.com/office/drawing/2014/main" xmlns="" id="{B22F2955-05B2-4838-B4A7-CE1655246179}"/>
                </a:ext>
              </a:extLst>
            </p:cNvPr>
            <p:cNvSpPr/>
            <p:nvPr/>
          </p:nvSpPr>
          <p:spPr>
            <a:xfrm>
              <a:off x="7640080" y="4287261"/>
              <a:ext cx="1286936" cy="289976"/>
            </a:xfrm>
            <a:prstGeom prst="diamond">
              <a:avLst/>
            </a:prstGeom>
            <a:noFill/>
            <a:ln w="1270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0996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16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xmlns="" id="{5B07AD1B-0EC9-4E91-BFCE-D09C593F7031}"/>
                </a:ext>
              </a:extLst>
            </p:cNvPr>
            <p:cNvSpPr/>
            <p:nvPr/>
          </p:nvSpPr>
          <p:spPr>
            <a:xfrm>
              <a:off x="7536217" y="3590024"/>
              <a:ext cx="1494662" cy="987213"/>
            </a:xfrm>
            <a:custGeom>
              <a:avLst/>
              <a:gdLst>
                <a:gd name="connsiteX0" fmla="*/ 0 w 1494662"/>
                <a:gd name="connsiteY0" fmla="*/ 0 h 987213"/>
                <a:gd name="connsiteX1" fmla="*/ 1494662 w 1494662"/>
                <a:gd name="connsiteY1" fmla="*/ 0 h 987213"/>
                <a:gd name="connsiteX2" fmla="*/ 1318974 w 1494662"/>
                <a:gd name="connsiteY2" fmla="*/ 858409 h 987213"/>
                <a:gd name="connsiteX3" fmla="*/ 747331 w 1494662"/>
                <a:gd name="connsiteY3" fmla="*/ 987213 h 987213"/>
                <a:gd name="connsiteX4" fmla="*/ 175688 w 1494662"/>
                <a:gd name="connsiteY4" fmla="*/ 858409 h 987213"/>
                <a:gd name="connsiteX0" fmla="*/ 0 w 1494662"/>
                <a:gd name="connsiteY0" fmla="*/ 0 h 987213"/>
                <a:gd name="connsiteX1" fmla="*/ 1494662 w 1494662"/>
                <a:gd name="connsiteY1" fmla="*/ 0 h 987213"/>
                <a:gd name="connsiteX2" fmla="*/ 1318974 w 1494662"/>
                <a:gd name="connsiteY2" fmla="*/ 858409 h 987213"/>
                <a:gd name="connsiteX3" fmla="*/ 747331 w 1494662"/>
                <a:gd name="connsiteY3" fmla="*/ 987213 h 987213"/>
                <a:gd name="connsiteX4" fmla="*/ 111395 w 1494662"/>
                <a:gd name="connsiteY4" fmla="*/ 844121 h 987213"/>
                <a:gd name="connsiteX5" fmla="*/ 0 w 1494662"/>
                <a:gd name="connsiteY5" fmla="*/ 0 h 987213"/>
                <a:gd name="connsiteX0" fmla="*/ 0 w 1494662"/>
                <a:gd name="connsiteY0" fmla="*/ 0 h 987213"/>
                <a:gd name="connsiteX1" fmla="*/ 1494662 w 1494662"/>
                <a:gd name="connsiteY1" fmla="*/ 0 h 987213"/>
                <a:gd name="connsiteX2" fmla="*/ 1383268 w 1494662"/>
                <a:gd name="connsiteY2" fmla="*/ 841740 h 987213"/>
                <a:gd name="connsiteX3" fmla="*/ 747331 w 1494662"/>
                <a:gd name="connsiteY3" fmla="*/ 987213 h 987213"/>
                <a:gd name="connsiteX4" fmla="*/ 111395 w 1494662"/>
                <a:gd name="connsiteY4" fmla="*/ 844121 h 987213"/>
                <a:gd name="connsiteX5" fmla="*/ 0 w 1494662"/>
                <a:gd name="connsiteY5" fmla="*/ 0 h 987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94662" h="987213">
                  <a:moveTo>
                    <a:pt x="0" y="0"/>
                  </a:moveTo>
                  <a:lnTo>
                    <a:pt x="1494662" y="0"/>
                  </a:lnTo>
                  <a:lnTo>
                    <a:pt x="1383268" y="841740"/>
                  </a:lnTo>
                  <a:lnTo>
                    <a:pt x="747331" y="987213"/>
                  </a:lnTo>
                  <a:lnTo>
                    <a:pt x="111395" y="844121"/>
                  </a:lnTo>
                  <a:cubicBezTo>
                    <a:pt x="52832" y="557985"/>
                    <a:pt x="58563" y="286136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57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09965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16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C066BD6E-C628-42B8-9484-5044A23DC6A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请在此处输入标题</a:t>
            </a:r>
          </a:p>
        </p:txBody>
      </p:sp>
    </p:spTree>
    <p:extLst>
      <p:ext uri="{BB962C8B-B14F-4D97-AF65-F5344CB8AC3E}">
        <p14:creationId xmlns:p14="http://schemas.microsoft.com/office/powerpoint/2010/main" val="3611943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xmlns="" id="{05B24E3C-9A8E-4EF5-82D4-CE9C6C630309}"/>
              </a:ext>
            </a:extLst>
          </p:cNvPr>
          <p:cNvSpPr/>
          <p:nvPr/>
        </p:nvSpPr>
        <p:spPr>
          <a:xfrm>
            <a:off x="3999819" y="2665574"/>
            <a:ext cx="2373086" cy="2373086"/>
          </a:xfrm>
          <a:prstGeom prst="ellipse">
            <a:avLst/>
          </a:prstGeom>
          <a:gradFill>
            <a:gsLst>
              <a:gs pos="0">
                <a:schemeClr val="accent1"/>
              </a:gs>
              <a:gs pos="76000">
                <a:schemeClr val="accent2">
                  <a:alpha val="0"/>
                </a:schemeClr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37054B95-F7F4-4D6D-95B7-2F85072E56FE}"/>
              </a:ext>
            </a:extLst>
          </p:cNvPr>
          <p:cNvSpPr/>
          <p:nvPr/>
        </p:nvSpPr>
        <p:spPr>
          <a:xfrm flipH="1" flipV="1">
            <a:off x="5819097" y="2665574"/>
            <a:ext cx="2373084" cy="2373084"/>
          </a:xfrm>
          <a:prstGeom prst="ellipse">
            <a:avLst/>
          </a:prstGeom>
          <a:gradFill>
            <a:gsLst>
              <a:gs pos="0">
                <a:schemeClr val="accent1"/>
              </a:gs>
              <a:gs pos="76000">
                <a:schemeClr val="accent2">
                  <a:alpha val="0"/>
                </a:schemeClr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DC268A6B-B6EA-436A-AE50-ECD99226AA86}"/>
              </a:ext>
            </a:extLst>
          </p:cNvPr>
          <p:cNvSpPr/>
          <p:nvPr/>
        </p:nvSpPr>
        <p:spPr>
          <a:xfrm>
            <a:off x="3848100" y="2513855"/>
            <a:ext cx="2676524" cy="2676524"/>
          </a:xfrm>
          <a:prstGeom prst="ellipse">
            <a:avLst/>
          </a:prstGeom>
          <a:noFill/>
          <a:ln w="6350" cap="flat" cmpd="sng" algn="ctr">
            <a:gradFill>
              <a:gsLst>
                <a:gs pos="0">
                  <a:schemeClr val="accent1"/>
                </a:gs>
                <a:gs pos="64000">
                  <a:schemeClr val="accent1">
                    <a:alpha val="0"/>
                  </a:schemeClr>
                </a:gs>
              </a:gsLst>
              <a:lin ang="2700000" scaled="0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E1AD0E0C-1359-4F48-80B0-8FA59D8077DD}"/>
              </a:ext>
            </a:extLst>
          </p:cNvPr>
          <p:cNvSpPr/>
          <p:nvPr/>
        </p:nvSpPr>
        <p:spPr>
          <a:xfrm flipH="1" flipV="1">
            <a:off x="5667378" y="2513855"/>
            <a:ext cx="2676522" cy="2676522"/>
          </a:xfrm>
          <a:prstGeom prst="ellipse">
            <a:avLst/>
          </a:prstGeom>
          <a:noFill/>
          <a:ln w="6350" cap="flat" cmpd="sng" algn="ctr">
            <a:gradFill>
              <a:gsLst>
                <a:gs pos="0">
                  <a:schemeClr val="accent1"/>
                </a:gs>
                <a:gs pos="64000">
                  <a:schemeClr val="accent1">
                    <a:alpha val="0"/>
                  </a:schemeClr>
                </a:gs>
              </a:gsLst>
              <a:lin ang="2700000" scaled="0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47B8E97D-4CCF-4DFF-BF64-424A6155D531}"/>
              </a:ext>
            </a:extLst>
          </p:cNvPr>
          <p:cNvSpPr/>
          <p:nvPr/>
        </p:nvSpPr>
        <p:spPr>
          <a:xfrm>
            <a:off x="4630762" y="4176873"/>
            <a:ext cx="11015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+mn-cs"/>
                <a:sym typeface="Arial" charset="0"/>
              </a:rPr>
              <a:t>要点</a:t>
            </a:r>
            <a:r>
              <a:rPr kumimoji="0" lang="en-US" altLang="zh-CN" sz="280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+mn-cs"/>
                <a:sym typeface="Arial" charset="0"/>
              </a:rPr>
              <a:t>1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CE1DDDF9-95C2-44D5-8E27-F44860C40B79}"/>
              </a:ext>
            </a:extLst>
          </p:cNvPr>
          <p:cNvSpPr/>
          <p:nvPr/>
        </p:nvSpPr>
        <p:spPr>
          <a:xfrm>
            <a:off x="6450039" y="4176873"/>
            <a:ext cx="11015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+mn-cs"/>
                <a:sym typeface="Arial" charset="0"/>
              </a:rPr>
              <a:t>要点</a:t>
            </a:r>
            <a:r>
              <a:rPr kumimoji="0" lang="en-US" altLang="zh-CN" sz="280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+mn-cs"/>
                <a:sym typeface="Arial" charset="0"/>
              </a:rPr>
              <a:t>2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7" name="平行四边形 46">
            <a:extLst>
              <a:ext uri="{FF2B5EF4-FFF2-40B4-BE49-F238E27FC236}">
                <a16:creationId xmlns:a16="http://schemas.microsoft.com/office/drawing/2014/main" xmlns="" id="{B7CF8243-9036-4502-9BE8-9706353BDBEA}"/>
              </a:ext>
            </a:extLst>
          </p:cNvPr>
          <p:cNvSpPr/>
          <p:nvPr/>
        </p:nvSpPr>
        <p:spPr>
          <a:xfrm>
            <a:off x="7836268" y="2225191"/>
            <a:ext cx="2556792" cy="461665"/>
          </a:xfrm>
          <a:prstGeom prst="parallelogram">
            <a:avLst/>
          </a:prstGeom>
          <a:gradFill>
            <a:gsLst>
              <a:gs pos="0">
                <a:schemeClr val="accent1">
                  <a:alpha val="10000"/>
                </a:schemeClr>
              </a:gs>
              <a:gs pos="72000">
                <a:schemeClr val="accent1">
                  <a:alpha val="0"/>
                </a:schemeClr>
              </a:gs>
            </a:gsLst>
            <a:lin ang="8100000" scaled="0"/>
          </a:gradFill>
          <a:ln w="6350" cap="flat">
            <a:gradFill>
              <a:gsLst>
                <a:gs pos="0">
                  <a:schemeClr val="accent1"/>
                </a:gs>
                <a:gs pos="54000">
                  <a:schemeClr val="accent1">
                    <a:alpha val="0"/>
                  </a:schemeClr>
                </a:gs>
              </a:gsLst>
              <a:lin ang="8100000" scaled="0"/>
            </a:gra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cs"/>
              <a:sym typeface="Arial"/>
            </a:endParaRPr>
          </a:p>
        </p:txBody>
      </p:sp>
      <p:sp>
        <p:nvSpPr>
          <p:cNvPr id="48" name="平行四边形 47">
            <a:extLst>
              <a:ext uri="{FF2B5EF4-FFF2-40B4-BE49-F238E27FC236}">
                <a16:creationId xmlns:a16="http://schemas.microsoft.com/office/drawing/2014/main" xmlns="" id="{E53D83ED-8022-479A-9F3F-6C6104DC734E}"/>
              </a:ext>
            </a:extLst>
          </p:cNvPr>
          <p:cNvSpPr/>
          <p:nvPr/>
        </p:nvSpPr>
        <p:spPr>
          <a:xfrm>
            <a:off x="9131668" y="3154831"/>
            <a:ext cx="2556792" cy="461665"/>
          </a:xfrm>
          <a:prstGeom prst="parallelogram">
            <a:avLst/>
          </a:prstGeom>
          <a:gradFill>
            <a:gsLst>
              <a:gs pos="0">
                <a:schemeClr val="accent1">
                  <a:alpha val="10000"/>
                </a:schemeClr>
              </a:gs>
              <a:gs pos="72000">
                <a:schemeClr val="accent1">
                  <a:alpha val="0"/>
                </a:schemeClr>
              </a:gs>
            </a:gsLst>
            <a:lin ang="8100000" scaled="0"/>
          </a:gradFill>
          <a:ln w="6350" cap="flat">
            <a:gradFill>
              <a:gsLst>
                <a:gs pos="0">
                  <a:schemeClr val="accent1"/>
                </a:gs>
                <a:gs pos="54000">
                  <a:schemeClr val="accent1">
                    <a:alpha val="0"/>
                  </a:schemeClr>
                </a:gs>
              </a:gsLst>
              <a:lin ang="8100000" scaled="0"/>
            </a:gra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cs"/>
              <a:sym typeface="Arial"/>
            </a:endParaRPr>
          </a:p>
        </p:txBody>
      </p:sp>
      <p:sp>
        <p:nvSpPr>
          <p:cNvPr id="49" name="平行四边形 48">
            <a:extLst>
              <a:ext uri="{FF2B5EF4-FFF2-40B4-BE49-F238E27FC236}">
                <a16:creationId xmlns:a16="http://schemas.microsoft.com/office/drawing/2014/main" xmlns="" id="{0243B0AF-596C-4657-B877-D6EC68EAC4B9}"/>
              </a:ext>
            </a:extLst>
          </p:cNvPr>
          <p:cNvSpPr/>
          <p:nvPr/>
        </p:nvSpPr>
        <p:spPr>
          <a:xfrm>
            <a:off x="9131668" y="4076851"/>
            <a:ext cx="2556792" cy="461665"/>
          </a:xfrm>
          <a:prstGeom prst="parallelogram">
            <a:avLst/>
          </a:prstGeom>
          <a:gradFill>
            <a:gsLst>
              <a:gs pos="0">
                <a:schemeClr val="accent1">
                  <a:alpha val="10000"/>
                </a:schemeClr>
              </a:gs>
              <a:gs pos="72000">
                <a:schemeClr val="accent1">
                  <a:alpha val="0"/>
                </a:schemeClr>
              </a:gs>
            </a:gsLst>
            <a:lin ang="8100000" scaled="0"/>
          </a:gradFill>
          <a:ln w="6350" cap="flat">
            <a:gradFill>
              <a:gsLst>
                <a:gs pos="0">
                  <a:schemeClr val="accent1"/>
                </a:gs>
                <a:gs pos="54000">
                  <a:schemeClr val="accent1">
                    <a:alpha val="0"/>
                  </a:schemeClr>
                </a:gs>
              </a:gsLst>
              <a:lin ang="8100000" scaled="0"/>
            </a:gra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cs"/>
              <a:sym typeface="Arial"/>
            </a:endParaRPr>
          </a:p>
        </p:txBody>
      </p:sp>
      <p:sp>
        <p:nvSpPr>
          <p:cNvPr id="50" name="平行四边形 49">
            <a:extLst>
              <a:ext uri="{FF2B5EF4-FFF2-40B4-BE49-F238E27FC236}">
                <a16:creationId xmlns:a16="http://schemas.microsoft.com/office/drawing/2014/main" xmlns="" id="{0F8B45D2-0F24-49A4-B2CF-AC51C6E39438}"/>
              </a:ext>
            </a:extLst>
          </p:cNvPr>
          <p:cNvSpPr/>
          <p:nvPr/>
        </p:nvSpPr>
        <p:spPr>
          <a:xfrm>
            <a:off x="7165708" y="5014111"/>
            <a:ext cx="2556792" cy="461665"/>
          </a:xfrm>
          <a:prstGeom prst="parallelogram">
            <a:avLst/>
          </a:prstGeom>
          <a:gradFill>
            <a:gsLst>
              <a:gs pos="0">
                <a:schemeClr val="accent1">
                  <a:alpha val="10000"/>
                </a:schemeClr>
              </a:gs>
              <a:gs pos="72000">
                <a:schemeClr val="accent1">
                  <a:alpha val="0"/>
                </a:schemeClr>
              </a:gs>
            </a:gsLst>
            <a:lin ang="8100000" scaled="0"/>
          </a:gradFill>
          <a:ln w="6350" cap="flat">
            <a:gradFill>
              <a:gsLst>
                <a:gs pos="0">
                  <a:schemeClr val="accent1"/>
                </a:gs>
                <a:gs pos="54000">
                  <a:schemeClr val="accent1">
                    <a:alpha val="0"/>
                  </a:schemeClr>
                </a:gs>
              </a:gsLst>
              <a:lin ang="8100000" scaled="0"/>
            </a:gra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cs"/>
              <a:sym typeface="Arial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6D3EAAD6-A7B9-4BF8-8544-0CF7C0978CCC}"/>
              </a:ext>
            </a:extLst>
          </p:cNvPr>
          <p:cNvSpPr txBox="1"/>
          <p:nvPr/>
        </p:nvSpPr>
        <p:spPr>
          <a:xfrm>
            <a:off x="7891116" y="2273297"/>
            <a:ext cx="3133724" cy="38803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4983" tIns="54983" rIns="54983" bIns="54983" numCol="1" spcCol="38100" rtlCol="0" anchor="t">
            <a:spAutoFit/>
          </a:bodyPr>
          <a:lstStyle/>
          <a:p>
            <a:pPr lvl="0" defTabSz="1099657" hangingPunct="0">
              <a:defRPr/>
            </a:pPr>
            <a:r>
              <a:rPr lang="zh-CN" altLang="en-US">
                <a:latin typeface="+mn-ea"/>
                <a:sym typeface="Arial" charset="0"/>
              </a:rPr>
              <a:t>科学技术是第一生产力</a:t>
            </a:r>
            <a:endParaRPr lang="zh-CN" altLang="en-US" dirty="0">
              <a:latin typeface="+mn-ea"/>
              <a:sym typeface="Arial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411380AD-A3CE-4BD6-93DB-08E6E59FCCBA}"/>
              </a:ext>
            </a:extLst>
          </p:cNvPr>
          <p:cNvSpPr txBox="1"/>
          <p:nvPr/>
        </p:nvSpPr>
        <p:spPr>
          <a:xfrm>
            <a:off x="8495620" y="3196497"/>
            <a:ext cx="3133724" cy="38803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4983" tIns="54983" rIns="54983" bIns="54983" numCol="1" spcCol="38100" rtlCol="0" anchor="t">
            <a:spAutoFit/>
          </a:bodyPr>
          <a:lstStyle/>
          <a:p>
            <a:pPr marL="0" marR="0" lvl="0" indent="0" algn="l" defTabSz="109965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>
                <a:latin typeface="+mn-ea"/>
                <a:sym typeface="Arial" charset="0"/>
              </a:rPr>
              <a:t>蓝色网格科技风实用 </a:t>
            </a:r>
            <a:r>
              <a:rPr lang="en-US" altLang="zh-CN">
                <a:latin typeface="+mn-ea"/>
                <a:sym typeface="Arial" charset="0"/>
              </a:rPr>
              <a:t>PPT </a:t>
            </a:r>
            <a:r>
              <a:rPr lang="zh-CN" altLang="en-US">
                <a:latin typeface="+mn-ea"/>
                <a:sym typeface="Arial" charset="0"/>
              </a:rPr>
              <a:t>模板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cs typeface="+mn-cs"/>
              <a:sym typeface="Arial" charset="0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86904F96-C51D-48DB-93C3-30FE2E1930F1}"/>
              </a:ext>
            </a:extLst>
          </p:cNvPr>
          <p:cNvSpPr txBox="1"/>
          <p:nvPr/>
        </p:nvSpPr>
        <p:spPr>
          <a:xfrm>
            <a:off x="8495620" y="4119697"/>
            <a:ext cx="3133724" cy="38803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4983" tIns="54983" rIns="54983" bIns="54983" numCol="1" spcCol="38100" rtlCol="0" anchor="t">
            <a:spAutoFit/>
          </a:bodyPr>
          <a:lstStyle/>
          <a:p>
            <a:pPr lvl="0" defTabSz="1099657" hangingPunct="0">
              <a:defRPr/>
            </a:pPr>
            <a:r>
              <a:rPr lang="zh-CN" altLang="en-US">
                <a:latin typeface="+mn-ea"/>
                <a:sym typeface="Arial" charset="0"/>
              </a:rPr>
              <a:t>蓝色网格科技风实用 </a:t>
            </a:r>
            <a:r>
              <a:rPr lang="en-US" altLang="zh-CN">
                <a:latin typeface="+mn-ea"/>
                <a:sym typeface="Arial" charset="0"/>
              </a:rPr>
              <a:t>PPT </a:t>
            </a:r>
            <a:r>
              <a:rPr lang="zh-CN" altLang="en-US">
                <a:latin typeface="+mn-ea"/>
                <a:sym typeface="Arial" charset="0"/>
              </a:rPr>
              <a:t>模板</a:t>
            </a:r>
            <a:endParaRPr lang="zh-CN" altLang="en-US" dirty="0">
              <a:latin typeface="+mn-ea"/>
              <a:sym typeface="Arial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9A30A26F-2433-4895-B230-45EABEC3B095}"/>
              </a:ext>
            </a:extLst>
          </p:cNvPr>
          <p:cNvSpPr txBox="1"/>
          <p:nvPr/>
        </p:nvSpPr>
        <p:spPr>
          <a:xfrm>
            <a:off x="7891116" y="5042896"/>
            <a:ext cx="3133724" cy="38803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4983" tIns="54983" rIns="54983" bIns="54983" numCol="1" spcCol="38100" rtlCol="0" anchor="t">
            <a:spAutoFit/>
          </a:bodyPr>
          <a:lstStyle/>
          <a:p>
            <a:pPr marL="0" marR="0" lvl="0" indent="0" algn="l" defTabSz="109965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+mn-ea"/>
                <a:cs typeface="+mn-cs"/>
                <a:sym typeface="Arial" charset="0"/>
              </a:rPr>
              <a:t>科学技术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cs typeface="+mn-cs"/>
              <a:sym typeface="Arial" charset="0"/>
            </a:endParaRPr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xmlns="" id="{3D21D955-FDDE-4472-A6B6-EF43D44FC2DA}"/>
              </a:ext>
            </a:extLst>
          </p:cNvPr>
          <p:cNvSpPr/>
          <p:nvPr/>
        </p:nvSpPr>
        <p:spPr>
          <a:xfrm>
            <a:off x="7369694" y="5063060"/>
            <a:ext cx="134216" cy="13421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xmlns="" id="{2063B0D9-B15B-426B-B6BB-560AA49BF82A}"/>
              </a:ext>
            </a:extLst>
          </p:cNvPr>
          <p:cNvSpPr/>
          <p:nvPr/>
        </p:nvSpPr>
        <p:spPr>
          <a:xfrm>
            <a:off x="7369694" y="2517980"/>
            <a:ext cx="134216" cy="13421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xmlns="" id="{6327DAF8-3A92-4CA7-9006-836E7575B211}"/>
              </a:ext>
            </a:extLst>
          </p:cNvPr>
          <p:cNvSpPr/>
          <p:nvPr/>
        </p:nvSpPr>
        <p:spPr>
          <a:xfrm>
            <a:off x="8207894" y="3356180"/>
            <a:ext cx="134216" cy="13421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xmlns="" id="{C27B8CA0-C06C-4E39-A3C4-F6886996938B}"/>
              </a:ext>
            </a:extLst>
          </p:cNvPr>
          <p:cNvSpPr/>
          <p:nvPr/>
        </p:nvSpPr>
        <p:spPr>
          <a:xfrm>
            <a:off x="8207894" y="4247720"/>
            <a:ext cx="134216" cy="13421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63" name="图形 56">
            <a:extLst>
              <a:ext uri="{FF2B5EF4-FFF2-40B4-BE49-F238E27FC236}">
                <a16:creationId xmlns:a16="http://schemas.microsoft.com/office/drawing/2014/main" xmlns="" id="{00AE8CC1-BA3F-4113-84D8-A6B91DA01E74}"/>
              </a:ext>
            </a:extLst>
          </p:cNvPr>
          <p:cNvGrpSpPr/>
          <p:nvPr/>
        </p:nvGrpSpPr>
        <p:grpSpPr>
          <a:xfrm>
            <a:off x="6462768" y="3008988"/>
            <a:ext cx="1087098" cy="1087098"/>
            <a:chOff x="5630797" y="-2804108"/>
            <a:chExt cx="1905000" cy="1905000"/>
          </a:xfrm>
          <a:gradFill>
            <a:gsLst>
              <a:gs pos="0">
                <a:schemeClr val="tx1"/>
              </a:gs>
              <a:gs pos="100000">
                <a:schemeClr val="tx1">
                  <a:alpha val="0"/>
                </a:schemeClr>
              </a:gs>
            </a:gsLst>
            <a:lin ang="5400000" scaled="0"/>
          </a:gradFill>
        </p:grpSpPr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xmlns="" id="{B78EEDD4-A4A6-4E2E-A1AB-C3BDEE228112}"/>
                </a:ext>
              </a:extLst>
            </p:cNvPr>
            <p:cNvSpPr/>
            <p:nvPr/>
          </p:nvSpPr>
          <p:spPr>
            <a:xfrm>
              <a:off x="5813111" y="-2685046"/>
              <a:ext cx="1544092" cy="1666875"/>
            </a:xfrm>
            <a:custGeom>
              <a:avLst/>
              <a:gdLst>
                <a:gd name="connsiteX0" fmla="*/ 1425029 w 1544091"/>
                <a:gd name="connsiteY0" fmla="*/ 0 h 1666875"/>
                <a:gd name="connsiteX1" fmla="*/ 119063 w 1544091"/>
                <a:gd name="connsiteY1" fmla="*/ 0 h 1666875"/>
                <a:gd name="connsiteX2" fmla="*/ 0 w 1544091"/>
                <a:gd name="connsiteY2" fmla="*/ 119063 h 1666875"/>
                <a:gd name="connsiteX3" fmla="*/ 0 w 1544091"/>
                <a:gd name="connsiteY3" fmla="*/ 1547813 h 1666875"/>
                <a:gd name="connsiteX4" fmla="*/ 119063 w 1544091"/>
                <a:gd name="connsiteY4" fmla="*/ 1666875 h 1666875"/>
                <a:gd name="connsiteX5" fmla="*/ 1425029 w 1544091"/>
                <a:gd name="connsiteY5" fmla="*/ 1666875 h 1666875"/>
                <a:gd name="connsiteX6" fmla="*/ 1544092 w 1544091"/>
                <a:gd name="connsiteY6" fmla="*/ 1547813 h 1666875"/>
                <a:gd name="connsiteX7" fmla="*/ 1544092 w 1544091"/>
                <a:gd name="connsiteY7" fmla="*/ 119063 h 1666875"/>
                <a:gd name="connsiteX8" fmla="*/ 1425029 w 1544091"/>
                <a:gd name="connsiteY8" fmla="*/ 0 h 1666875"/>
                <a:gd name="connsiteX9" fmla="*/ 1425029 w 1544091"/>
                <a:gd name="connsiteY9" fmla="*/ 1547627 h 1666875"/>
                <a:gd name="connsiteX10" fmla="*/ 1424843 w 1544091"/>
                <a:gd name="connsiteY10" fmla="*/ 1547813 h 1666875"/>
                <a:gd name="connsiteX11" fmla="*/ 119249 w 1544091"/>
                <a:gd name="connsiteY11" fmla="*/ 1547813 h 1666875"/>
                <a:gd name="connsiteX12" fmla="*/ 119063 w 1544091"/>
                <a:gd name="connsiteY12" fmla="*/ 1547627 h 1666875"/>
                <a:gd name="connsiteX13" fmla="*/ 119063 w 1544091"/>
                <a:gd name="connsiteY13" fmla="*/ 119249 h 1666875"/>
                <a:gd name="connsiteX14" fmla="*/ 119249 w 1544091"/>
                <a:gd name="connsiteY14" fmla="*/ 119063 h 1666875"/>
                <a:gd name="connsiteX15" fmla="*/ 1424843 w 1544091"/>
                <a:gd name="connsiteY15" fmla="*/ 119063 h 1666875"/>
                <a:gd name="connsiteX16" fmla="*/ 1425029 w 1544091"/>
                <a:gd name="connsiteY16" fmla="*/ 119249 h 1666875"/>
                <a:gd name="connsiteX17" fmla="*/ 1425029 w 1544091"/>
                <a:gd name="connsiteY17" fmla="*/ 1547627 h 166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44091" h="1666875">
                  <a:moveTo>
                    <a:pt x="1425029" y="0"/>
                  </a:moveTo>
                  <a:lnTo>
                    <a:pt x="119063" y="0"/>
                  </a:lnTo>
                  <a:cubicBezTo>
                    <a:pt x="53578" y="0"/>
                    <a:pt x="0" y="53578"/>
                    <a:pt x="0" y="119063"/>
                  </a:cubicBezTo>
                  <a:lnTo>
                    <a:pt x="0" y="1547813"/>
                  </a:lnTo>
                  <a:cubicBezTo>
                    <a:pt x="0" y="1613297"/>
                    <a:pt x="53578" y="1666875"/>
                    <a:pt x="119063" y="1666875"/>
                  </a:cubicBezTo>
                  <a:lnTo>
                    <a:pt x="1425029" y="1666875"/>
                  </a:lnTo>
                  <a:cubicBezTo>
                    <a:pt x="1490514" y="1666875"/>
                    <a:pt x="1544092" y="1613297"/>
                    <a:pt x="1544092" y="1547813"/>
                  </a:cubicBezTo>
                  <a:lnTo>
                    <a:pt x="1544092" y="119063"/>
                  </a:lnTo>
                  <a:cubicBezTo>
                    <a:pt x="1544092" y="53578"/>
                    <a:pt x="1490514" y="0"/>
                    <a:pt x="1425029" y="0"/>
                  </a:cubicBezTo>
                  <a:close/>
                  <a:moveTo>
                    <a:pt x="1425029" y="1547627"/>
                  </a:moveTo>
                  <a:lnTo>
                    <a:pt x="1424843" y="1547813"/>
                  </a:lnTo>
                  <a:lnTo>
                    <a:pt x="119249" y="1547813"/>
                  </a:lnTo>
                  <a:lnTo>
                    <a:pt x="119063" y="1547627"/>
                  </a:lnTo>
                  <a:lnTo>
                    <a:pt x="119063" y="119249"/>
                  </a:lnTo>
                  <a:lnTo>
                    <a:pt x="119249" y="119063"/>
                  </a:lnTo>
                  <a:lnTo>
                    <a:pt x="1424843" y="119063"/>
                  </a:lnTo>
                  <a:lnTo>
                    <a:pt x="1425029" y="119249"/>
                  </a:lnTo>
                  <a:lnTo>
                    <a:pt x="1425029" y="1547627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xmlns="" id="{DA863CAE-CB29-4B8B-8254-C808BDE212B1}"/>
                </a:ext>
              </a:extLst>
            </p:cNvPr>
            <p:cNvSpPr/>
            <p:nvPr/>
          </p:nvSpPr>
          <p:spPr>
            <a:xfrm>
              <a:off x="6075840" y="-2463478"/>
              <a:ext cx="997148" cy="630659"/>
            </a:xfrm>
            <a:custGeom>
              <a:avLst/>
              <a:gdLst>
                <a:gd name="connsiteX0" fmla="*/ 275100 w 997148"/>
                <a:gd name="connsiteY0" fmla="*/ 0 h 630659"/>
                <a:gd name="connsiteX1" fmla="*/ 233056 w 997148"/>
                <a:gd name="connsiteY1" fmla="*/ 17487 h 630659"/>
                <a:gd name="connsiteX2" fmla="*/ 138364 w 997148"/>
                <a:gd name="connsiteY2" fmla="*/ 112179 h 630659"/>
                <a:gd name="connsiteX3" fmla="*/ 101529 w 997148"/>
                <a:gd name="connsiteY3" fmla="*/ 75344 h 630659"/>
                <a:gd name="connsiteX4" fmla="*/ 59485 w 997148"/>
                <a:gd name="connsiteY4" fmla="*/ 57857 h 630659"/>
                <a:gd name="connsiteX5" fmla="*/ 17441 w 997148"/>
                <a:gd name="connsiteY5" fmla="*/ 75344 h 630659"/>
                <a:gd name="connsiteX6" fmla="*/ 17441 w 997148"/>
                <a:gd name="connsiteY6" fmla="*/ 159618 h 630659"/>
                <a:gd name="connsiteX7" fmla="*/ 54276 w 997148"/>
                <a:gd name="connsiteY7" fmla="*/ 196453 h 630659"/>
                <a:gd name="connsiteX8" fmla="*/ 96320 w 997148"/>
                <a:gd name="connsiteY8" fmla="*/ 238497 h 630659"/>
                <a:gd name="connsiteX9" fmla="*/ 138364 w 997148"/>
                <a:gd name="connsiteY9" fmla="*/ 255984 h 630659"/>
                <a:gd name="connsiteX10" fmla="*/ 180408 w 997148"/>
                <a:gd name="connsiteY10" fmla="*/ 238497 h 630659"/>
                <a:gd name="connsiteX11" fmla="*/ 222452 w 997148"/>
                <a:gd name="connsiteY11" fmla="*/ 196453 h 630659"/>
                <a:gd name="connsiteX12" fmla="*/ 317143 w 997148"/>
                <a:gd name="connsiteY12" fmla="*/ 101761 h 630659"/>
                <a:gd name="connsiteX13" fmla="*/ 317143 w 997148"/>
                <a:gd name="connsiteY13" fmla="*/ 17487 h 630659"/>
                <a:gd name="connsiteX14" fmla="*/ 275100 w 997148"/>
                <a:gd name="connsiteY14" fmla="*/ 0 h 630659"/>
                <a:gd name="connsiteX15" fmla="*/ 939059 w 997148"/>
                <a:gd name="connsiteY15" fmla="*/ 68461 h 630659"/>
                <a:gd name="connsiteX16" fmla="*/ 511178 w 997148"/>
                <a:gd name="connsiteY16" fmla="*/ 68461 h 630659"/>
                <a:gd name="connsiteX17" fmla="*/ 451647 w 997148"/>
                <a:gd name="connsiteY17" fmla="*/ 127992 h 630659"/>
                <a:gd name="connsiteX18" fmla="*/ 511178 w 997148"/>
                <a:gd name="connsiteY18" fmla="*/ 187523 h 630659"/>
                <a:gd name="connsiteX19" fmla="*/ 939059 w 997148"/>
                <a:gd name="connsiteY19" fmla="*/ 187523 h 630659"/>
                <a:gd name="connsiteX20" fmla="*/ 998590 w 997148"/>
                <a:gd name="connsiteY20" fmla="*/ 127992 h 630659"/>
                <a:gd name="connsiteX21" fmla="*/ 939059 w 997148"/>
                <a:gd name="connsiteY21" fmla="*/ 68461 h 630659"/>
                <a:gd name="connsiteX22" fmla="*/ 317143 w 997148"/>
                <a:gd name="connsiteY22" fmla="*/ 393278 h 630659"/>
                <a:gd name="connsiteX23" fmla="*/ 275100 w 997148"/>
                <a:gd name="connsiteY23" fmla="*/ 375791 h 630659"/>
                <a:gd name="connsiteX24" fmla="*/ 233056 w 997148"/>
                <a:gd name="connsiteY24" fmla="*/ 393278 h 630659"/>
                <a:gd name="connsiteX25" fmla="*/ 138364 w 997148"/>
                <a:gd name="connsiteY25" fmla="*/ 487970 h 630659"/>
                <a:gd name="connsiteX26" fmla="*/ 101529 w 997148"/>
                <a:gd name="connsiteY26" fmla="*/ 451135 h 630659"/>
                <a:gd name="connsiteX27" fmla="*/ 59485 w 997148"/>
                <a:gd name="connsiteY27" fmla="*/ 433648 h 630659"/>
                <a:gd name="connsiteX28" fmla="*/ 17441 w 997148"/>
                <a:gd name="connsiteY28" fmla="*/ 451135 h 630659"/>
                <a:gd name="connsiteX29" fmla="*/ 17441 w 997148"/>
                <a:gd name="connsiteY29" fmla="*/ 535409 h 630659"/>
                <a:gd name="connsiteX30" fmla="*/ 54276 w 997148"/>
                <a:gd name="connsiteY30" fmla="*/ 572244 h 630659"/>
                <a:gd name="connsiteX31" fmla="*/ 96320 w 997148"/>
                <a:gd name="connsiteY31" fmla="*/ 614288 h 630659"/>
                <a:gd name="connsiteX32" fmla="*/ 138364 w 997148"/>
                <a:gd name="connsiteY32" fmla="*/ 631775 h 630659"/>
                <a:gd name="connsiteX33" fmla="*/ 180408 w 997148"/>
                <a:gd name="connsiteY33" fmla="*/ 614288 h 630659"/>
                <a:gd name="connsiteX34" fmla="*/ 222452 w 997148"/>
                <a:gd name="connsiteY34" fmla="*/ 572244 h 630659"/>
                <a:gd name="connsiteX35" fmla="*/ 317143 w 997148"/>
                <a:gd name="connsiteY35" fmla="*/ 477552 h 630659"/>
                <a:gd name="connsiteX36" fmla="*/ 317143 w 997148"/>
                <a:gd name="connsiteY36" fmla="*/ 393278 h 630659"/>
                <a:gd name="connsiteX37" fmla="*/ 939059 w 997148"/>
                <a:gd name="connsiteY37" fmla="*/ 444252 h 630659"/>
                <a:gd name="connsiteX38" fmla="*/ 511178 w 997148"/>
                <a:gd name="connsiteY38" fmla="*/ 444252 h 630659"/>
                <a:gd name="connsiteX39" fmla="*/ 451647 w 997148"/>
                <a:gd name="connsiteY39" fmla="*/ 503783 h 630659"/>
                <a:gd name="connsiteX40" fmla="*/ 511178 w 997148"/>
                <a:gd name="connsiteY40" fmla="*/ 563314 h 630659"/>
                <a:gd name="connsiteX41" fmla="*/ 939059 w 997148"/>
                <a:gd name="connsiteY41" fmla="*/ 563314 h 630659"/>
                <a:gd name="connsiteX42" fmla="*/ 998590 w 997148"/>
                <a:gd name="connsiteY42" fmla="*/ 503783 h 630659"/>
                <a:gd name="connsiteX43" fmla="*/ 939059 w 997148"/>
                <a:gd name="connsiteY43" fmla="*/ 444252 h 630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997148" h="630659">
                  <a:moveTo>
                    <a:pt x="275100" y="0"/>
                  </a:moveTo>
                  <a:cubicBezTo>
                    <a:pt x="259845" y="0"/>
                    <a:pt x="244590" y="5767"/>
                    <a:pt x="233056" y="17487"/>
                  </a:cubicBezTo>
                  <a:lnTo>
                    <a:pt x="138364" y="112179"/>
                  </a:lnTo>
                  <a:lnTo>
                    <a:pt x="101529" y="75344"/>
                  </a:lnTo>
                  <a:cubicBezTo>
                    <a:pt x="89995" y="63810"/>
                    <a:pt x="74740" y="57857"/>
                    <a:pt x="59485" y="57857"/>
                  </a:cubicBezTo>
                  <a:cubicBezTo>
                    <a:pt x="44230" y="57857"/>
                    <a:pt x="28975" y="63624"/>
                    <a:pt x="17441" y="75344"/>
                  </a:cubicBezTo>
                  <a:cubicBezTo>
                    <a:pt x="-5814" y="98599"/>
                    <a:pt x="-5814" y="136364"/>
                    <a:pt x="17441" y="159618"/>
                  </a:cubicBezTo>
                  <a:lnTo>
                    <a:pt x="54276" y="196453"/>
                  </a:lnTo>
                  <a:lnTo>
                    <a:pt x="96320" y="238497"/>
                  </a:lnTo>
                  <a:cubicBezTo>
                    <a:pt x="107854" y="250031"/>
                    <a:pt x="123109" y="255984"/>
                    <a:pt x="138364" y="255984"/>
                  </a:cubicBezTo>
                  <a:cubicBezTo>
                    <a:pt x="153619" y="255984"/>
                    <a:pt x="168873" y="250217"/>
                    <a:pt x="180408" y="238497"/>
                  </a:cubicBezTo>
                  <a:lnTo>
                    <a:pt x="222452" y="196453"/>
                  </a:lnTo>
                  <a:lnTo>
                    <a:pt x="317143" y="101761"/>
                  </a:lnTo>
                  <a:cubicBezTo>
                    <a:pt x="340398" y="78507"/>
                    <a:pt x="340398" y="40742"/>
                    <a:pt x="317143" y="17487"/>
                  </a:cubicBezTo>
                  <a:cubicBezTo>
                    <a:pt x="305609" y="5767"/>
                    <a:pt x="290354" y="0"/>
                    <a:pt x="275100" y="0"/>
                  </a:cubicBezTo>
                  <a:close/>
                  <a:moveTo>
                    <a:pt x="939059" y="68461"/>
                  </a:moveTo>
                  <a:lnTo>
                    <a:pt x="511178" y="68461"/>
                  </a:lnTo>
                  <a:cubicBezTo>
                    <a:pt x="478250" y="68461"/>
                    <a:pt x="451647" y="95064"/>
                    <a:pt x="451647" y="127992"/>
                  </a:cubicBezTo>
                  <a:cubicBezTo>
                    <a:pt x="451647" y="160920"/>
                    <a:pt x="478250" y="187523"/>
                    <a:pt x="511178" y="187523"/>
                  </a:cubicBezTo>
                  <a:lnTo>
                    <a:pt x="939059" y="187523"/>
                  </a:lnTo>
                  <a:cubicBezTo>
                    <a:pt x="971987" y="187523"/>
                    <a:pt x="998590" y="160920"/>
                    <a:pt x="998590" y="127992"/>
                  </a:cubicBezTo>
                  <a:cubicBezTo>
                    <a:pt x="998590" y="95064"/>
                    <a:pt x="971987" y="68461"/>
                    <a:pt x="939059" y="68461"/>
                  </a:cubicBezTo>
                  <a:close/>
                  <a:moveTo>
                    <a:pt x="317143" y="393278"/>
                  </a:moveTo>
                  <a:cubicBezTo>
                    <a:pt x="305609" y="381744"/>
                    <a:pt x="290354" y="375791"/>
                    <a:pt x="275100" y="375791"/>
                  </a:cubicBezTo>
                  <a:cubicBezTo>
                    <a:pt x="259845" y="375791"/>
                    <a:pt x="244590" y="381558"/>
                    <a:pt x="233056" y="393278"/>
                  </a:cubicBezTo>
                  <a:lnTo>
                    <a:pt x="138364" y="487970"/>
                  </a:lnTo>
                  <a:lnTo>
                    <a:pt x="101529" y="451135"/>
                  </a:lnTo>
                  <a:cubicBezTo>
                    <a:pt x="89995" y="439601"/>
                    <a:pt x="74740" y="433648"/>
                    <a:pt x="59485" y="433648"/>
                  </a:cubicBezTo>
                  <a:cubicBezTo>
                    <a:pt x="44230" y="433648"/>
                    <a:pt x="28975" y="439415"/>
                    <a:pt x="17441" y="451135"/>
                  </a:cubicBezTo>
                  <a:cubicBezTo>
                    <a:pt x="-5814" y="474390"/>
                    <a:pt x="-5814" y="512155"/>
                    <a:pt x="17441" y="535409"/>
                  </a:cubicBezTo>
                  <a:lnTo>
                    <a:pt x="54276" y="572244"/>
                  </a:lnTo>
                  <a:lnTo>
                    <a:pt x="96320" y="614288"/>
                  </a:lnTo>
                  <a:cubicBezTo>
                    <a:pt x="107854" y="625822"/>
                    <a:pt x="123109" y="631775"/>
                    <a:pt x="138364" y="631775"/>
                  </a:cubicBezTo>
                  <a:cubicBezTo>
                    <a:pt x="153619" y="631775"/>
                    <a:pt x="168873" y="626008"/>
                    <a:pt x="180408" y="614288"/>
                  </a:cubicBezTo>
                  <a:lnTo>
                    <a:pt x="222452" y="572244"/>
                  </a:lnTo>
                  <a:lnTo>
                    <a:pt x="317143" y="477552"/>
                  </a:lnTo>
                  <a:cubicBezTo>
                    <a:pt x="340398" y="454112"/>
                    <a:pt x="340398" y="416533"/>
                    <a:pt x="317143" y="393278"/>
                  </a:cubicBezTo>
                  <a:close/>
                  <a:moveTo>
                    <a:pt x="939059" y="444252"/>
                  </a:moveTo>
                  <a:lnTo>
                    <a:pt x="511178" y="444252"/>
                  </a:lnTo>
                  <a:cubicBezTo>
                    <a:pt x="478250" y="444252"/>
                    <a:pt x="451647" y="470855"/>
                    <a:pt x="451647" y="503783"/>
                  </a:cubicBezTo>
                  <a:cubicBezTo>
                    <a:pt x="451647" y="536711"/>
                    <a:pt x="478250" y="563314"/>
                    <a:pt x="511178" y="563314"/>
                  </a:cubicBezTo>
                  <a:lnTo>
                    <a:pt x="939059" y="563314"/>
                  </a:lnTo>
                  <a:cubicBezTo>
                    <a:pt x="971987" y="563314"/>
                    <a:pt x="998590" y="536711"/>
                    <a:pt x="998590" y="503783"/>
                  </a:cubicBezTo>
                  <a:cubicBezTo>
                    <a:pt x="998590" y="470855"/>
                    <a:pt x="971987" y="444252"/>
                    <a:pt x="939059" y="444252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66" name="图形 57">
            <a:extLst>
              <a:ext uri="{FF2B5EF4-FFF2-40B4-BE49-F238E27FC236}">
                <a16:creationId xmlns:a16="http://schemas.microsoft.com/office/drawing/2014/main" xmlns="" id="{2738FD45-2A4A-4B09-A0FA-9AD399E3AFFC}"/>
              </a:ext>
            </a:extLst>
          </p:cNvPr>
          <p:cNvSpPr/>
          <p:nvPr/>
        </p:nvSpPr>
        <p:spPr>
          <a:xfrm>
            <a:off x="4744203" y="2976324"/>
            <a:ext cx="985031" cy="1014474"/>
          </a:xfrm>
          <a:custGeom>
            <a:avLst/>
            <a:gdLst>
              <a:gd name="connsiteX0" fmla="*/ 1195946 w 1369218"/>
              <a:gd name="connsiteY0" fmla="*/ 530409 h 1410146"/>
              <a:gd name="connsiteX1" fmla="*/ 847725 w 1369218"/>
              <a:gd name="connsiteY1" fmla="*/ 530409 h 1410146"/>
              <a:gd name="connsiteX2" fmla="*/ 847725 w 1369218"/>
              <a:gd name="connsiteY2" fmla="*/ 307408 h 1410146"/>
              <a:gd name="connsiteX3" fmla="*/ 720217 w 1369218"/>
              <a:gd name="connsiteY3" fmla="*/ 39890 h 1410146"/>
              <a:gd name="connsiteX4" fmla="*/ 556878 w 1369218"/>
              <a:gd name="connsiteY4" fmla="*/ 7817 h 1410146"/>
              <a:gd name="connsiteX5" fmla="*/ 489347 w 1369218"/>
              <a:gd name="connsiteY5" fmla="*/ 253384 h 1410146"/>
              <a:gd name="connsiteX6" fmla="*/ 469943 w 1369218"/>
              <a:gd name="connsiteY6" fmla="*/ 461743 h 1410146"/>
              <a:gd name="connsiteX7" fmla="*/ 351253 w 1369218"/>
              <a:gd name="connsiteY7" fmla="*/ 535432 h 1410146"/>
              <a:gd name="connsiteX8" fmla="*/ 366526 w 1369218"/>
              <a:gd name="connsiteY8" fmla="*/ 588935 h 1410146"/>
              <a:gd name="connsiteX9" fmla="*/ 516452 w 1369218"/>
              <a:gd name="connsiteY9" fmla="*/ 492197 h 1410146"/>
              <a:gd name="connsiteX10" fmla="*/ 544878 w 1369218"/>
              <a:gd name="connsiteY10" fmla="*/ 250351 h 1410146"/>
              <a:gd name="connsiteX11" fmla="*/ 574644 w 1369218"/>
              <a:gd name="connsiteY11" fmla="*/ 60447 h 1410146"/>
              <a:gd name="connsiteX12" fmla="*/ 687679 w 1369218"/>
              <a:gd name="connsiteY12" fmla="*/ 85022 h 1410146"/>
              <a:gd name="connsiteX13" fmla="*/ 791952 w 1369218"/>
              <a:gd name="connsiteY13" fmla="*/ 307315 h 1410146"/>
              <a:gd name="connsiteX14" fmla="*/ 791952 w 1369218"/>
              <a:gd name="connsiteY14" fmla="*/ 587801 h 1410146"/>
              <a:gd name="connsiteX15" fmla="*/ 847632 w 1369218"/>
              <a:gd name="connsiteY15" fmla="*/ 587801 h 1410146"/>
              <a:gd name="connsiteX16" fmla="*/ 847632 w 1369218"/>
              <a:gd name="connsiteY16" fmla="*/ 586163 h 1410146"/>
              <a:gd name="connsiteX17" fmla="*/ 1195946 w 1369218"/>
              <a:gd name="connsiteY17" fmla="*/ 586163 h 1410146"/>
              <a:gd name="connsiteX18" fmla="*/ 1314432 w 1369218"/>
              <a:gd name="connsiteY18" fmla="*/ 708351 h 1410146"/>
              <a:gd name="connsiteX19" fmla="*/ 1307232 w 1369218"/>
              <a:gd name="connsiteY19" fmla="*/ 750321 h 1410146"/>
              <a:gd name="connsiteX20" fmla="*/ 1121011 w 1369218"/>
              <a:gd name="connsiteY20" fmla="*/ 1275386 h 1410146"/>
              <a:gd name="connsiteX21" fmla="*/ 1009743 w 1369218"/>
              <a:gd name="connsiteY21" fmla="*/ 1355605 h 1410146"/>
              <a:gd name="connsiteX22" fmla="*/ 82209 w 1369218"/>
              <a:gd name="connsiteY22" fmla="*/ 1355605 h 1410146"/>
              <a:gd name="connsiteX23" fmla="*/ 55680 w 1369218"/>
              <a:gd name="connsiteY23" fmla="*/ 1301431 h 1410146"/>
              <a:gd name="connsiteX24" fmla="*/ 55680 w 1369218"/>
              <a:gd name="connsiteY24" fmla="*/ 666196 h 1410146"/>
              <a:gd name="connsiteX25" fmla="*/ 82209 w 1369218"/>
              <a:gd name="connsiteY25" fmla="*/ 612022 h 1410146"/>
              <a:gd name="connsiteX26" fmla="*/ 234665 w 1369218"/>
              <a:gd name="connsiteY26" fmla="*/ 612022 h 1410146"/>
              <a:gd name="connsiteX27" fmla="*/ 261193 w 1369218"/>
              <a:gd name="connsiteY27" fmla="*/ 666196 h 1410146"/>
              <a:gd name="connsiteX28" fmla="*/ 261193 w 1369218"/>
              <a:gd name="connsiteY28" fmla="*/ 1306789 h 1410146"/>
              <a:gd name="connsiteX29" fmla="*/ 316855 w 1369218"/>
              <a:gd name="connsiteY29" fmla="*/ 1306789 h 1410146"/>
              <a:gd name="connsiteX30" fmla="*/ 316855 w 1369218"/>
              <a:gd name="connsiteY30" fmla="*/ 666196 h 1410146"/>
              <a:gd name="connsiteX31" fmla="*/ 234646 w 1369218"/>
              <a:gd name="connsiteY31" fmla="*/ 556435 h 1410146"/>
              <a:gd name="connsiteX32" fmla="*/ 82209 w 1369218"/>
              <a:gd name="connsiteY32" fmla="*/ 556435 h 1410146"/>
              <a:gd name="connsiteX33" fmla="*/ 0 w 1369218"/>
              <a:gd name="connsiteY33" fmla="*/ 666196 h 1410146"/>
              <a:gd name="connsiteX34" fmla="*/ 0 w 1369218"/>
              <a:gd name="connsiteY34" fmla="*/ 1301431 h 1410146"/>
              <a:gd name="connsiteX35" fmla="*/ 82209 w 1369218"/>
              <a:gd name="connsiteY35" fmla="*/ 1411192 h 1410146"/>
              <a:gd name="connsiteX36" fmla="*/ 1009743 w 1369218"/>
              <a:gd name="connsiteY36" fmla="*/ 1411192 h 1410146"/>
              <a:gd name="connsiteX37" fmla="*/ 1173454 w 1369218"/>
              <a:gd name="connsiteY37" fmla="*/ 1293897 h 1410146"/>
              <a:gd name="connsiteX38" fmla="*/ 1359675 w 1369218"/>
              <a:gd name="connsiteY38" fmla="*/ 768776 h 1410146"/>
              <a:gd name="connsiteX39" fmla="*/ 1370093 w 1369218"/>
              <a:gd name="connsiteY39" fmla="*/ 708184 h 1410146"/>
              <a:gd name="connsiteX40" fmla="*/ 1195946 w 1369218"/>
              <a:gd name="connsiteY40" fmla="*/ 530409 h 1410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369218" h="1410146">
                <a:moveTo>
                  <a:pt x="1195946" y="530409"/>
                </a:moveTo>
                <a:lnTo>
                  <a:pt x="847725" y="530409"/>
                </a:lnTo>
                <a:lnTo>
                  <a:pt x="847725" y="307408"/>
                </a:lnTo>
                <a:cubicBezTo>
                  <a:pt x="847725" y="198782"/>
                  <a:pt x="798854" y="96277"/>
                  <a:pt x="720217" y="39890"/>
                </a:cubicBezTo>
                <a:cubicBezTo>
                  <a:pt x="667624" y="2162"/>
                  <a:pt x="608112" y="-9447"/>
                  <a:pt x="556878" y="7817"/>
                </a:cubicBezTo>
                <a:cubicBezTo>
                  <a:pt x="477738" y="34644"/>
                  <a:pt x="483394" y="140907"/>
                  <a:pt x="489347" y="253384"/>
                </a:cubicBezTo>
                <a:cubicBezTo>
                  <a:pt x="493458" y="330886"/>
                  <a:pt x="498109" y="418750"/>
                  <a:pt x="469943" y="461743"/>
                </a:cubicBezTo>
                <a:cubicBezTo>
                  <a:pt x="448661" y="494169"/>
                  <a:pt x="408738" y="518968"/>
                  <a:pt x="351253" y="535432"/>
                </a:cubicBezTo>
                <a:lnTo>
                  <a:pt x="366526" y="588935"/>
                </a:lnTo>
                <a:cubicBezTo>
                  <a:pt x="437220" y="568713"/>
                  <a:pt x="487654" y="536194"/>
                  <a:pt x="516452" y="492197"/>
                </a:cubicBezTo>
                <a:cubicBezTo>
                  <a:pt x="554627" y="433987"/>
                  <a:pt x="549678" y="340671"/>
                  <a:pt x="544878" y="250351"/>
                </a:cubicBezTo>
                <a:cubicBezTo>
                  <a:pt x="540507" y="167584"/>
                  <a:pt x="535577" y="73618"/>
                  <a:pt x="574644" y="60447"/>
                </a:cubicBezTo>
                <a:cubicBezTo>
                  <a:pt x="608688" y="48950"/>
                  <a:pt x="649858" y="57898"/>
                  <a:pt x="687679" y="85022"/>
                </a:cubicBezTo>
                <a:cubicBezTo>
                  <a:pt x="738094" y="121169"/>
                  <a:pt x="791952" y="198503"/>
                  <a:pt x="791952" y="307315"/>
                </a:cubicBezTo>
                <a:lnTo>
                  <a:pt x="791952" y="587801"/>
                </a:lnTo>
                <a:lnTo>
                  <a:pt x="847632" y="587801"/>
                </a:lnTo>
                <a:lnTo>
                  <a:pt x="847632" y="586163"/>
                </a:lnTo>
                <a:lnTo>
                  <a:pt x="1195946" y="586163"/>
                </a:lnTo>
                <a:cubicBezTo>
                  <a:pt x="1261281" y="586163"/>
                  <a:pt x="1314432" y="640969"/>
                  <a:pt x="1314432" y="708351"/>
                </a:cubicBezTo>
                <a:cubicBezTo>
                  <a:pt x="1314448" y="722650"/>
                  <a:pt x="1312013" y="736845"/>
                  <a:pt x="1307232" y="750321"/>
                </a:cubicBezTo>
                <a:lnTo>
                  <a:pt x="1121011" y="1275386"/>
                </a:lnTo>
                <a:cubicBezTo>
                  <a:pt x="1103988" y="1323365"/>
                  <a:pt x="1059284" y="1355605"/>
                  <a:pt x="1009743" y="1355605"/>
                </a:cubicBezTo>
                <a:lnTo>
                  <a:pt x="82209" y="1355605"/>
                </a:lnTo>
                <a:cubicBezTo>
                  <a:pt x="71642" y="1355605"/>
                  <a:pt x="55680" y="1333988"/>
                  <a:pt x="55680" y="1301431"/>
                </a:cubicBezTo>
                <a:lnTo>
                  <a:pt x="55680" y="666196"/>
                </a:lnTo>
                <a:cubicBezTo>
                  <a:pt x="55680" y="633621"/>
                  <a:pt x="71642" y="612022"/>
                  <a:pt x="82209" y="612022"/>
                </a:cubicBezTo>
                <a:lnTo>
                  <a:pt x="234665" y="612022"/>
                </a:lnTo>
                <a:cubicBezTo>
                  <a:pt x="245232" y="612022"/>
                  <a:pt x="261193" y="633640"/>
                  <a:pt x="261193" y="666196"/>
                </a:cubicBezTo>
                <a:lnTo>
                  <a:pt x="261193" y="1306789"/>
                </a:lnTo>
                <a:lnTo>
                  <a:pt x="316855" y="1306789"/>
                </a:lnTo>
                <a:lnTo>
                  <a:pt x="316855" y="666196"/>
                </a:lnTo>
                <a:cubicBezTo>
                  <a:pt x="316855" y="604600"/>
                  <a:pt x="280746" y="556435"/>
                  <a:pt x="234646" y="556435"/>
                </a:cubicBezTo>
                <a:lnTo>
                  <a:pt x="82209" y="556435"/>
                </a:lnTo>
                <a:cubicBezTo>
                  <a:pt x="36109" y="556435"/>
                  <a:pt x="0" y="604693"/>
                  <a:pt x="0" y="666196"/>
                </a:cubicBezTo>
                <a:lnTo>
                  <a:pt x="0" y="1301431"/>
                </a:lnTo>
                <a:cubicBezTo>
                  <a:pt x="0" y="1363028"/>
                  <a:pt x="36109" y="1411192"/>
                  <a:pt x="82209" y="1411192"/>
                </a:cubicBezTo>
                <a:lnTo>
                  <a:pt x="1009743" y="1411192"/>
                </a:lnTo>
                <a:cubicBezTo>
                  <a:pt x="1082799" y="1411192"/>
                  <a:pt x="1148600" y="1364051"/>
                  <a:pt x="1173454" y="1293897"/>
                </a:cubicBezTo>
                <a:lnTo>
                  <a:pt x="1359675" y="768776"/>
                </a:lnTo>
                <a:cubicBezTo>
                  <a:pt x="1366582" y="749321"/>
                  <a:pt x="1370106" y="728828"/>
                  <a:pt x="1370093" y="708184"/>
                </a:cubicBezTo>
                <a:cubicBezTo>
                  <a:pt x="1370112" y="610125"/>
                  <a:pt x="1291977" y="530409"/>
                  <a:pt x="1195946" y="530409"/>
                </a:cubicBezTo>
                <a:close/>
              </a:path>
            </a:pathLst>
          </a:custGeom>
          <a:gradFill>
            <a:gsLst>
              <a:gs pos="0">
                <a:schemeClr val="tx1"/>
              </a:gs>
              <a:gs pos="100000">
                <a:schemeClr val="tx1">
                  <a:alpha val="0"/>
                </a:schemeClr>
              </a:gs>
            </a:gsLst>
            <a:lin ang="5400000" scaled="0"/>
          </a:gra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xmlns="" id="{A2EC4651-9364-4CFA-B2F3-CCA0D43D8B3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请在此处输入标题</a:t>
            </a:r>
          </a:p>
        </p:txBody>
      </p:sp>
      <p:sp>
        <p:nvSpPr>
          <p:cNvPr id="27" name="平行四边形 26">
            <a:extLst>
              <a:ext uri="{FF2B5EF4-FFF2-40B4-BE49-F238E27FC236}">
                <a16:creationId xmlns:a16="http://schemas.microsoft.com/office/drawing/2014/main" xmlns="" id="{42202E6A-4CA8-40A9-B9EE-D016E1825FDE}"/>
              </a:ext>
            </a:extLst>
          </p:cNvPr>
          <p:cNvSpPr/>
          <p:nvPr/>
        </p:nvSpPr>
        <p:spPr>
          <a:xfrm flipH="1">
            <a:off x="1797929" y="2225191"/>
            <a:ext cx="2556792" cy="461665"/>
          </a:xfrm>
          <a:prstGeom prst="parallelogram">
            <a:avLst/>
          </a:prstGeom>
          <a:gradFill>
            <a:gsLst>
              <a:gs pos="0">
                <a:schemeClr val="accent1">
                  <a:alpha val="10000"/>
                </a:schemeClr>
              </a:gs>
              <a:gs pos="72000">
                <a:schemeClr val="accent1">
                  <a:alpha val="0"/>
                </a:schemeClr>
              </a:gs>
            </a:gsLst>
            <a:lin ang="8100000" scaled="0"/>
          </a:gradFill>
          <a:ln w="6350" cap="flat">
            <a:gradFill>
              <a:gsLst>
                <a:gs pos="0">
                  <a:schemeClr val="accent1"/>
                </a:gs>
                <a:gs pos="54000">
                  <a:schemeClr val="accent1">
                    <a:alpha val="0"/>
                  </a:schemeClr>
                </a:gs>
              </a:gsLst>
              <a:lin ang="8100000" scaled="0"/>
            </a:gra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cs"/>
              <a:sym typeface="Arial"/>
            </a:endParaRPr>
          </a:p>
        </p:txBody>
      </p:sp>
      <p:sp>
        <p:nvSpPr>
          <p:cNvPr id="28" name="平行四边形 27">
            <a:extLst>
              <a:ext uri="{FF2B5EF4-FFF2-40B4-BE49-F238E27FC236}">
                <a16:creationId xmlns:a16="http://schemas.microsoft.com/office/drawing/2014/main" xmlns="" id="{0075C3D9-666F-4446-AAF5-52D5055938EF}"/>
              </a:ext>
            </a:extLst>
          </p:cNvPr>
          <p:cNvSpPr/>
          <p:nvPr/>
        </p:nvSpPr>
        <p:spPr>
          <a:xfrm flipH="1">
            <a:off x="502529" y="3154831"/>
            <a:ext cx="2556792" cy="461665"/>
          </a:xfrm>
          <a:prstGeom prst="parallelogram">
            <a:avLst/>
          </a:prstGeom>
          <a:gradFill>
            <a:gsLst>
              <a:gs pos="0">
                <a:schemeClr val="accent1">
                  <a:alpha val="10000"/>
                </a:schemeClr>
              </a:gs>
              <a:gs pos="72000">
                <a:schemeClr val="accent1">
                  <a:alpha val="0"/>
                </a:schemeClr>
              </a:gs>
            </a:gsLst>
            <a:lin ang="8100000" scaled="0"/>
          </a:gradFill>
          <a:ln w="6350" cap="flat">
            <a:gradFill>
              <a:gsLst>
                <a:gs pos="0">
                  <a:schemeClr val="accent1"/>
                </a:gs>
                <a:gs pos="54000">
                  <a:schemeClr val="accent1">
                    <a:alpha val="0"/>
                  </a:schemeClr>
                </a:gs>
              </a:gsLst>
              <a:lin ang="8100000" scaled="0"/>
            </a:gra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cs"/>
              <a:sym typeface="Arial"/>
            </a:endParaRPr>
          </a:p>
        </p:txBody>
      </p:sp>
      <p:sp>
        <p:nvSpPr>
          <p:cNvPr id="29" name="平行四边形 28">
            <a:extLst>
              <a:ext uri="{FF2B5EF4-FFF2-40B4-BE49-F238E27FC236}">
                <a16:creationId xmlns:a16="http://schemas.microsoft.com/office/drawing/2014/main" xmlns="" id="{EB9E1D74-79A9-4C44-8908-6CA79378C684}"/>
              </a:ext>
            </a:extLst>
          </p:cNvPr>
          <p:cNvSpPr/>
          <p:nvPr/>
        </p:nvSpPr>
        <p:spPr>
          <a:xfrm flipH="1">
            <a:off x="502529" y="4076851"/>
            <a:ext cx="2556792" cy="461665"/>
          </a:xfrm>
          <a:prstGeom prst="parallelogram">
            <a:avLst/>
          </a:prstGeom>
          <a:gradFill>
            <a:gsLst>
              <a:gs pos="0">
                <a:schemeClr val="accent1">
                  <a:alpha val="10000"/>
                </a:schemeClr>
              </a:gs>
              <a:gs pos="72000">
                <a:schemeClr val="accent1">
                  <a:alpha val="0"/>
                </a:schemeClr>
              </a:gs>
            </a:gsLst>
            <a:lin ang="8100000" scaled="0"/>
          </a:gradFill>
          <a:ln w="6350" cap="flat">
            <a:gradFill>
              <a:gsLst>
                <a:gs pos="0">
                  <a:schemeClr val="accent1"/>
                </a:gs>
                <a:gs pos="54000">
                  <a:schemeClr val="accent1">
                    <a:alpha val="0"/>
                  </a:schemeClr>
                </a:gs>
              </a:gsLst>
              <a:lin ang="8100000" scaled="0"/>
            </a:gra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cs"/>
              <a:sym typeface="Arial"/>
            </a:endParaRPr>
          </a:p>
        </p:txBody>
      </p:sp>
      <p:sp>
        <p:nvSpPr>
          <p:cNvPr id="30" name="平行四边形 29">
            <a:extLst>
              <a:ext uri="{FF2B5EF4-FFF2-40B4-BE49-F238E27FC236}">
                <a16:creationId xmlns:a16="http://schemas.microsoft.com/office/drawing/2014/main" xmlns="" id="{26733FDE-143B-4DA2-B184-71412CACD537}"/>
              </a:ext>
            </a:extLst>
          </p:cNvPr>
          <p:cNvSpPr/>
          <p:nvPr/>
        </p:nvSpPr>
        <p:spPr>
          <a:xfrm flipH="1">
            <a:off x="2468489" y="5014111"/>
            <a:ext cx="2556792" cy="461665"/>
          </a:xfrm>
          <a:prstGeom prst="parallelogram">
            <a:avLst/>
          </a:prstGeom>
          <a:gradFill>
            <a:gsLst>
              <a:gs pos="0">
                <a:schemeClr val="accent1">
                  <a:alpha val="10000"/>
                </a:schemeClr>
              </a:gs>
              <a:gs pos="72000">
                <a:schemeClr val="accent1">
                  <a:alpha val="0"/>
                </a:schemeClr>
              </a:gs>
            </a:gsLst>
            <a:lin ang="8100000" scaled="0"/>
          </a:gradFill>
          <a:ln w="6350" cap="flat">
            <a:gradFill>
              <a:gsLst>
                <a:gs pos="0">
                  <a:schemeClr val="accent1"/>
                </a:gs>
                <a:gs pos="54000">
                  <a:schemeClr val="accent1">
                    <a:alpha val="0"/>
                  </a:schemeClr>
                </a:gs>
              </a:gsLst>
              <a:lin ang="8100000" scaled="0"/>
            </a:gra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no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cs"/>
              <a:sym typeface="Arial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8DED046A-08E6-4DB2-8405-3579357F4893}"/>
              </a:ext>
            </a:extLst>
          </p:cNvPr>
          <p:cNvSpPr txBox="1"/>
          <p:nvPr/>
        </p:nvSpPr>
        <p:spPr>
          <a:xfrm flipH="1">
            <a:off x="1797929" y="2273297"/>
            <a:ext cx="2501944" cy="38803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4983" tIns="54983" rIns="54983" bIns="54983" numCol="1" spcCol="38100" rtlCol="0" anchor="t">
            <a:spAutoFit/>
          </a:bodyPr>
          <a:lstStyle/>
          <a:p>
            <a:pPr marL="0" marR="0" lvl="0" indent="0" algn="r" defTabSz="109965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+mn-ea"/>
                <a:cs typeface="+mn-cs"/>
                <a:sym typeface="Arial" charset="0"/>
              </a:rPr>
              <a:t>科学技术是第一生产力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cs typeface="+mn-cs"/>
              <a:sym typeface="Arial" charset="0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4A68899F-12D9-4951-B979-0F43B045A6AE}"/>
              </a:ext>
            </a:extLst>
          </p:cNvPr>
          <p:cNvSpPr txBox="1"/>
          <p:nvPr/>
        </p:nvSpPr>
        <p:spPr>
          <a:xfrm flipH="1">
            <a:off x="561645" y="3196497"/>
            <a:ext cx="3133724" cy="38803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4983" tIns="54983" rIns="54983" bIns="54983" numCol="1" spcCol="38100" rtlCol="0" anchor="t">
            <a:spAutoFit/>
          </a:bodyPr>
          <a:lstStyle/>
          <a:p>
            <a:pPr lvl="0" algn="r" defTabSz="1099657" hangingPunct="0">
              <a:defRPr/>
            </a:pPr>
            <a:r>
              <a:rPr lang="zh-CN" altLang="en-US">
                <a:latin typeface="+mn-ea"/>
                <a:sym typeface="Arial" charset="0"/>
              </a:rPr>
              <a:t>蓝色网格科技风实用 </a:t>
            </a:r>
            <a:r>
              <a:rPr lang="en-US" altLang="zh-CN">
                <a:latin typeface="+mn-ea"/>
                <a:sym typeface="Arial" charset="0"/>
              </a:rPr>
              <a:t>PPT </a:t>
            </a:r>
            <a:r>
              <a:rPr lang="zh-CN" altLang="en-US">
                <a:latin typeface="+mn-ea"/>
                <a:sym typeface="Arial" charset="0"/>
              </a:rPr>
              <a:t>模板</a:t>
            </a:r>
            <a:endParaRPr lang="zh-CN" altLang="en-US" dirty="0">
              <a:latin typeface="+mn-ea"/>
              <a:sym typeface="Arial" charset="0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EC816947-1105-4DB8-821B-20E9EAF56EDF}"/>
              </a:ext>
            </a:extLst>
          </p:cNvPr>
          <p:cNvSpPr txBox="1"/>
          <p:nvPr/>
        </p:nvSpPr>
        <p:spPr>
          <a:xfrm flipH="1">
            <a:off x="561645" y="4119697"/>
            <a:ext cx="3133724" cy="38803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4983" tIns="54983" rIns="54983" bIns="54983" numCol="1" spcCol="38100" rtlCol="0" anchor="t">
            <a:spAutoFit/>
          </a:bodyPr>
          <a:lstStyle/>
          <a:p>
            <a:pPr lvl="0" algn="r" defTabSz="1099657" hangingPunct="0">
              <a:defRPr/>
            </a:pPr>
            <a:r>
              <a:rPr lang="zh-CN" altLang="en-US">
                <a:latin typeface="+mn-ea"/>
                <a:sym typeface="Arial" charset="0"/>
              </a:rPr>
              <a:t>蓝色网格科技风实用 </a:t>
            </a:r>
            <a:r>
              <a:rPr lang="en-US" altLang="zh-CN">
                <a:latin typeface="+mn-ea"/>
                <a:sym typeface="Arial" charset="0"/>
              </a:rPr>
              <a:t>PPT </a:t>
            </a:r>
            <a:r>
              <a:rPr lang="zh-CN" altLang="en-US">
                <a:latin typeface="+mn-ea"/>
                <a:sym typeface="Arial" charset="0"/>
              </a:rPr>
              <a:t>模板</a:t>
            </a:r>
            <a:endParaRPr lang="zh-CN" altLang="en-US" dirty="0">
              <a:latin typeface="+mn-ea"/>
              <a:sym typeface="Arial" charset="0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335D4510-2C67-491B-ADB5-4078C38A2C82}"/>
              </a:ext>
            </a:extLst>
          </p:cNvPr>
          <p:cNvSpPr txBox="1"/>
          <p:nvPr/>
        </p:nvSpPr>
        <p:spPr>
          <a:xfrm flipH="1">
            <a:off x="1166149" y="5042896"/>
            <a:ext cx="3133724" cy="38803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4983" tIns="54983" rIns="54983" bIns="54983" numCol="1" spcCol="38100" rtlCol="0" anchor="t">
            <a:spAutoFit/>
          </a:bodyPr>
          <a:lstStyle/>
          <a:p>
            <a:pPr marL="0" marR="0" lvl="0" indent="0" algn="r" defTabSz="109965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+mn-ea"/>
                <a:cs typeface="+mn-cs"/>
                <a:sym typeface="Arial" charset="0"/>
              </a:rPr>
              <a:t>科学技术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cs typeface="+mn-cs"/>
              <a:sym typeface="Arial" charset="0"/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xmlns="" id="{8148E62A-5313-48CD-9CE9-0409BBA0094B}"/>
              </a:ext>
            </a:extLst>
          </p:cNvPr>
          <p:cNvSpPr/>
          <p:nvPr/>
        </p:nvSpPr>
        <p:spPr>
          <a:xfrm flipH="1">
            <a:off x="4687079" y="5063060"/>
            <a:ext cx="134216" cy="13421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xmlns="" id="{4E3C8DD9-4B0D-4BF3-8BD7-3189C21E8815}"/>
              </a:ext>
            </a:extLst>
          </p:cNvPr>
          <p:cNvSpPr/>
          <p:nvPr/>
        </p:nvSpPr>
        <p:spPr>
          <a:xfrm flipH="1">
            <a:off x="4687079" y="2517980"/>
            <a:ext cx="134216" cy="13421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xmlns="" id="{DABFB7F0-9497-4A7D-ABB4-A35CAFBFF1DC}"/>
              </a:ext>
            </a:extLst>
          </p:cNvPr>
          <p:cNvSpPr/>
          <p:nvPr/>
        </p:nvSpPr>
        <p:spPr>
          <a:xfrm flipH="1">
            <a:off x="3848879" y="3356180"/>
            <a:ext cx="134216" cy="13421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xmlns="" id="{63FD19A2-366A-4F98-84FA-15E0286B2442}"/>
              </a:ext>
            </a:extLst>
          </p:cNvPr>
          <p:cNvSpPr/>
          <p:nvPr/>
        </p:nvSpPr>
        <p:spPr>
          <a:xfrm flipH="1">
            <a:off x="3848879" y="4247720"/>
            <a:ext cx="134216" cy="13421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2184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文本框 98">
            <a:extLst>
              <a:ext uri="{FF2B5EF4-FFF2-40B4-BE49-F238E27FC236}">
                <a16:creationId xmlns:a16="http://schemas.microsoft.com/office/drawing/2014/main" xmlns="" id="{FB820914-65D7-41F3-B6C2-5257F807AD4F}"/>
              </a:ext>
            </a:extLst>
          </p:cNvPr>
          <p:cNvSpPr txBox="1"/>
          <p:nvPr/>
        </p:nvSpPr>
        <p:spPr>
          <a:xfrm>
            <a:off x="715918" y="4701740"/>
            <a:ext cx="1388646" cy="9231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45718" tIns="45718" rIns="45718" bIns="45718" numCol="1" spcCol="38100" rtlCol="0" anchor="t">
            <a:spAutoFit/>
          </a:bodyPr>
          <a:lstStyle/>
          <a:p>
            <a:pPr marL="342887" marR="0" lvl="0" indent="-342887" algn="ctr" defTabSz="914366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ct val="80000"/>
              <a:buFontTx/>
              <a:buNone/>
              <a:tabLst/>
              <a:defRPr/>
            </a:pPr>
            <a:r>
              <a:rPr kumimoji="0" lang="en-US" altLang="zh-CN" sz="3599" b="1" i="0" u="none" strike="noStrike" kern="0" cap="none" spc="299" normalizeH="0" baseline="0" noProof="0" dirty="0">
                <a:ln w="635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accent1">
                        <a:alpha val="34000"/>
                      </a:schemeClr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ea"/>
                <a:ea typeface="+mj-ea"/>
                <a:cs typeface="+mn-cs"/>
                <a:sym typeface="Arial"/>
              </a:rPr>
              <a:t>PAST</a:t>
            </a:r>
          </a:p>
        </p:txBody>
      </p:sp>
      <p:sp>
        <p:nvSpPr>
          <p:cNvPr id="100" name="矩形 99">
            <a:extLst>
              <a:ext uri="{FF2B5EF4-FFF2-40B4-BE49-F238E27FC236}">
                <a16:creationId xmlns:a16="http://schemas.microsoft.com/office/drawing/2014/main" xmlns="" id="{BCCCB5FD-CF3F-471A-8170-5C98BC57077C}"/>
              </a:ext>
            </a:extLst>
          </p:cNvPr>
          <p:cNvSpPr/>
          <p:nvPr/>
        </p:nvSpPr>
        <p:spPr>
          <a:xfrm rot="16200000" flipV="1">
            <a:off x="343476" y="2579818"/>
            <a:ext cx="2133526" cy="1485849"/>
          </a:xfrm>
          <a:prstGeom prst="rect">
            <a:avLst/>
          </a:prstGeom>
          <a:gradFill flip="none" rotWithShape="1">
            <a:gsLst>
              <a:gs pos="100000">
                <a:schemeClr val="tx1">
                  <a:alpha val="12000"/>
                </a:schemeClr>
              </a:gs>
              <a:gs pos="0">
                <a:schemeClr val="tx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6350">
            <a:gradFill>
              <a:gsLst>
                <a:gs pos="0">
                  <a:schemeClr val="tx1"/>
                </a:gs>
                <a:gs pos="47000">
                  <a:schemeClr val="tx1">
                    <a:alpha val="0"/>
                  </a:schemeClr>
                </a:gs>
                <a:gs pos="100000">
                  <a:schemeClr val="tx1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7" tIns="45718" rIns="91437" bIns="457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3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01" name="矩形 100">
            <a:extLst>
              <a:ext uri="{FF2B5EF4-FFF2-40B4-BE49-F238E27FC236}">
                <a16:creationId xmlns:a16="http://schemas.microsoft.com/office/drawing/2014/main" xmlns="" id="{DE85DEE5-0026-4B66-AD8D-9567EA9B399E}"/>
              </a:ext>
            </a:extLst>
          </p:cNvPr>
          <p:cNvSpPr/>
          <p:nvPr/>
        </p:nvSpPr>
        <p:spPr>
          <a:xfrm rot="16200000" flipV="1">
            <a:off x="2684863" y="2579818"/>
            <a:ext cx="2133526" cy="1485849"/>
          </a:xfrm>
          <a:prstGeom prst="rect">
            <a:avLst/>
          </a:prstGeom>
          <a:gradFill flip="none" rotWithShape="1">
            <a:gsLst>
              <a:gs pos="100000">
                <a:schemeClr val="tx1">
                  <a:alpha val="12000"/>
                </a:schemeClr>
              </a:gs>
              <a:gs pos="0">
                <a:schemeClr val="tx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6350">
            <a:gradFill>
              <a:gsLst>
                <a:gs pos="0">
                  <a:schemeClr val="tx1"/>
                </a:gs>
                <a:gs pos="47000">
                  <a:schemeClr val="tx1">
                    <a:alpha val="0"/>
                  </a:schemeClr>
                </a:gs>
                <a:gs pos="100000">
                  <a:schemeClr val="tx1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7" tIns="45718" rIns="91437" bIns="457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3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02" name="矩形 101">
            <a:extLst>
              <a:ext uri="{FF2B5EF4-FFF2-40B4-BE49-F238E27FC236}">
                <a16:creationId xmlns:a16="http://schemas.microsoft.com/office/drawing/2014/main" xmlns="" id="{5704D21E-52B4-4B57-BAC0-767BBDFF9CF9}"/>
              </a:ext>
            </a:extLst>
          </p:cNvPr>
          <p:cNvSpPr/>
          <p:nvPr/>
        </p:nvSpPr>
        <p:spPr>
          <a:xfrm rot="16200000" flipV="1">
            <a:off x="5026250" y="2579819"/>
            <a:ext cx="2133526" cy="1485849"/>
          </a:xfrm>
          <a:prstGeom prst="rect">
            <a:avLst/>
          </a:prstGeom>
          <a:gradFill flip="none" rotWithShape="1">
            <a:gsLst>
              <a:gs pos="100000">
                <a:schemeClr val="tx1">
                  <a:alpha val="12000"/>
                </a:schemeClr>
              </a:gs>
              <a:gs pos="0">
                <a:schemeClr val="tx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6350">
            <a:gradFill>
              <a:gsLst>
                <a:gs pos="0">
                  <a:schemeClr val="tx1"/>
                </a:gs>
                <a:gs pos="47000">
                  <a:schemeClr val="tx1">
                    <a:alpha val="0"/>
                  </a:schemeClr>
                </a:gs>
                <a:gs pos="100000">
                  <a:schemeClr val="tx1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7" tIns="45718" rIns="91437" bIns="457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3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03" name="矩形 102">
            <a:extLst>
              <a:ext uri="{FF2B5EF4-FFF2-40B4-BE49-F238E27FC236}">
                <a16:creationId xmlns:a16="http://schemas.microsoft.com/office/drawing/2014/main" xmlns="" id="{5E9A433B-5ABF-43C3-BF59-F0B03C5AFC1C}"/>
              </a:ext>
            </a:extLst>
          </p:cNvPr>
          <p:cNvSpPr/>
          <p:nvPr/>
        </p:nvSpPr>
        <p:spPr>
          <a:xfrm rot="16200000" flipV="1">
            <a:off x="7367636" y="2579819"/>
            <a:ext cx="2133526" cy="1485849"/>
          </a:xfrm>
          <a:prstGeom prst="rect">
            <a:avLst/>
          </a:prstGeom>
          <a:gradFill flip="none" rotWithShape="1">
            <a:gsLst>
              <a:gs pos="100000">
                <a:schemeClr val="tx1">
                  <a:alpha val="12000"/>
                </a:schemeClr>
              </a:gs>
              <a:gs pos="0">
                <a:schemeClr val="tx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6350">
            <a:gradFill>
              <a:gsLst>
                <a:gs pos="0">
                  <a:schemeClr val="tx1"/>
                </a:gs>
                <a:gs pos="47000">
                  <a:schemeClr val="tx1">
                    <a:alpha val="0"/>
                  </a:schemeClr>
                </a:gs>
                <a:gs pos="100000">
                  <a:schemeClr val="tx1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7" tIns="45718" rIns="91437" bIns="457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3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04" name="矩形 103">
            <a:extLst>
              <a:ext uri="{FF2B5EF4-FFF2-40B4-BE49-F238E27FC236}">
                <a16:creationId xmlns:a16="http://schemas.microsoft.com/office/drawing/2014/main" xmlns="" id="{4F2084B3-8EBF-4F7B-8B0E-F6F6FF378CDB}"/>
              </a:ext>
            </a:extLst>
          </p:cNvPr>
          <p:cNvSpPr/>
          <p:nvPr/>
        </p:nvSpPr>
        <p:spPr>
          <a:xfrm rot="16200000" flipV="1">
            <a:off x="9709023" y="2579822"/>
            <a:ext cx="2133526" cy="1485849"/>
          </a:xfrm>
          <a:prstGeom prst="rect">
            <a:avLst/>
          </a:prstGeom>
          <a:gradFill flip="none" rotWithShape="1">
            <a:gsLst>
              <a:gs pos="100000">
                <a:schemeClr val="tx1">
                  <a:alpha val="12000"/>
                </a:schemeClr>
              </a:gs>
              <a:gs pos="0">
                <a:schemeClr val="tx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6350">
            <a:gradFill>
              <a:gsLst>
                <a:gs pos="0">
                  <a:schemeClr val="tx1"/>
                </a:gs>
                <a:gs pos="47000">
                  <a:schemeClr val="tx1">
                    <a:alpha val="0"/>
                  </a:schemeClr>
                </a:gs>
                <a:gs pos="100000">
                  <a:schemeClr val="tx1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7" tIns="45718" rIns="91437" bIns="457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3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xmlns="" id="{051B5E20-9D53-43BC-BE33-7C3ABA54C0DF}"/>
              </a:ext>
            </a:extLst>
          </p:cNvPr>
          <p:cNvSpPr txBox="1"/>
          <p:nvPr/>
        </p:nvSpPr>
        <p:spPr>
          <a:xfrm>
            <a:off x="954987" y="3588575"/>
            <a:ext cx="910507" cy="41549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t">
            <a:spAutoFit/>
          </a:bodyPr>
          <a:lstStyle/>
          <a:p>
            <a:pPr marL="342887" marR="0" lvl="0" indent="-342887" algn="ctr" defTabSz="914366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ct val="80000"/>
              <a:buFontTx/>
              <a:buNone/>
              <a:tabLst/>
              <a:defRPr/>
            </a:pPr>
            <a:r>
              <a:rPr lang="zh-CN" altLang="en-US" kern="0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2700000" scaled="0"/>
                </a:gradFill>
                <a:latin typeface="+mj-ea"/>
                <a:ea typeface="+mj-ea"/>
                <a:sym typeface="Arial"/>
              </a:rPr>
              <a:t>输入内容</a:t>
            </a:r>
            <a:endParaRPr kumimoji="0" lang="zh-CN" altLang="en-US" i="0" u="none" strike="noStrike" kern="0" cap="none" spc="0" normalizeH="0" baseline="0" noProof="0" dirty="0">
              <a:ln>
                <a:noFill/>
              </a:ln>
              <a:gradFill>
                <a:gsLst>
                  <a:gs pos="100000">
                    <a:schemeClr val="accent2"/>
                  </a:gs>
                  <a:gs pos="0">
                    <a:schemeClr val="accent1"/>
                  </a:gs>
                </a:gsLst>
                <a:lin ang="2700000" scaled="0"/>
              </a:gradFill>
              <a:effectLst/>
              <a:uLnTx/>
              <a:uFillTx/>
              <a:latin typeface="+mj-ea"/>
              <a:ea typeface="+mj-ea"/>
              <a:sym typeface="Arial"/>
            </a:endParaRPr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xmlns="" id="{49822AFB-AA2D-4D1A-BD77-6A4E71CA57FD}"/>
              </a:ext>
            </a:extLst>
          </p:cNvPr>
          <p:cNvSpPr txBox="1"/>
          <p:nvPr/>
        </p:nvSpPr>
        <p:spPr>
          <a:xfrm>
            <a:off x="3296372" y="3588575"/>
            <a:ext cx="910507" cy="41549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t">
            <a:spAutoFit/>
          </a:bodyPr>
          <a:lstStyle/>
          <a:p>
            <a:pPr marL="342887" lvl="0" indent="-342887" algn="ctr" defTabSz="914366" hangingPunct="0">
              <a:lnSpc>
                <a:spcPct val="150000"/>
              </a:lnSpc>
              <a:buClr>
                <a:srgbClr val="C00000"/>
              </a:buClr>
              <a:buSzPct val="80000"/>
              <a:defRPr/>
            </a:pPr>
            <a:r>
              <a:rPr lang="zh-CN" altLang="en-US" kern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2700000" scaled="0"/>
                </a:gradFill>
                <a:latin typeface="+mj-ea"/>
                <a:ea typeface="+mj-ea"/>
                <a:sym typeface="Arial"/>
              </a:rPr>
              <a:t>输入内容</a:t>
            </a:r>
            <a:endParaRPr lang="zh-CN" altLang="en-US" kern="0" dirty="0">
              <a:gradFill>
                <a:gsLst>
                  <a:gs pos="100000">
                    <a:schemeClr val="accent2"/>
                  </a:gs>
                  <a:gs pos="0">
                    <a:schemeClr val="accent1"/>
                  </a:gs>
                </a:gsLst>
                <a:lin ang="2700000" scaled="0"/>
              </a:gradFill>
              <a:latin typeface="+mj-ea"/>
              <a:ea typeface="+mj-ea"/>
              <a:sym typeface="Arial"/>
            </a:endParaRPr>
          </a:p>
        </p:txBody>
      </p:sp>
      <p:sp>
        <p:nvSpPr>
          <p:cNvPr id="112" name="文本框 111">
            <a:extLst>
              <a:ext uri="{FF2B5EF4-FFF2-40B4-BE49-F238E27FC236}">
                <a16:creationId xmlns:a16="http://schemas.microsoft.com/office/drawing/2014/main" xmlns="" id="{E462542B-983B-496A-8C75-8A95C677B9B5}"/>
              </a:ext>
            </a:extLst>
          </p:cNvPr>
          <p:cNvSpPr txBox="1"/>
          <p:nvPr/>
        </p:nvSpPr>
        <p:spPr>
          <a:xfrm>
            <a:off x="5640747" y="3588575"/>
            <a:ext cx="910506" cy="41549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t">
            <a:spAutoFit/>
          </a:bodyPr>
          <a:lstStyle/>
          <a:p>
            <a:pPr marL="342887" lvl="0" indent="-342887" algn="ctr" defTabSz="914366" hangingPunct="0">
              <a:lnSpc>
                <a:spcPct val="150000"/>
              </a:lnSpc>
              <a:buClr>
                <a:srgbClr val="C00000"/>
              </a:buClr>
              <a:buSzPct val="80000"/>
              <a:defRPr/>
            </a:pPr>
            <a:r>
              <a:rPr lang="zh-CN" altLang="en-US" kern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2700000" scaled="0"/>
                </a:gradFill>
                <a:latin typeface="+mj-ea"/>
                <a:ea typeface="+mj-ea"/>
                <a:sym typeface="Arial"/>
              </a:rPr>
              <a:t>输入内容</a:t>
            </a:r>
            <a:endParaRPr lang="zh-CN" altLang="en-US" kern="0" dirty="0">
              <a:gradFill>
                <a:gsLst>
                  <a:gs pos="100000">
                    <a:schemeClr val="accent2"/>
                  </a:gs>
                  <a:gs pos="0">
                    <a:schemeClr val="accent1"/>
                  </a:gs>
                </a:gsLst>
                <a:lin ang="2700000" scaled="0"/>
              </a:gradFill>
              <a:latin typeface="+mj-ea"/>
              <a:ea typeface="+mj-ea"/>
              <a:sym typeface="Arial"/>
            </a:endParaRPr>
          </a:p>
        </p:txBody>
      </p:sp>
      <p:sp>
        <p:nvSpPr>
          <p:cNvPr id="113" name="文本框 112">
            <a:extLst>
              <a:ext uri="{FF2B5EF4-FFF2-40B4-BE49-F238E27FC236}">
                <a16:creationId xmlns:a16="http://schemas.microsoft.com/office/drawing/2014/main" xmlns="" id="{38DAE729-05A3-499F-A2E2-81E3B8B524B5}"/>
              </a:ext>
            </a:extLst>
          </p:cNvPr>
          <p:cNvSpPr txBox="1"/>
          <p:nvPr/>
        </p:nvSpPr>
        <p:spPr>
          <a:xfrm>
            <a:off x="7979146" y="3588575"/>
            <a:ext cx="910506" cy="41549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t">
            <a:spAutoFit/>
          </a:bodyPr>
          <a:lstStyle/>
          <a:p>
            <a:pPr marL="342887" lvl="0" indent="-342887" algn="ctr" defTabSz="914366" hangingPunct="0">
              <a:lnSpc>
                <a:spcPct val="150000"/>
              </a:lnSpc>
              <a:buClr>
                <a:srgbClr val="C00000"/>
              </a:buClr>
              <a:buSzPct val="80000"/>
              <a:defRPr/>
            </a:pPr>
            <a:r>
              <a:rPr lang="zh-CN" altLang="en-US" kern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2700000" scaled="0"/>
                </a:gradFill>
                <a:latin typeface="+mj-ea"/>
                <a:ea typeface="+mj-ea"/>
                <a:sym typeface="Arial"/>
              </a:rPr>
              <a:t>输入内容</a:t>
            </a:r>
            <a:endParaRPr lang="zh-CN" altLang="en-US" kern="0" dirty="0">
              <a:gradFill>
                <a:gsLst>
                  <a:gs pos="100000">
                    <a:schemeClr val="accent2"/>
                  </a:gs>
                  <a:gs pos="0">
                    <a:schemeClr val="accent1"/>
                  </a:gs>
                </a:gsLst>
                <a:lin ang="2700000" scaled="0"/>
              </a:gradFill>
              <a:latin typeface="+mj-ea"/>
              <a:ea typeface="+mj-ea"/>
              <a:sym typeface="Arial"/>
            </a:endParaRPr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xmlns="" id="{E2305D46-FB5D-4742-A7AA-4C3215F66EC6}"/>
              </a:ext>
            </a:extLst>
          </p:cNvPr>
          <p:cNvSpPr txBox="1"/>
          <p:nvPr/>
        </p:nvSpPr>
        <p:spPr>
          <a:xfrm>
            <a:off x="10320534" y="3620885"/>
            <a:ext cx="910506" cy="33239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t">
            <a:spAutoFit/>
          </a:bodyPr>
          <a:lstStyle/>
          <a:p>
            <a:pPr marL="342887" lvl="0" indent="-342887" algn="ctr" defTabSz="914366" hangingPunct="0">
              <a:lnSpc>
                <a:spcPct val="120000"/>
              </a:lnSpc>
              <a:buClr>
                <a:srgbClr val="C00000"/>
              </a:buClr>
              <a:buSzPct val="80000"/>
              <a:defRPr/>
            </a:pPr>
            <a:r>
              <a:rPr lang="zh-CN" altLang="en-US" kern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2700000" scaled="0"/>
                </a:gradFill>
                <a:latin typeface="+mj-ea"/>
                <a:ea typeface="+mj-ea"/>
                <a:sym typeface="Arial"/>
              </a:rPr>
              <a:t>输入内容</a:t>
            </a:r>
            <a:endParaRPr lang="zh-CN" altLang="en-US" kern="0" dirty="0">
              <a:gradFill>
                <a:gsLst>
                  <a:gs pos="100000">
                    <a:schemeClr val="accent2"/>
                  </a:gs>
                  <a:gs pos="0">
                    <a:schemeClr val="accent1"/>
                  </a:gs>
                </a:gsLst>
                <a:lin ang="2700000" scaled="0"/>
              </a:gradFill>
              <a:latin typeface="+mj-ea"/>
              <a:ea typeface="+mj-ea"/>
              <a:sym typeface="Arial"/>
            </a:endParaRPr>
          </a:p>
        </p:txBody>
      </p:sp>
      <p:grpSp>
        <p:nvGrpSpPr>
          <p:cNvPr id="115" name="组合 114">
            <a:extLst>
              <a:ext uri="{FF2B5EF4-FFF2-40B4-BE49-F238E27FC236}">
                <a16:creationId xmlns:a16="http://schemas.microsoft.com/office/drawing/2014/main" xmlns="" id="{318319CA-944A-42BF-A709-61B281B53527}"/>
              </a:ext>
            </a:extLst>
          </p:cNvPr>
          <p:cNvGrpSpPr/>
          <p:nvPr/>
        </p:nvGrpSpPr>
        <p:grpSpPr>
          <a:xfrm>
            <a:off x="2517012" y="3258342"/>
            <a:ext cx="127842" cy="128797"/>
            <a:chOff x="2434377" y="3341562"/>
            <a:chExt cx="173578" cy="174875"/>
          </a:xfrm>
          <a:solidFill>
            <a:schemeClr val="tx1"/>
          </a:solidFill>
        </p:grpSpPr>
        <p:sp>
          <p:nvSpPr>
            <p:cNvPr id="116" name="箭头: V 形 115">
              <a:extLst>
                <a:ext uri="{FF2B5EF4-FFF2-40B4-BE49-F238E27FC236}">
                  <a16:creationId xmlns:a16="http://schemas.microsoft.com/office/drawing/2014/main" xmlns="" id="{9F4E5601-7DDC-4772-96D4-34CC04312947}"/>
                </a:ext>
              </a:extLst>
            </p:cNvPr>
            <p:cNvSpPr/>
            <p:nvPr/>
          </p:nvSpPr>
          <p:spPr>
            <a:xfrm>
              <a:off x="2434377" y="3341562"/>
              <a:ext cx="100553" cy="174875"/>
            </a:xfrm>
            <a:prstGeom prst="chevron">
              <a:avLst>
                <a:gd name="adj" fmla="val 5966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37" tIns="45718" rIns="91437" bIns="457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17" name="箭头: V 形 116">
              <a:extLst>
                <a:ext uri="{FF2B5EF4-FFF2-40B4-BE49-F238E27FC236}">
                  <a16:creationId xmlns:a16="http://schemas.microsoft.com/office/drawing/2014/main" xmlns="" id="{45750947-9052-4DD1-9107-5FCE94F08252}"/>
                </a:ext>
              </a:extLst>
            </p:cNvPr>
            <p:cNvSpPr/>
            <p:nvPr/>
          </p:nvSpPr>
          <p:spPr>
            <a:xfrm>
              <a:off x="2507402" y="3341562"/>
              <a:ext cx="100553" cy="174875"/>
            </a:xfrm>
            <a:prstGeom prst="chevron">
              <a:avLst>
                <a:gd name="adj" fmla="val 5966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37" tIns="45718" rIns="91437" bIns="457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118" name="组合 117">
            <a:extLst>
              <a:ext uri="{FF2B5EF4-FFF2-40B4-BE49-F238E27FC236}">
                <a16:creationId xmlns:a16="http://schemas.microsoft.com/office/drawing/2014/main" xmlns="" id="{4A16E36F-90A5-4D74-9CF0-C013BC53C607}"/>
              </a:ext>
            </a:extLst>
          </p:cNvPr>
          <p:cNvGrpSpPr/>
          <p:nvPr/>
        </p:nvGrpSpPr>
        <p:grpSpPr>
          <a:xfrm>
            <a:off x="4858398" y="3258342"/>
            <a:ext cx="127842" cy="128797"/>
            <a:chOff x="2434377" y="3341562"/>
            <a:chExt cx="173578" cy="174875"/>
          </a:xfrm>
          <a:solidFill>
            <a:schemeClr val="tx1"/>
          </a:solidFill>
        </p:grpSpPr>
        <p:sp>
          <p:nvSpPr>
            <p:cNvPr id="119" name="箭头: V 形 118">
              <a:extLst>
                <a:ext uri="{FF2B5EF4-FFF2-40B4-BE49-F238E27FC236}">
                  <a16:creationId xmlns:a16="http://schemas.microsoft.com/office/drawing/2014/main" xmlns="" id="{7712DD7B-BA05-4FD1-B3AC-D56070696FEC}"/>
                </a:ext>
              </a:extLst>
            </p:cNvPr>
            <p:cNvSpPr/>
            <p:nvPr/>
          </p:nvSpPr>
          <p:spPr>
            <a:xfrm>
              <a:off x="2434377" y="3341562"/>
              <a:ext cx="100553" cy="174875"/>
            </a:xfrm>
            <a:prstGeom prst="chevron">
              <a:avLst>
                <a:gd name="adj" fmla="val 5966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37" tIns="45718" rIns="91437" bIns="457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20" name="箭头: V 形 119">
              <a:extLst>
                <a:ext uri="{FF2B5EF4-FFF2-40B4-BE49-F238E27FC236}">
                  <a16:creationId xmlns:a16="http://schemas.microsoft.com/office/drawing/2014/main" xmlns="" id="{9B97C998-E1DB-4505-992A-997DC21E4300}"/>
                </a:ext>
              </a:extLst>
            </p:cNvPr>
            <p:cNvSpPr/>
            <p:nvPr/>
          </p:nvSpPr>
          <p:spPr>
            <a:xfrm>
              <a:off x="2507402" y="3341562"/>
              <a:ext cx="100553" cy="174875"/>
            </a:xfrm>
            <a:prstGeom prst="chevron">
              <a:avLst>
                <a:gd name="adj" fmla="val 5966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37" tIns="45718" rIns="91437" bIns="457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121" name="组合 120">
            <a:extLst>
              <a:ext uri="{FF2B5EF4-FFF2-40B4-BE49-F238E27FC236}">
                <a16:creationId xmlns:a16="http://schemas.microsoft.com/office/drawing/2014/main" xmlns="" id="{E2EAD551-9EC0-4CDF-8079-7ED94D862066}"/>
              </a:ext>
            </a:extLst>
          </p:cNvPr>
          <p:cNvGrpSpPr/>
          <p:nvPr/>
        </p:nvGrpSpPr>
        <p:grpSpPr>
          <a:xfrm>
            <a:off x="7199784" y="3258342"/>
            <a:ext cx="127842" cy="128797"/>
            <a:chOff x="2434377" y="3341562"/>
            <a:chExt cx="173578" cy="174875"/>
          </a:xfrm>
          <a:solidFill>
            <a:schemeClr val="tx1"/>
          </a:solidFill>
        </p:grpSpPr>
        <p:sp>
          <p:nvSpPr>
            <p:cNvPr id="122" name="箭头: V 形 121">
              <a:extLst>
                <a:ext uri="{FF2B5EF4-FFF2-40B4-BE49-F238E27FC236}">
                  <a16:creationId xmlns:a16="http://schemas.microsoft.com/office/drawing/2014/main" xmlns="" id="{2E61C019-CBEC-4AB5-A536-CE6928AF0704}"/>
                </a:ext>
              </a:extLst>
            </p:cNvPr>
            <p:cNvSpPr/>
            <p:nvPr/>
          </p:nvSpPr>
          <p:spPr>
            <a:xfrm>
              <a:off x="2434377" y="3341562"/>
              <a:ext cx="100553" cy="174875"/>
            </a:xfrm>
            <a:prstGeom prst="chevron">
              <a:avLst>
                <a:gd name="adj" fmla="val 5966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37" tIns="45718" rIns="91437" bIns="457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23" name="箭头: V 形 122">
              <a:extLst>
                <a:ext uri="{FF2B5EF4-FFF2-40B4-BE49-F238E27FC236}">
                  <a16:creationId xmlns:a16="http://schemas.microsoft.com/office/drawing/2014/main" xmlns="" id="{789D6B95-031C-45CF-9E4D-C3608C20F635}"/>
                </a:ext>
              </a:extLst>
            </p:cNvPr>
            <p:cNvSpPr/>
            <p:nvPr/>
          </p:nvSpPr>
          <p:spPr>
            <a:xfrm>
              <a:off x="2507402" y="3341562"/>
              <a:ext cx="100553" cy="174875"/>
            </a:xfrm>
            <a:prstGeom prst="chevron">
              <a:avLst>
                <a:gd name="adj" fmla="val 5966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37" tIns="45718" rIns="91437" bIns="457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124" name="组合 123">
            <a:extLst>
              <a:ext uri="{FF2B5EF4-FFF2-40B4-BE49-F238E27FC236}">
                <a16:creationId xmlns:a16="http://schemas.microsoft.com/office/drawing/2014/main" xmlns="" id="{450AE82B-A701-4B85-862E-82866CC86A88}"/>
              </a:ext>
            </a:extLst>
          </p:cNvPr>
          <p:cNvGrpSpPr/>
          <p:nvPr/>
        </p:nvGrpSpPr>
        <p:grpSpPr>
          <a:xfrm>
            <a:off x="9541172" y="3258342"/>
            <a:ext cx="127842" cy="128797"/>
            <a:chOff x="2434377" y="3341562"/>
            <a:chExt cx="173578" cy="174875"/>
          </a:xfrm>
          <a:solidFill>
            <a:schemeClr val="tx1"/>
          </a:solidFill>
        </p:grpSpPr>
        <p:sp>
          <p:nvSpPr>
            <p:cNvPr id="125" name="箭头: V 形 124">
              <a:extLst>
                <a:ext uri="{FF2B5EF4-FFF2-40B4-BE49-F238E27FC236}">
                  <a16:creationId xmlns:a16="http://schemas.microsoft.com/office/drawing/2014/main" xmlns="" id="{5E921642-CCF8-4ABD-91A6-C73126E6D06D}"/>
                </a:ext>
              </a:extLst>
            </p:cNvPr>
            <p:cNvSpPr/>
            <p:nvPr/>
          </p:nvSpPr>
          <p:spPr>
            <a:xfrm>
              <a:off x="2434377" y="3341562"/>
              <a:ext cx="100553" cy="174875"/>
            </a:xfrm>
            <a:prstGeom prst="chevron">
              <a:avLst>
                <a:gd name="adj" fmla="val 5966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37" tIns="45718" rIns="91437" bIns="457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26" name="箭头: V 形 125">
              <a:extLst>
                <a:ext uri="{FF2B5EF4-FFF2-40B4-BE49-F238E27FC236}">
                  <a16:creationId xmlns:a16="http://schemas.microsoft.com/office/drawing/2014/main" xmlns="" id="{E3D1DF80-3893-43DD-B806-643101429B6F}"/>
                </a:ext>
              </a:extLst>
            </p:cNvPr>
            <p:cNvSpPr/>
            <p:nvPr/>
          </p:nvSpPr>
          <p:spPr>
            <a:xfrm>
              <a:off x="2507402" y="3341562"/>
              <a:ext cx="100553" cy="174875"/>
            </a:xfrm>
            <a:prstGeom prst="chevron">
              <a:avLst>
                <a:gd name="adj" fmla="val 5966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37" tIns="45718" rIns="91437" bIns="457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36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cxnSp>
        <p:nvCxnSpPr>
          <p:cNvPr id="127" name="直接连接符 126">
            <a:extLst>
              <a:ext uri="{FF2B5EF4-FFF2-40B4-BE49-F238E27FC236}">
                <a16:creationId xmlns:a16="http://schemas.microsoft.com/office/drawing/2014/main" xmlns="" id="{AD29D7A3-2BC4-409F-990E-C597F618C602}"/>
              </a:ext>
            </a:extLst>
          </p:cNvPr>
          <p:cNvCxnSpPr>
            <a:cxnSpLocks/>
          </p:cNvCxnSpPr>
          <p:nvPr/>
        </p:nvCxnSpPr>
        <p:spPr>
          <a:xfrm>
            <a:off x="2153164" y="4389505"/>
            <a:ext cx="0" cy="15477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直接连接符 127">
            <a:extLst>
              <a:ext uri="{FF2B5EF4-FFF2-40B4-BE49-F238E27FC236}">
                <a16:creationId xmlns:a16="http://schemas.microsoft.com/office/drawing/2014/main" xmlns="" id="{DC23AF87-8992-4730-AB9A-D1D452ECF4CD}"/>
              </a:ext>
            </a:extLst>
          </p:cNvPr>
          <p:cNvCxnSpPr>
            <a:cxnSpLocks/>
          </p:cNvCxnSpPr>
          <p:nvPr/>
        </p:nvCxnSpPr>
        <p:spPr>
          <a:xfrm>
            <a:off x="6835089" y="4389505"/>
            <a:ext cx="0" cy="15477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xmlns="" id="{EBE5C84C-A321-4AF7-8B56-AFFDDA312DB3}"/>
              </a:ext>
            </a:extLst>
          </p:cNvPr>
          <p:cNvCxnSpPr>
            <a:cxnSpLocks/>
          </p:cNvCxnSpPr>
          <p:nvPr/>
        </p:nvCxnSpPr>
        <p:spPr>
          <a:xfrm rot="5400000">
            <a:off x="1379282" y="4824057"/>
            <a:ext cx="0" cy="1547764"/>
          </a:xfrm>
          <a:prstGeom prst="line">
            <a:avLst/>
          </a:prstGeom>
          <a:ln>
            <a:gradFill>
              <a:gsLst>
                <a:gs pos="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lin ang="5400000" scaled="0"/>
            </a:gra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直接连接符 129">
            <a:extLst>
              <a:ext uri="{FF2B5EF4-FFF2-40B4-BE49-F238E27FC236}">
                <a16:creationId xmlns:a16="http://schemas.microsoft.com/office/drawing/2014/main" xmlns="" id="{89072315-B8FF-4E43-8AD6-4917C2330CC8}"/>
              </a:ext>
            </a:extLst>
          </p:cNvPr>
          <p:cNvCxnSpPr>
            <a:cxnSpLocks/>
          </p:cNvCxnSpPr>
          <p:nvPr/>
        </p:nvCxnSpPr>
        <p:spPr>
          <a:xfrm flipH="1">
            <a:off x="2153164" y="5597939"/>
            <a:ext cx="4676709" cy="0"/>
          </a:xfrm>
          <a:prstGeom prst="line">
            <a:avLst/>
          </a:prstGeom>
          <a:ln>
            <a:gradFill>
              <a:gsLst>
                <a:gs pos="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lin ang="0" scaled="0"/>
            </a:gra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直接连接符 130">
            <a:extLst>
              <a:ext uri="{FF2B5EF4-FFF2-40B4-BE49-F238E27FC236}">
                <a16:creationId xmlns:a16="http://schemas.microsoft.com/office/drawing/2014/main" xmlns="" id="{50031E1F-ED8E-45E7-A56F-8EE9610D6E80}"/>
              </a:ext>
            </a:extLst>
          </p:cNvPr>
          <p:cNvCxnSpPr>
            <a:cxnSpLocks/>
          </p:cNvCxnSpPr>
          <p:nvPr/>
        </p:nvCxnSpPr>
        <p:spPr>
          <a:xfrm flipH="1">
            <a:off x="6842004" y="5597939"/>
            <a:ext cx="4676709" cy="0"/>
          </a:xfrm>
          <a:prstGeom prst="line">
            <a:avLst/>
          </a:prstGeom>
          <a:ln>
            <a:gradFill>
              <a:gsLst>
                <a:gs pos="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lin ang="0" scaled="0"/>
            </a:gra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5" name="文本框 134">
            <a:extLst>
              <a:ext uri="{FF2B5EF4-FFF2-40B4-BE49-F238E27FC236}">
                <a16:creationId xmlns:a16="http://schemas.microsoft.com/office/drawing/2014/main" xmlns="" id="{2746B7D8-1588-40A0-B109-7BF5C839CF6F}"/>
              </a:ext>
            </a:extLst>
          </p:cNvPr>
          <p:cNvSpPr txBox="1"/>
          <p:nvPr/>
        </p:nvSpPr>
        <p:spPr>
          <a:xfrm>
            <a:off x="4225084" y="4701740"/>
            <a:ext cx="1340683" cy="9231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45718" tIns="45718" rIns="45718" bIns="45718" numCol="1" spcCol="38100" rtlCol="0" anchor="t">
            <a:spAutoFit/>
          </a:bodyPr>
          <a:lstStyle/>
          <a:p>
            <a:pPr marL="342887" marR="0" lvl="0" indent="-342887" algn="ctr" defTabSz="914366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ct val="80000"/>
              <a:buFontTx/>
              <a:buNone/>
              <a:tabLst/>
              <a:defRPr/>
            </a:pPr>
            <a:r>
              <a:rPr kumimoji="0" lang="en-US" altLang="zh-CN" sz="3599" b="1" i="0" u="none" strike="noStrike" kern="0" cap="none" spc="299" normalizeH="0" baseline="0" noProof="0" dirty="0">
                <a:ln w="635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accent1">
                        <a:alpha val="34000"/>
                      </a:schemeClr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ea"/>
                <a:ea typeface="+mj-ea"/>
                <a:cs typeface="+mn-cs"/>
                <a:sym typeface="Arial"/>
              </a:rPr>
              <a:t>NOW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xmlns="" id="{48142714-1D91-4246-85BA-84C8AC8833BC}"/>
              </a:ext>
            </a:extLst>
          </p:cNvPr>
          <p:cNvSpPr txBox="1"/>
          <p:nvPr/>
        </p:nvSpPr>
        <p:spPr>
          <a:xfrm>
            <a:off x="8108026" y="4701740"/>
            <a:ext cx="2138595" cy="9231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45718" tIns="45718" rIns="45718" bIns="45718" numCol="1" spcCol="38100" rtlCol="0" anchor="t">
            <a:spAutoFit/>
          </a:bodyPr>
          <a:lstStyle/>
          <a:p>
            <a:pPr marL="342887" marR="0" lvl="0" indent="-342887" algn="ctr" defTabSz="914366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ct val="80000"/>
              <a:buFontTx/>
              <a:buNone/>
              <a:tabLst/>
              <a:defRPr/>
            </a:pPr>
            <a:r>
              <a:rPr kumimoji="0" lang="en-US" altLang="zh-CN" sz="3599" b="1" i="0" u="none" strike="noStrike" kern="0" cap="none" spc="299" normalizeH="0" baseline="0" noProof="0" dirty="0">
                <a:ln w="635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accent1">
                        <a:alpha val="34000"/>
                      </a:schemeClr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ea"/>
                <a:ea typeface="+mj-ea"/>
                <a:cs typeface="+mn-cs"/>
                <a:sym typeface="Arial"/>
              </a:rPr>
              <a:t>FUTURE</a:t>
            </a:r>
          </a:p>
        </p:txBody>
      </p:sp>
      <p:sp>
        <p:nvSpPr>
          <p:cNvPr id="81" name="任意多边形: 形状 80">
            <a:extLst>
              <a:ext uri="{FF2B5EF4-FFF2-40B4-BE49-F238E27FC236}">
                <a16:creationId xmlns:a16="http://schemas.microsoft.com/office/drawing/2014/main" xmlns="" id="{5B7E368E-FCE1-4A41-9D40-856991B20A4E}"/>
              </a:ext>
            </a:extLst>
          </p:cNvPr>
          <p:cNvSpPr/>
          <p:nvPr/>
        </p:nvSpPr>
        <p:spPr>
          <a:xfrm flipV="1">
            <a:off x="667282" y="1881296"/>
            <a:ext cx="10897298" cy="144308"/>
          </a:xfrm>
          <a:custGeom>
            <a:avLst/>
            <a:gdLst>
              <a:gd name="connsiteX0" fmla="*/ 9859278 w 10897678"/>
              <a:gd name="connsiteY0" fmla="*/ 144313 h 144313"/>
              <a:gd name="connsiteX1" fmla="*/ 10897678 w 10897678"/>
              <a:gd name="connsiteY1" fmla="*/ 1 h 144313"/>
              <a:gd name="connsiteX2" fmla="*/ 9934229 w 10897678"/>
              <a:gd name="connsiteY2" fmla="*/ 1 h 144313"/>
              <a:gd name="connsiteX3" fmla="*/ 9934229 w 10897678"/>
              <a:gd name="connsiteY3" fmla="*/ 0 h 144313"/>
              <a:gd name="connsiteX4" fmla="*/ 0 w 10897678"/>
              <a:gd name="connsiteY4" fmla="*/ 0 h 144313"/>
              <a:gd name="connsiteX5" fmla="*/ 0 w 10897678"/>
              <a:gd name="connsiteY5" fmla="*/ 48231 h 144313"/>
              <a:gd name="connsiteX6" fmla="*/ 9859278 w 10897678"/>
              <a:gd name="connsiteY6" fmla="*/ 48231 h 144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897678" h="144313">
                <a:moveTo>
                  <a:pt x="9859278" y="144313"/>
                </a:moveTo>
                <a:lnTo>
                  <a:pt x="10897678" y="1"/>
                </a:lnTo>
                <a:lnTo>
                  <a:pt x="9934229" y="1"/>
                </a:lnTo>
                <a:lnTo>
                  <a:pt x="9934229" y="0"/>
                </a:lnTo>
                <a:lnTo>
                  <a:pt x="0" y="0"/>
                </a:lnTo>
                <a:lnTo>
                  <a:pt x="0" y="48231"/>
                </a:lnTo>
                <a:lnTo>
                  <a:pt x="9859278" y="48231"/>
                </a:lnTo>
                <a:close/>
              </a:path>
            </a:pathLst>
          </a:custGeom>
          <a:gradFill>
            <a:gsLst>
              <a:gs pos="100000">
                <a:schemeClr val="tx1">
                  <a:alpha val="30000"/>
                </a:schemeClr>
              </a:gs>
              <a:gs pos="0">
                <a:schemeClr val="tx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7" tIns="45718" rIns="91437" bIns="457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3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pic>
        <p:nvPicPr>
          <p:cNvPr id="7" name="图形 6">
            <a:extLst>
              <a:ext uri="{FF2B5EF4-FFF2-40B4-BE49-F238E27FC236}">
                <a16:creationId xmlns:a16="http://schemas.microsoft.com/office/drawing/2014/main" xmlns="" id="{BA35F2E6-A4AC-4F08-8B03-C9782C071E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37850" y="2694270"/>
            <a:ext cx="544775" cy="544775"/>
          </a:xfrm>
          <a:prstGeom prst="rect">
            <a:avLst/>
          </a:prstGeom>
        </p:spPr>
      </p:pic>
      <p:pic>
        <p:nvPicPr>
          <p:cNvPr id="12" name="图形 11">
            <a:extLst>
              <a:ext uri="{FF2B5EF4-FFF2-40B4-BE49-F238E27FC236}">
                <a16:creationId xmlns:a16="http://schemas.microsoft.com/office/drawing/2014/main" xmlns="" id="{39E912AE-0067-4DAB-82F7-5A19449A4B3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5861094" y="2738167"/>
            <a:ext cx="463837" cy="456982"/>
          </a:xfrm>
          <a:prstGeom prst="rect">
            <a:avLst/>
          </a:prstGeom>
        </p:spPr>
      </p:pic>
      <p:pic>
        <p:nvPicPr>
          <p:cNvPr id="14" name="图形 13">
            <a:extLst>
              <a:ext uri="{FF2B5EF4-FFF2-40B4-BE49-F238E27FC236}">
                <a16:creationId xmlns:a16="http://schemas.microsoft.com/office/drawing/2014/main" xmlns="" id="{8118E951-0452-4613-86D0-A5766276FF4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8162011" y="2694270"/>
            <a:ext cx="544775" cy="544775"/>
          </a:xfrm>
          <a:prstGeom prst="rect">
            <a:avLst/>
          </a:prstGeom>
        </p:spPr>
      </p:pic>
      <p:pic>
        <p:nvPicPr>
          <p:cNvPr id="16" name="图形 15">
            <a:extLst>
              <a:ext uri="{FF2B5EF4-FFF2-40B4-BE49-F238E27FC236}">
                <a16:creationId xmlns:a16="http://schemas.microsoft.com/office/drawing/2014/main" xmlns="" id="{F077A9A9-11B0-41EB-80EC-2F64DE9E05F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10530354" y="2721226"/>
            <a:ext cx="490863" cy="490863"/>
          </a:xfrm>
          <a:prstGeom prst="rect">
            <a:avLst/>
          </a:prstGeom>
        </p:spPr>
      </p:pic>
      <p:pic>
        <p:nvPicPr>
          <p:cNvPr id="18" name="图形 17">
            <a:extLst>
              <a:ext uri="{FF2B5EF4-FFF2-40B4-BE49-F238E27FC236}">
                <a16:creationId xmlns:a16="http://schemas.microsoft.com/office/drawing/2014/main" xmlns="" id="{865ED8F8-F560-40FE-85A0-1FB808235D08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3533217" y="2748249"/>
            <a:ext cx="436817" cy="436817"/>
          </a:xfrm>
          <a:prstGeom prst="rect">
            <a:avLst/>
          </a:prstGeom>
        </p:spPr>
      </p:pic>
      <p:sp>
        <p:nvSpPr>
          <p:cNvPr id="132" name="文本框 131">
            <a:extLst>
              <a:ext uri="{FF2B5EF4-FFF2-40B4-BE49-F238E27FC236}">
                <a16:creationId xmlns:a16="http://schemas.microsoft.com/office/drawing/2014/main" xmlns="" id="{2FA79CF4-B450-4411-A729-946C70D5958C}"/>
              </a:ext>
            </a:extLst>
          </p:cNvPr>
          <p:cNvSpPr txBox="1"/>
          <p:nvPr/>
        </p:nvSpPr>
        <p:spPr>
          <a:xfrm>
            <a:off x="1068931" y="5189718"/>
            <a:ext cx="682623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t">
            <a:spAutoFit/>
          </a:bodyPr>
          <a:lstStyle/>
          <a:p>
            <a:pPr marL="342887" marR="0" lvl="0" indent="-342887" algn="ctr" defTabSz="914366" rtl="0" eaLnBrk="1" fontAlgn="auto" latinLnBrk="0" hangingPunct="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ct val="80000"/>
              <a:buFontTx/>
              <a:buNone/>
              <a:tabLst/>
              <a:defRPr/>
            </a:pPr>
            <a:r>
              <a:rPr kumimoji="0" lang="zh-CN" altLang="en-US" sz="2400" i="0" u="none" strike="noStrike" kern="0" cap="none" spc="299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+mn-cs"/>
                <a:sym typeface="Arial"/>
              </a:rPr>
              <a:t>过去</a:t>
            </a:r>
            <a:endParaRPr kumimoji="0" lang="en-US" altLang="zh-CN" sz="2400" i="0" u="none" strike="noStrike" kern="0" cap="none" spc="299" normalizeH="0" baseline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+mn-cs"/>
              <a:sym typeface="Arial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xmlns="" id="{44199674-CF90-41D7-8F1E-50CAADC32D6A}"/>
              </a:ext>
            </a:extLst>
          </p:cNvPr>
          <p:cNvSpPr txBox="1"/>
          <p:nvPr/>
        </p:nvSpPr>
        <p:spPr>
          <a:xfrm>
            <a:off x="4581009" y="5189718"/>
            <a:ext cx="682623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t">
            <a:spAutoFit/>
          </a:bodyPr>
          <a:lstStyle/>
          <a:p>
            <a:pPr marL="342887" marR="0" lvl="0" indent="-342887" algn="ctr" defTabSz="914366" rtl="0" eaLnBrk="1" fontAlgn="auto" latinLnBrk="0" hangingPunct="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ct val="80000"/>
              <a:buFontTx/>
              <a:buNone/>
              <a:tabLst/>
              <a:defRPr/>
            </a:pPr>
            <a:r>
              <a:rPr kumimoji="0" lang="zh-CN" altLang="en-US" sz="2400" i="0" u="none" strike="noStrike" kern="0" cap="none" spc="299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+mn-cs"/>
                <a:sym typeface="Arial"/>
              </a:rPr>
              <a:t>现在</a:t>
            </a:r>
            <a:endParaRPr kumimoji="0" lang="en-US" altLang="zh-CN" sz="2400" i="0" u="none" strike="noStrike" kern="0" cap="none" spc="299" normalizeH="0" baseline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+mn-cs"/>
              <a:sym typeface="Arial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xmlns="" id="{88E43700-1E38-431B-B239-D2E7E6CD67D6}"/>
              </a:ext>
            </a:extLst>
          </p:cNvPr>
          <p:cNvSpPr txBox="1"/>
          <p:nvPr/>
        </p:nvSpPr>
        <p:spPr>
          <a:xfrm>
            <a:off x="8839049" y="5189718"/>
            <a:ext cx="682623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t">
            <a:spAutoFit/>
          </a:bodyPr>
          <a:lstStyle/>
          <a:p>
            <a:pPr marL="342887" marR="0" lvl="0" indent="-342887" algn="ctr" defTabSz="914366" rtl="0" eaLnBrk="1" fontAlgn="auto" latinLnBrk="0" hangingPunct="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ct val="80000"/>
              <a:buFontTx/>
              <a:buNone/>
              <a:tabLst/>
              <a:defRPr/>
            </a:pPr>
            <a:r>
              <a:rPr kumimoji="0" lang="zh-CN" altLang="en-US" sz="2400" i="0" u="none" strike="noStrike" kern="0" cap="none" spc="299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+mn-cs"/>
                <a:sym typeface="Arial"/>
              </a:rPr>
              <a:t>未来</a:t>
            </a:r>
            <a:endParaRPr kumimoji="0" lang="en-US" altLang="zh-CN" sz="2400" i="0" u="none" strike="noStrike" kern="0" cap="none" spc="299" normalizeH="0" baseline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+mn-cs"/>
              <a:sym typeface="Arial"/>
            </a:endParaRP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C2C8A98B-1F74-4892-82AB-C2D1EE23C6D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71396" y="537156"/>
            <a:ext cx="7242091" cy="370101"/>
          </a:xfrm>
        </p:spPr>
        <p:txBody>
          <a:bodyPr/>
          <a:lstStyle/>
          <a:p>
            <a:r>
              <a:rPr lang="zh-CN" altLang="en-US"/>
              <a:t>请在此处输入标题</a:t>
            </a:r>
          </a:p>
        </p:txBody>
      </p:sp>
    </p:spTree>
    <p:extLst>
      <p:ext uri="{BB962C8B-B14F-4D97-AF65-F5344CB8AC3E}">
        <p14:creationId xmlns:p14="http://schemas.microsoft.com/office/powerpoint/2010/main" val="1905907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文本框 109">
            <a:extLst>
              <a:ext uri="{FF2B5EF4-FFF2-40B4-BE49-F238E27FC236}">
                <a16:creationId xmlns:a16="http://schemas.microsoft.com/office/drawing/2014/main" xmlns="" id="{051B5E20-9D53-43BC-BE33-7C3ABA54C0DF}"/>
              </a:ext>
            </a:extLst>
          </p:cNvPr>
          <p:cNvSpPr txBox="1"/>
          <p:nvPr/>
        </p:nvSpPr>
        <p:spPr>
          <a:xfrm>
            <a:off x="3336689" y="3418657"/>
            <a:ext cx="807913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t">
            <a:spAutoFit/>
          </a:bodyPr>
          <a:lstStyle/>
          <a:p>
            <a:pPr marL="342887" lvl="0" indent="-342887" algn="ctr" defTabSz="914366" hangingPunct="0">
              <a:lnSpc>
                <a:spcPct val="150000"/>
              </a:lnSpc>
              <a:buClr>
                <a:srgbClr val="C00000"/>
              </a:buClr>
              <a:buSzPct val="80000"/>
              <a:defRPr/>
            </a:pPr>
            <a:r>
              <a:rPr lang="zh-CN" altLang="en-US" sz="1600" kern="0">
                <a:latin typeface="+mj-ea"/>
                <a:ea typeface="+mj-ea"/>
                <a:sym typeface="Arial"/>
              </a:rPr>
              <a:t>输入内容</a:t>
            </a:r>
            <a:endParaRPr lang="zh-CN" altLang="en-US" sz="1600" kern="0" dirty="0">
              <a:latin typeface="+mj-ea"/>
              <a:ea typeface="+mj-ea"/>
              <a:sym typeface="Arial"/>
            </a:endParaRPr>
          </a:p>
        </p:txBody>
      </p:sp>
      <p:sp>
        <p:nvSpPr>
          <p:cNvPr id="85" name="菱形 84">
            <a:extLst>
              <a:ext uri="{FF2B5EF4-FFF2-40B4-BE49-F238E27FC236}">
                <a16:creationId xmlns:a16="http://schemas.microsoft.com/office/drawing/2014/main" xmlns="" id="{AE7DFDFB-955C-478B-ABC8-EC153AC1B7B0}"/>
              </a:ext>
            </a:extLst>
          </p:cNvPr>
          <p:cNvSpPr/>
          <p:nvPr/>
        </p:nvSpPr>
        <p:spPr>
          <a:xfrm>
            <a:off x="3197044" y="2680388"/>
            <a:ext cx="1089239" cy="364715"/>
          </a:xfrm>
          <a:prstGeom prst="diamond">
            <a:avLst/>
          </a:prstGeom>
          <a:solidFill>
            <a:schemeClr val="accent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9965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65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6" name="平行四边形 85">
            <a:extLst>
              <a:ext uri="{FF2B5EF4-FFF2-40B4-BE49-F238E27FC236}">
                <a16:creationId xmlns:a16="http://schemas.microsoft.com/office/drawing/2014/main" xmlns="" id="{B6269560-FBC1-40EA-976B-64775BA5AECC}"/>
              </a:ext>
            </a:extLst>
          </p:cNvPr>
          <p:cNvSpPr/>
          <p:nvPr/>
        </p:nvSpPr>
        <p:spPr>
          <a:xfrm rot="16200000" flipH="1" flipV="1">
            <a:off x="3197714" y="2862995"/>
            <a:ext cx="545833" cy="545337"/>
          </a:xfrm>
          <a:prstGeom prst="parallelogram">
            <a:avLst>
              <a:gd name="adj" fmla="val 33074"/>
            </a:avLst>
          </a:prstGeom>
          <a:gradFill>
            <a:gsLst>
              <a:gs pos="0">
                <a:schemeClr val="accent1">
                  <a:alpha val="42000"/>
                </a:schemeClr>
              </a:gs>
              <a:gs pos="100000">
                <a:schemeClr val="accent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9969" tIns="54984" rIns="109969" bIns="5498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109965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65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7" name="平行四边形 86">
            <a:extLst>
              <a:ext uri="{FF2B5EF4-FFF2-40B4-BE49-F238E27FC236}">
                <a16:creationId xmlns:a16="http://schemas.microsoft.com/office/drawing/2014/main" xmlns="" id="{C5D742F7-0C80-4E50-A7E8-18D189D70C81}"/>
              </a:ext>
            </a:extLst>
          </p:cNvPr>
          <p:cNvSpPr/>
          <p:nvPr/>
        </p:nvSpPr>
        <p:spPr>
          <a:xfrm rot="5400000" flipV="1">
            <a:off x="3741416" y="2862994"/>
            <a:ext cx="545832" cy="545337"/>
          </a:xfrm>
          <a:prstGeom prst="parallelogram">
            <a:avLst>
              <a:gd name="adj" fmla="val 33074"/>
            </a:avLst>
          </a:prstGeom>
          <a:gradFill>
            <a:gsLst>
              <a:gs pos="0">
                <a:schemeClr val="accent1">
                  <a:alpha val="42000"/>
                </a:schemeClr>
              </a:gs>
              <a:gs pos="100000">
                <a:schemeClr val="accent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9969" tIns="54984" rIns="109969" bIns="5498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109965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65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88" name="直接连接符 87">
            <a:extLst>
              <a:ext uri="{FF2B5EF4-FFF2-40B4-BE49-F238E27FC236}">
                <a16:creationId xmlns:a16="http://schemas.microsoft.com/office/drawing/2014/main" xmlns="" id="{0A3272E1-5609-4A66-B6D8-8D2FA8DD5401}"/>
              </a:ext>
            </a:extLst>
          </p:cNvPr>
          <p:cNvCxnSpPr>
            <a:endCxn id="85" idx="1"/>
          </p:cNvCxnSpPr>
          <p:nvPr/>
        </p:nvCxnSpPr>
        <p:spPr>
          <a:xfrm flipH="1" flipV="1">
            <a:off x="3197044" y="2862746"/>
            <a:ext cx="544619" cy="182357"/>
          </a:xfrm>
          <a:prstGeom prst="line">
            <a:avLst/>
          </a:prstGeom>
          <a:ln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>
            <a:extLst>
              <a:ext uri="{FF2B5EF4-FFF2-40B4-BE49-F238E27FC236}">
                <a16:creationId xmlns:a16="http://schemas.microsoft.com/office/drawing/2014/main" xmlns="" id="{32C7B4BA-BF4F-49E2-86F6-DA639E2A7966}"/>
              </a:ext>
            </a:extLst>
          </p:cNvPr>
          <p:cNvCxnSpPr>
            <a:cxnSpLocks/>
          </p:cNvCxnSpPr>
          <p:nvPr/>
        </p:nvCxnSpPr>
        <p:spPr>
          <a:xfrm flipV="1">
            <a:off x="3742381" y="2862746"/>
            <a:ext cx="544619" cy="182357"/>
          </a:xfrm>
          <a:prstGeom prst="line">
            <a:avLst/>
          </a:prstGeom>
          <a:ln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>
            <a:extLst>
              <a:ext uri="{FF2B5EF4-FFF2-40B4-BE49-F238E27FC236}">
                <a16:creationId xmlns:a16="http://schemas.microsoft.com/office/drawing/2014/main" xmlns="" id="{B15D7F83-EB12-48C7-AD2A-168035653548}"/>
              </a:ext>
            </a:extLst>
          </p:cNvPr>
          <p:cNvCxnSpPr>
            <a:cxnSpLocks/>
          </p:cNvCxnSpPr>
          <p:nvPr/>
        </p:nvCxnSpPr>
        <p:spPr>
          <a:xfrm>
            <a:off x="3742382" y="3045104"/>
            <a:ext cx="0" cy="363475"/>
          </a:xfrm>
          <a:prstGeom prst="line">
            <a:avLst/>
          </a:prstGeom>
          <a:ln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菱形 90">
            <a:extLst>
              <a:ext uri="{FF2B5EF4-FFF2-40B4-BE49-F238E27FC236}">
                <a16:creationId xmlns:a16="http://schemas.microsoft.com/office/drawing/2014/main" xmlns="" id="{7921068B-4F11-4CFE-819E-15D662FF51BB}"/>
              </a:ext>
            </a:extLst>
          </p:cNvPr>
          <p:cNvSpPr/>
          <p:nvPr/>
        </p:nvSpPr>
        <p:spPr>
          <a:xfrm>
            <a:off x="3337226" y="2719943"/>
            <a:ext cx="809591" cy="271078"/>
          </a:xfrm>
          <a:prstGeom prst="diamond">
            <a:avLst/>
          </a:prstGeom>
          <a:solidFill>
            <a:schemeClr val="accent1"/>
          </a:solidFill>
          <a:ln>
            <a:noFill/>
          </a:ln>
          <a:effectLst>
            <a:glow rad="63500">
              <a:schemeClr val="accent1">
                <a:alpha val="63000"/>
              </a:schemeClr>
            </a:glow>
          </a:effectLst>
          <a:scene3d>
            <a:camera prst="orthographicFront"/>
            <a:lightRig rig="flat" dir="t"/>
          </a:scene3d>
          <a:sp3d>
            <a:bevelT w="0" h="0" prst="riblet"/>
            <a:bevelB w="0" h="0" prst="relaxedInset"/>
            <a:extrusionClr>
              <a:schemeClr val="tx1"/>
            </a:extrusionClr>
            <a:contourClr>
              <a:schemeClr val="accent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9965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65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2" name="任意多边形: 形状 91">
            <a:extLst>
              <a:ext uri="{FF2B5EF4-FFF2-40B4-BE49-F238E27FC236}">
                <a16:creationId xmlns:a16="http://schemas.microsoft.com/office/drawing/2014/main" xmlns="" id="{88F7CCD4-3BBF-4269-B369-154DB054584C}"/>
              </a:ext>
            </a:extLst>
          </p:cNvPr>
          <p:cNvSpPr/>
          <p:nvPr/>
        </p:nvSpPr>
        <p:spPr>
          <a:xfrm>
            <a:off x="3073400" y="2406830"/>
            <a:ext cx="1337244" cy="446958"/>
          </a:xfrm>
          <a:custGeom>
            <a:avLst/>
            <a:gdLst>
              <a:gd name="connsiteX0" fmla="*/ 0 w 2021682"/>
              <a:gd name="connsiteY0" fmla="*/ 0 h 675724"/>
              <a:gd name="connsiteX1" fmla="*/ 2021682 w 2021682"/>
              <a:gd name="connsiteY1" fmla="*/ 0 h 675724"/>
              <a:gd name="connsiteX2" fmla="*/ 1617346 w 2021682"/>
              <a:gd name="connsiteY2" fmla="*/ 675724 h 675724"/>
              <a:gd name="connsiteX3" fmla="*/ 1615171 w 2021682"/>
              <a:gd name="connsiteY3" fmla="*/ 675724 h 675724"/>
              <a:gd name="connsiteX4" fmla="*/ 1010841 w 2021682"/>
              <a:gd name="connsiteY4" fmla="*/ 473374 h 675724"/>
              <a:gd name="connsiteX5" fmla="*/ 406512 w 2021682"/>
              <a:gd name="connsiteY5" fmla="*/ 675724 h 675724"/>
              <a:gd name="connsiteX6" fmla="*/ 404337 w 2021682"/>
              <a:gd name="connsiteY6" fmla="*/ 675724 h 675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21682" h="675724">
                <a:moveTo>
                  <a:pt x="0" y="0"/>
                </a:moveTo>
                <a:lnTo>
                  <a:pt x="2021682" y="0"/>
                </a:lnTo>
                <a:lnTo>
                  <a:pt x="1617346" y="675724"/>
                </a:lnTo>
                <a:lnTo>
                  <a:pt x="1615171" y="675724"/>
                </a:lnTo>
                <a:lnTo>
                  <a:pt x="1010841" y="473374"/>
                </a:lnTo>
                <a:lnTo>
                  <a:pt x="406512" y="675724"/>
                </a:lnTo>
                <a:lnTo>
                  <a:pt x="404337" y="675724"/>
                </a:lnTo>
                <a:close/>
              </a:path>
            </a:pathLst>
          </a:custGeom>
          <a:gradFill>
            <a:gsLst>
              <a:gs pos="100000">
                <a:schemeClr val="accent1">
                  <a:alpha val="24000"/>
                </a:schemeClr>
              </a:gs>
              <a:gs pos="55000">
                <a:schemeClr val="accent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9965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65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3" name="任意多边形: 形状 92">
            <a:extLst>
              <a:ext uri="{FF2B5EF4-FFF2-40B4-BE49-F238E27FC236}">
                <a16:creationId xmlns:a16="http://schemas.microsoft.com/office/drawing/2014/main" xmlns="" id="{BE7A0AEF-2FB4-48B2-899D-BDD16E725BBA}"/>
              </a:ext>
            </a:extLst>
          </p:cNvPr>
          <p:cNvSpPr/>
          <p:nvPr/>
        </p:nvSpPr>
        <p:spPr>
          <a:xfrm>
            <a:off x="3073400" y="1938506"/>
            <a:ext cx="1337244" cy="915282"/>
          </a:xfrm>
          <a:custGeom>
            <a:avLst/>
            <a:gdLst>
              <a:gd name="connsiteX0" fmla="*/ 0 w 2021682"/>
              <a:gd name="connsiteY0" fmla="*/ 0 h 1383749"/>
              <a:gd name="connsiteX1" fmla="*/ 2021682 w 2021682"/>
              <a:gd name="connsiteY1" fmla="*/ 0 h 1383749"/>
              <a:gd name="connsiteX2" fmla="*/ 1617346 w 2021682"/>
              <a:gd name="connsiteY2" fmla="*/ 1383749 h 1383749"/>
              <a:gd name="connsiteX3" fmla="*/ 1615171 w 2021682"/>
              <a:gd name="connsiteY3" fmla="*/ 1383749 h 1383749"/>
              <a:gd name="connsiteX4" fmla="*/ 1010841 w 2021682"/>
              <a:gd name="connsiteY4" fmla="*/ 1181399 h 1383749"/>
              <a:gd name="connsiteX5" fmla="*/ 406512 w 2021682"/>
              <a:gd name="connsiteY5" fmla="*/ 1383749 h 1383749"/>
              <a:gd name="connsiteX6" fmla="*/ 404337 w 2021682"/>
              <a:gd name="connsiteY6" fmla="*/ 1383749 h 1383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21682" h="1383749">
                <a:moveTo>
                  <a:pt x="0" y="0"/>
                </a:moveTo>
                <a:lnTo>
                  <a:pt x="2021682" y="0"/>
                </a:lnTo>
                <a:lnTo>
                  <a:pt x="1617346" y="1383749"/>
                </a:lnTo>
                <a:lnTo>
                  <a:pt x="1615171" y="1383749"/>
                </a:lnTo>
                <a:lnTo>
                  <a:pt x="1010841" y="1181399"/>
                </a:lnTo>
                <a:lnTo>
                  <a:pt x="406512" y="1383749"/>
                </a:lnTo>
                <a:lnTo>
                  <a:pt x="404337" y="1383749"/>
                </a:lnTo>
                <a:close/>
              </a:path>
            </a:pathLst>
          </a:custGeom>
          <a:gradFill>
            <a:gsLst>
              <a:gs pos="100000">
                <a:schemeClr val="accent1">
                  <a:alpha val="24000"/>
                </a:schemeClr>
              </a:gs>
              <a:gs pos="55000">
                <a:schemeClr val="accent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9965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65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xmlns="" id="{49822AFB-AA2D-4D1A-BD77-6A4E71CA57FD}"/>
              </a:ext>
            </a:extLst>
          </p:cNvPr>
          <p:cNvSpPr txBox="1"/>
          <p:nvPr/>
        </p:nvSpPr>
        <p:spPr>
          <a:xfrm>
            <a:off x="5686534" y="3418657"/>
            <a:ext cx="807913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t">
            <a:spAutoFit/>
          </a:bodyPr>
          <a:lstStyle/>
          <a:p>
            <a:pPr marL="342887" lvl="0" indent="-342887" algn="ctr" defTabSz="914366" hangingPunct="0">
              <a:lnSpc>
                <a:spcPct val="150000"/>
              </a:lnSpc>
              <a:buClr>
                <a:srgbClr val="C00000"/>
              </a:buClr>
              <a:buSzPct val="80000"/>
              <a:defRPr/>
            </a:pPr>
            <a:r>
              <a:rPr lang="zh-CN" altLang="en-US" sz="1600" kern="0">
                <a:latin typeface="+mj-ea"/>
                <a:ea typeface="+mj-ea"/>
                <a:sym typeface="Arial"/>
              </a:rPr>
              <a:t>输入内容</a:t>
            </a:r>
            <a:endParaRPr lang="zh-CN" altLang="en-US" sz="1600" kern="0" dirty="0">
              <a:latin typeface="+mj-ea"/>
              <a:ea typeface="+mj-ea"/>
              <a:sym typeface="Arial"/>
            </a:endParaRPr>
          </a:p>
        </p:txBody>
      </p:sp>
      <p:sp>
        <p:nvSpPr>
          <p:cNvPr id="95" name="菱形 94">
            <a:extLst>
              <a:ext uri="{FF2B5EF4-FFF2-40B4-BE49-F238E27FC236}">
                <a16:creationId xmlns:a16="http://schemas.microsoft.com/office/drawing/2014/main" xmlns="" id="{8F1F8E29-1AE9-4C3E-B171-A970A09A0542}"/>
              </a:ext>
            </a:extLst>
          </p:cNvPr>
          <p:cNvSpPr/>
          <p:nvPr/>
        </p:nvSpPr>
        <p:spPr>
          <a:xfrm>
            <a:off x="5546544" y="2680388"/>
            <a:ext cx="1089239" cy="364715"/>
          </a:xfrm>
          <a:prstGeom prst="diamond">
            <a:avLst/>
          </a:prstGeom>
          <a:solidFill>
            <a:schemeClr val="accent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9965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65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6" name="平行四边形 95">
            <a:extLst>
              <a:ext uri="{FF2B5EF4-FFF2-40B4-BE49-F238E27FC236}">
                <a16:creationId xmlns:a16="http://schemas.microsoft.com/office/drawing/2014/main" xmlns="" id="{FB5B9D20-D950-487F-8175-05410A64B9E4}"/>
              </a:ext>
            </a:extLst>
          </p:cNvPr>
          <p:cNvSpPr/>
          <p:nvPr/>
        </p:nvSpPr>
        <p:spPr>
          <a:xfrm rot="16200000" flipH="1" flipV="1">
            <a:off x="5547214" y="2862995"/>
            <a:ext cx="545833" cy="545337"/>
          </a:xfrm>
          <a:prstGeom prst="parallelogram">
            <a:avLst>
              <a:gd name="adj" fmla="val 33074"/>
            </a:avLst>
          </a:prstGeom>
          <a:gradFill>
            <a:gsLst>
              <a:gs pos="0">
                <a:schemeClr val="accent1">
                  <a:alpha val="42000"/>
                </a:schemeClr>
              </a:gs>
              <a:gs pos="100000">
                <a:schemeClr val="accent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9969" tIns="54984" rIns="109969" bIns="5498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109965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65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7" name="平行四边形 96">
            <a:extLst>
              <a:ext uri="{FF2B5EF4-FFF2-40B4-BE49-F238E27FC236}">
                <a16:creationId xmlns:a16="http://schemas.microsoft.com/office/drawing/2014/main" xmlns="" id="{1C5F9B4A-D0C7-4B45-9E1A-C380476525F8}"/>
              </a:ext>
            </a:extLst>
          </p:cNvPr>
          <p:cNvSpPr/>
          <p:nvPr/>
        </p:nvSpPr>
        <p:spPr>
          <a:xfrm rot="5400000" flipV="1">
            <a:off x="6090916" y="2862994"/>
            <a:ext cx="545832" cy="545337"/>
          </a:xfrm>
          <a:prstGeom prst="parallelogram">
            <a:avLst>
              <a:gd name="adj" fmla="val 33074"/>
            </a:avLst>
          </a:prstGeom>
          <a:gradFill>
            <a:gsLst>
              <a:gs pos="0">
                <a:schemeClr val="accent1">
                  <a:alpha val="42000"/>
                </a:schemeClr>
              </a:gs>
              <a:gs pos="100000">
                <a:schemeClr val="accent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9969" tIns="54984" rIns="109969" bIns="5498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109965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65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98" name="直接连接符 97">
            <a:extLst>
              <a:ext uri="{FF2B5EF4-FFF2-40B4-BE49-F238E27FC236}">
                <a16:creationId xmlns:a16="http://schemas.microsoft.com/office/drawing/2014/main" xmlns="" id="{B16DE75C-2380-4DAA-9F0A-1242D47DDB73}"/>
              </a:ext>
            </a:extLst>
          </p:cNvPr>
          <p:cNvCxnSpPr>
            <a:endCxn id="95" idx="1"/>
          </p:cNvCxnSpPr>
          <p:nvPr/>
        </p:nvCxnSpPr>
        <p:spPr>
          <a:xfrm flipH="1" flipV="1">
            <a:off x="5546544" y="2862746"/>
            <a:ext cx="544619" cy="182357"/>
          </a:xfrm>
          <a:prstGeom prst="line">
            <a:avLst/>
          </a:prstGeom>
          <a:ln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直接连接符 136">
            <a:extLst>
              <a:ext uri="{FF2B5EF4-FFF2-40B4-BE49-F238E27FC236}">
                <a16:creationId xmlns:a16="http://schemas.microsoft.com/office/drawing/2014/main" xmlns="" id="{B8F4CE84-4115-4952-9F0B-1DB2FAA1501F}"/>
              </a:ext>
            </a:extLst>
          </p:cNvPr>
          <p:cNvCxnSpPr>
            <a:cxnSpLocks/>
          </p:cNvCxnSpPr>
          <p:nvPr/>
        </p:nvCxnSpPr>
        <p:spPr>
          <a:xfrm flipV="1">
            <a:off x="6091881" y="2862746"/>
            <a:ext cx="544619" cy="182357"/>
          </a:xfrm>
          <a:prstGeom prst="line">
            <a:avLst/>
          </a:prstGeom>
          <a:ln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直接连接符 137">
            <a:extLst>
              <a:ext uri="{FF2B5EF4-FFF2-40B4-BE49-F238E27FC236}">
                <a16:creationId xmlns:a16="http://schemas.microsoft.com/office/drawing/2014/main" xmlns="" id="{24856C1A-D277-4FEC-9A81-329EE7BF824F}"/>
              </a:ext>
            </a:extLst>
          </p:cNvPr>
          <p:cNvCxnSpPr>
            <a:cxnSpLocks/>
          </p:cNvCxnSpPr>
          <p:nvPr/>
        </p:nvCxnSpPr>
        <p:spPr>
          <a:xfrm>
            <a:off x="6091882" y="3045104"/>
            <a:ext cx="0" cy="363475"/>
          </a:xfrm>
          <a:prstGeom prst="line">
            <a:avLst/>
          </a:prstGeom>
          <a:ln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9" name="菱形 138">
            <a:extLst>
              <a:ext uri="{FF2B5EF4-FFF2-40B4-BE49-F238E27FC236}">
                <a16:creationId xmlns:a16="http://schemas.microsoft.com/office/drawing/2014/main" xmlns="" id="{116D0C81-5455-49F7-A238-4A56EECB94A1}"/>
              </a:ext>
            </a:extLst>
          </p:cNvPr>
          <p:cNvSpPr/>
          <p:nvPr/>
        </p:nvSpPr>
        <p:spPr>
          <a:xfrm>
            <a:off x="5686726" y="2719943"/>
            <a:ext cx="809591" cy="271078"/>
          </a:xfrm>
          <a:prstGeom prst="diamond">
            <a:avLst/>
          </a:prstGeom>
          <a:solidFill>
            <a:schemeClr val="accent1"/>
          </a:solidFill>
          <a:ln>
            <a:noFill/>
          </a:ln>
          <a:effectLst>
            <a:glow rad="63500">
              <a:schemeClr val="accent1">
                <a:alpha val="63000"/>
              </a:schemeClr>
            </a:glow>
          </a:effectLst>
          <a:scene3d>
            <a:camera prst="orthographicFront"/>
            <a:lightRig rig="flat" dir="t"/>
          </a:scene3d>
          <a:sp3d>
            <a:bevelT w="0" h="0" prst="riblet"/>
            <a:bevelB w="0" h="0" prst="relaxedInset"/>
            <a:extrusionClr>
              <a:schemeClr val="tx1"/>
            </a:extrusionClr>
            <a:contourClr>
              <a:schemeClr val="accent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9965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65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0" name="任意多边形: 形状 139">
            <a:extLst>
              <a:ext uri="{FF2B5EF4-FFF2-40B4-BE49-F238E27FC236}">
                <a16:creationId xmlns:a16="http://schemas.microsoft.com/office/drawing/2014/main" xmlns="" id="{F36AD185-7884-4D90-A2C6-5B655E855801}"/>
              </a:ext>
            </a:extLst>
          </p:cNvPr>
          <p:cNvSpPr/>
          <p:nvPr/>
        </p:nvSpPr>
        <p:spPr>
          <a:xfrm>
            <a:off x="5422900" y="2406830"/>
            <a:ext cx="1337244" cy="446958"/>
          </a:xfrm>
          <a:custGeom>
            <a:avLst/>
            <a:gdLst>
              <a:gd name="connsiteX0" fmla="*/ 0 w 2021682"/>
              <a:gd name="connsiteY0" fmla="*/ 0 h 675724"/>
              <a:gd name="connsiteX1" fmla="*/ 2021682 w 2021682"/>
              <a:gd name="connsiteY1" fmla="*/ 0 h 675724"/>
              <a:gd name="connsiteX2" fmla="*/ 1617346 w 2021682"/>
              <a:gd name="connsiteY2" fmla="*/ 675724 h 675724"/>
              <a:gd name="connsiteX3" fmla="*/ 1615171 w 2021682"/>
              <a:gd name="connsiteY3" fmla="*/ 675724 h 675724"/>
              <a:gd name="connsiteX4" fmla="*/ 1010841 w 2021682"/>
              <a:gd name="connsiteY4" fmla="*/ 473374 h 675724"/>
              <a:gd name="connsiteX5" fmla="*/ 406512 w 2021682"/>
              <a:gd name="connsiteY5" fmla="*/ 675724 h 675724"/>
              <a:gd name="connsiteX6" fmla="*/ 404337 w 2021682"/>
              <a:gd name="connsiteY6" fmla="*/ 675724 h 675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21682" h="675724">
                <a:moveTo>
                  <a:pt x="0" y="0"/>
                </a:moveTo>
                <a:lnTo>
                  <a:pt x="2021682" y="0"/>
                </a:lnTo>
                <a:lnTo>
                  <a:pt x="1617346" y="675724"/>
                </a:lnTo>
                <a:lnTo>
                  <a:pt x="1615171" y="675724"/>
                </a:lnTo>
                <a:lnTo>
                  <a:pt x="1010841" y="473374"/>
                </a:lnTo>
                <a:lnTo>
                  <a:pt x="406512" y="675724"/>
                </a:lnTo>
                <a:lnTo>
                  <a:pt x="404337" y="675724"/>
                </a:lnTo>
                <a:close/>
              </a:path>
            </a:pathLst>
          </a:custGeom>
          <a:gradFill>
            <a:gsLst>
              <a:gs pos="100000">
                <a:schemeClr val="accent1">
                  <a:alpha val="24000"/>
                </a:schemeClr>
              </a:gs>
              <a:gs pos="55000">
                <a:schemeClr val="accent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9965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65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1" name="任意多边形: 形状 140">
            <a:extLst>
              <a:ext uri="{FF2B5EF4-FFF2-40B4-BE49-F238E27FC236}">
                <a16:creationId xmlns:a16="http://schemas.microsoft.com/office/drawing/2014/main" xmlns="" id="{3148FFB4-DC7B-4481-AA95-5B0F43E07780}"/>
              </a:ext>
            </a:extLst>
          </p:cNvPr>
          <p:cNvSpPr/>
          <p:nvPr/>
        </p:nvSpPr>
        <p:spPr>
          <a:xfrm>
            <a:off x="5422900" y="1938506"/>
            <a:ext cx="1337244" cy="915282"/>
          </a:xfrm>
          <a:custGeom>
            <a:avLst/>
            <a:gdLst>
              <a:gd name="connsiteX0" fmla="*/ 0 w 2021682"/>
              <a:gd name="connsiteY0" fmla="*/ 0 h 1383749"/>
              <a:gd name="connsiteX1" fmla="*/ 2021682 w 2021682"/>
              <a:gd name="connsiteY1" fmla="*/ 0 h 1383749"/>
              <a:gd name="connsiteX2" fmla="*/ 1617346 w 2021682"/>
              <a:gd name="connsiteY2" fmla="*/ 1383749 h 1383749"/>
              <a:gd name="connsiteX3" fmla="*/ 1615171 w 2021682"/>
              <a:gd name="connsiteY3" fmla="*/ 1383749 h 1383749"/>
              <a:gd name="connsiteX4" fmla="*/ 1010841 w 2021682"/>
              <a:gd name="connsiteY4" fmla="*/ 1181399 h 1383749"/>
              <a:gd name="connsiteX5" fmla="*/ 406512 w 2021682"/>
              <a:gd name="connsiteY5" fmla="*/ 1383749 h 1383749"/>
              <a:gd name="connsiteX6" fmla="*/ 404337 w 2021682"/>
              <a:gd name="connsiteY6" fmla="*/ 1383749 h 1383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21682" h="1383749">
                <a:moveTo>
                  <a:pt x="0" y="0"/>
                </a:moveTo>
                <a:lnTo>
                  <a:pt x="2021682" y="0"/>
                </a:lnTo>
                <a:lnTo>
                  <a:pt x="1617346" y="1383749"/>
                </a:lnTo>
                <a:lnTo>
                  <a:pt x="1615171" y="1383749"/>
                </a:lnTo>
                <a:lnTo>
                  <a:pt x="1010841" y="1181399"/>
                </a:lnTo>
                <a:lnTo>
                  <a:pt x="406512" y="1383749"/>
                </a:lnTo>
                <a:lnTo>
                  <a:pt x="404337" y="1383749"/>
                </a:lnTo>
                <a:close/>
              </a:path>
            </a:pathLst>
          </a:custGeom>
          <a:gradFill>
            <a:gsLst>
              <a:gs pos="100000">
                <a:schemeClr val="accent1">
                  <a:alpha val="24000"/>
                </a:schemeClr>
              </a:gs>
              <a:gs pos="55000">
                <a:schemeClr val="accent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9965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65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2" name="文本框 111">
            <a:extLst>
              <a:ext uri="{FF2B5EF4-FFF2-40B4-BE49-F238E27FC236}">
                <a16:creationId xmlns:a16="http://schemas.microsoft.com/office/drawing/2014/main" xmlns="" id="{E462542B-983B-496A-8C75-8A95C677B9B5}"/>
              </a:ext>
            </a:extLst>
          </p:cNvPr>
          <p:cNvSpPr txBox="1"/>
          <p:nvPr/>
        </p:nvSpPr>
        <p:spPr>
          <a:xfrm>
            <a:off x="10357053" y="3418657"/>
            <a:ext cx="820738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t">
            <a:spAutoFit/>
          </a:bodyPr>
          <a:lstStyle/>
          <a:p>
            <a:pPr marL="342887" lvl="0" indent="-342887" algn="ctr" defTabSz="914366" hangingPunct="0">
              <a:lnSpc>
                <a:spcPct val="150000"/>
              </a:lnSpc>
              <a:buClr>
                <a:srgbClr val="C00000"/>
              </a:buClr>
              <a:buSzPct val="80000"/>
              <a:defRPr/>
            </a:pPr>
            <a:r>
              <a:rPr lang="zh-CN" altLang="en-US" sz="1600" kern="0">
                <a:latin typeface="+mj-ea"/>
                <a:ea typeface="+mj-ea"/>
                <a:sym typeface="Arial"/>
              </a:rPr>
              <a:t>输入内容</a:t>
            </a:r>
            <a:endParaRPr lang="zh-CN" altLang="en-US" sz="1600" kern="0" dirty="0">
              <a:latin typeface="+mj-ea"/>
              <a:ea typeface="+mj-ea"/>
              <a:sym typeface="Arial"/>
            </a:endParaRPr>
          </a:p>
        </p:txBody>
      </p:sp>
      <p:sp>
        <p:nvSpPr>
          <p:cNvPr id="143" name="菱形 142">
            <a:extLst>
              <a:ext uri="{FF2B5EF4-FFF2-40B4-BE49-F238E27FC236}">
                <a16:creationId xmlns:a16="http://schemas.microsoft.com/office/drawing/2014/main" xmlns="" id="{44471CF6-2DCB-4B6C-A1F2-F6CC8D85E27D}"/>
              </a:ext>
            </a:extLst>
          </p:cNvPr>
          <p:cNvSpPr/>
          <p:nvPr/>
        </p:nvSpPr>
        <p:spPr>
          <a:xfrm>
            <a:off x="10220144" y="2743888"/>
            <a:ext cx="1089239" cy="364715"/>
          </a:xfrm>
          <a:prstGeom prst="diamond">
            <a:avLst/>
          </a:prstGeom>
          <a:solidFill>
            <a:schemeClr val="accent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9965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65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4" name="平行四边形 143">
            <a:extLst>
              <a:ext uri="{FF2B5EF4-FFF2-40B4-BE49-F238E27FC236}">
                <a16:creationId xmlns:a16="http://schemas.microsoft.com/office/drawing/2014/main" xmlns="" id="{FA8F1E98-AA47-4C6A-AE56-286CFA7863BF}"/>
              </a:ext>
            </a:extLst>
          </p:cNvPr>
          <p:cNvSpPr/>
          <p:nvPr/>
        </p:nvSpPr>
        <p:spPr>
          <a:xfrm rot="16200000" flipH="1" flipV="1">
            <a:off x="10220814" y="2926495"/>
            <a:ext cx="545833" cy="545337"/>
          </a:xfrm>
          <a:prstGeom prst="parallelogram">
            <a:avLst>
              <a:gd name="adj" fmla="val 33074"/>
            </a:avLst>
          </a:prstGeom>
          <a:gradFill>
            <a:gsLst>
              <a:gs pos="0">
                <a:schemeClr val="accent1">
                  <a:alpha val="42000"/>
                </a:schemeClr>
              </a:gs>
              <a:gs pos="100000">
                <a:schemeClr val="accent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9969" tIns="54984" rIns="109969" bIns="5498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109965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65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5" name="平行四边形 144">
            <a:extLst>
              <a:ext uri="{FF2B5EF4-FFF2-40B4-BE49-F238E27FC236}">
                <a16:creationId xmlns:a16="http://schemas.microsoft.com/office/drawing/2014/main" xmlns="" id="{48CFE273-E426-4242-8D89-A3302243D5B1}"/>
              </a:ext>
            </a:extLst>
          </p:cNvPr>
          <p:cNvSpPr/>
          <p:nvPr/>
        </p:nvSpPr>
        <p:spPr>
          <a:xfrm rot="5400000" flipV="1">
            <a:off x="10764516" y="2926494"/>
            <a:ext cx="545832" cy="545337"/>
          </a:xfrm>
          <a:prstGeom prst="parallelogram">
            <a:avLst>
              <a:gd name="adj" fmla="val 33074"/>
            </a:avLst>
          </a:prstGeom>
          <a:gradFill>
            <a:gsLst>
              <a:gs pos="0">
                <a:schemeClr val="accent1">
                  <a:alpha val="42000"/>
                </a:schemeClr>
              </a:gs>
              <a:gs pos="100000">
                <a:schemeClr val="accent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9969" tIns="54984" rIns="109969" bIns="5498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109965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65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146" name="直接连接符 145">
            <a:extLst>
              <a:ext uri="{FF2B5EF4-FFF2-40B4-BE49-F238E27FC236}">
                <a16:creationId xmlns:a16="http://schemas.microsoft.com/office/drawing/2014/main" xmlns="" id="{75992E39-3FB3-4037-8C4E-2FF30065C2C0}"/>
              </a:ext>
            </a:extLst>
          </p:cNvPr>
          <p:cNvCxnSpPr>
            <a:endCxn id="143" idx="1"/>
          </p:cNvCxnSpPr>
          <p:nvPr/>
        </p:nvCxnSpPr>
        <p:spPr>
          <a:xfrm flipH="1" flipV="1">
            <a:off x="10220144" y="2926246"/>
            <a:ext cx="544619" cy="182357"/>
          </a:xfrm>
          <a:prstGeom prst="line">
            <a:avLst/>
          </a:prstGeom>
          <a:ln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直接连接符 146">
            <a:extLst>
              <a:ext uri="{FF2B5EF4-FFF2-40B4-BE49-F238E27FC236}">
                <a16:creationId xmlns:a16="http://schemas.microsoft.com/office/drawing/2014/main" xmlns="" id="{5108EC95-646E-4F5B-AC1C-B4EFCD870BA5}"/>
              </a:ext>
            </a:extLst>
          </p:cNvPr>
          <p:cNvCxnSpPr>
            <a:cxnSpLocks/>
          </p:cNvCxnSpPr>
          <p:nvPr/>
        </p:nvCxnSpPr>
        <p:spPr>
          <a:xfrm flipV="1">
            <a:off x="10765481" y="2926246"/>
            <a:ext cx="544619" cy="182357"/>
          </a:xfrm>
          <a:prstGeom prst="line">
            <a:avLst/>
          </a:prstGeom>
          <a:ln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直接连接符 147">
            <a:extLst>
              <a:ext uri="{FF2B5EF4-FFF2-40B4-BE49-F238E27FC236}">
                <a16:creationId xmlns:a16="http://schemas.microsoft.com/office/drawing/2014/main" xmlns="" id="{860B9B2C-2187-4588-8745-6DC4DEB412CB}"/>
              </a:ext>
            </a:extLst>
          </p:cNvPr>
          <p:cNvCxnSpPr>
            <a:cxnSpLocks/>
          </p:cNvCxnSpPr>
          <p:nvPr/>
        </p:nvCxnSpPr>
        <p:spPr>
          <a:xfrm>
            <a:off x="10765482" y="3108604"/>
            <a:ext cx="0" cy="363475"/>
          </a:xfrm>
          <a:prstGeom prst="line">
            <a:avLst/>
          </a:prstGeom>
          <a:ln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9" name="菱形 148">
            <a:extLst>
              <a:ext uri="{FF2B5EF4-FFF2-40B4-BE49-F238E27FC236}">
                <a16:creationId xmlns:a16="http://schemas.microsoft.com/office/drawing/2014/main" xmlns="" id="{E182A0F1-FE0F-40C2-9DED-D1738B1F9AAB}"/>
              </a:ext>
            </a:extLst>
          </p:cNvPr>
          <p:cNvSpPr/>
          <p:nvPr/>
        </p:nvSpPr>
        <p:spPr>
          <a:xfrm>
            <a:off x="10360326" y="2783443"/>
            <a:ext cx="809591" cy="271078"/>
          </a:xfrm>
          <a:prstGeom prst="diamond">
            <a:avLst/>
          </a:prstGeom>
          <a:solidFill>
            <a:schemeClr val="accent1"/>
          </a:solidFill>
          <a:ln>
            <a:noFill/>
          </a:ln>
          <a:effectLst>
            <a:glow rad="63500">
              <a:schemeClr val="accent1">
                <a:alpha val="63000"/>
              </a:schemeClr>
            </a:glow>
          </a:effectLst>
          <a:scene3d>
            <a:camera prst="orthographicFront"/>
            <a:lightRig rig="flat" dir="t"/>
          </a:scene3d>
          <a:sp3d>
            <a:bevelT w="0" h="0" prst="riblet"/>
            <a:bevelB w="0" h="0" prst="relaxedInset"/>
            <a:extrusionClr>
              <a:schemeClr val="tx1"/>
            </a:extrusionClr>
            <a:contourClr>
              <a:schemeClr val="accent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9965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65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0" name="任意多边形: 形状 149">
            <a:extLst>
              <a:ext uri="{FF2B5EF4-FFF2-40B4-BE49-F238E27FC236}">
                <a16:creationId xmlns:a16="http://schemas.microsoft.com/office/drawing/2014/main" xmlns="" id="{68D0F056-094F-4D70-9FFC-B7AFC7823317}"/>
              </a:ext>
            </a:extLst>
          </p:cNvPr>
          <p:cNvSpPr/>
          <p:nvPr/>
        </p:nvSpPr>
        <p:spPr>
          <a:xfrm>
            <a:off x="10096500" y="2470330"/>
            <a:ext cx="1337244" cy="446958"/>
          </a:xfrm>
          <a:custGeom>
            <a:avLst/>
            <a:gdLst>
              <a:gd name="connsiteX0" fmla="*/ 0 w 2021682"/>
              <a:gd name="connsiteY0" fmla="*/ 0 h 675724"/>
              <a:gd name="connsiteX1" fmla="*/ 2021682 w 2021682"/>
              <a:gd name="connsiteY1" fmla="*/ 0 h 675724"/>
              <a:gd name="connsiteX2" fmla="*/ 1617346 w 2021682"/>
              <a:gd name="connsiteY2" fmla="*/ 675724 h 675724"/>
              <a:gd name="connsiteX3" fmla="*/ 1615171 w 2021682"/>
              <a:gd name="connsiteY3" fmla="*/ 675724 h 675724"/>
              <a:gd name="connsiteX4" fmla="*/ 1010841 w 2021682"/>
              <a:gd name="connsiteY4" fmla="*/ 473374 h 675724"/>
              <a:gd name="connsiteX5" fmla="*/ 406512 w 2021682"/>
              <a:gd name="connsiteY5" fmla="*/ 675724 h 675724"/>
              <a:gd name="connsiteX6" fmla="*/ 404337 w 2021682"/>
              <a:gd name="connsiteY6" fmla="*/ 675724 h 675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21682" h="675724">
                <a:moveTo>
                  <a:pt x="0" y="0"/>
                </a:moveTo>
                <a:lnTo>
                  <a:pt x="2021682" y="0"/>
                </a:lnTo>
                <a:lnTo>
                  <a:pt x="1617346" y="675724"/>
                </a:lnTo>
                <a:lnTo>
                  <a:pt x="1615171" y="675724"/>
                </a:lnTo>
                <a:lnTo>
                  <a:pt x="1010841" y="473374"/>
                </a:lnTo>
                <a:lnTo>
                  <a:pt x="406512" y="675724"/>
                </a:lnTo>
                <a:lnTo>
                  <a:pt x="404337" y="675724"/>
                </a:lnTo>
                <a:close/>
              </a:path>
            </a:pathLst>
          </a:custGeom>
          <a:gradFill>
            <a:gsLst>
              <a:gs pos="100000">
                <a:schemeClr val="accent1">
                  <a:alpha val="24000"/>
                </a:schemeClr>
              </a:gs>
              <a:gs pos="55000">
                <a:schemeClr val="accent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9965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65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1" name="任意多边形: 形状 150">
            <a:extLst>
              <a:ext uri="{FF2B5EF4-FFF2-40B4-BE49-F238E27FC236}">
                <a16:creationId xmlns:a16="http://schemas.microsoft.com/office/drawing/2014/main" xmlns="" id="{A7BE3130-2DFC-4264-8B41-004C0F123978}"/>
              </a:ext>
            </a:extLst>
          </p:cNvPr>
          <p:cNvSpPr/>
          <p:nvPr/>
        </p:nvSpPr>
        <p:spPr>
          <a:xfrm>
            <a:off x="10096500" y="2002006"/>
            <a:ext cx="1337244" cy="915282"/>
          </a:xfrm>
          <a:custGeom>
            <a:avLst/>
            <a:gdLst>
              <a:gd name="connsiteX0" fmla="*/ 0 w 2021682"/>
              <a:gd name="connsiteY0" fmla="*/ 0 h 1383749"/>
              <a:gd name="connsiteX1" fmla="*/ 2021682 w 2021682"/>
              <a:gd name="connsiteY1" fmla="*/ 0 h 1383749"/>
              <a:gd name="connsiteX2" fmla="*/ 1617346 w 2021682"/>
              <a:gd name="connsiteY2" fmla="*/ 1383749 h 1383749"/>
              <a:gd name="connsiteX3" fmla="*/ 1615171 w 2021682"/>
              <a:gd name="connsiteY3" fmla="*/ 1383749 h 1383749"/>
              <a:gd name="connsiteX4" fmla="*/ 1010841 w 2021682"/>
              <a:gd name="connsiteY4" fmla="*/ 1181399 h 1383749"/>
              <a:gd name="connsiteX5" fmla="*/ 406512 w 2021682"/>
              <a:gd name="connsiteY5" fmla="*/ 1383749 h 1383749"/>
              <a:gd name="connsiteX6" fmla="*/ 404337 w 2021682"/>
              <a:gd name="connsiteY6" fmla="*/ 1383749 h 1383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21682" h="1383749">
                <a:moveTo>
                  <a:pt x="0" y="0"/>
                </a:moveTo>
                <a:lnTo>
                  <a:pt x="2021682" y="0"/>
                </a:lnTo>
                <a:lnTo>
                  <a:pt x="1617346" y="1383749"/>
                </a:lnTo>
                <a:lnTo>
                  <a:pt x="1615171" y="1383749"/>
                </a:lnTo>
                <a:lnTo>
                  <a:pt x="1010841" y="1181399"/>
                </a:lnTo>
                <a:lnTo>
                  <a:pt x="406512" y="1383749"/>
                </a:lnTo>
                <a:lnTo>
                  <a:pt x="404337" y="1383749"/>
                </a:lnTo>
                <a:close/>
              </a:path>
            </a:pathLst>
          </a:custGeom>
          <a:gradFill>
            <a:gsLst>
              <a:gs pos="100000">
                <a:schemeClr val="accent1">
                  <a:alpha val="24000"/>
                </a:schemeClr>
              </a:gs>
              <a:gs pos="55000">
                <a:schemeClr val="accent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9965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65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3" name="文本框 112">
            <a:extLst>
              <a:ext uri="{FF2B5EF4-FFF2-40B4-BE49-F238E27FC236}">
                <a16:creationId xmlns:a16="http://schemas.microsoft.com/office/drawing/2014/main" xmlns="" id="{38DAE729-05A3-499F-A2E2-81E3B8B524B5}"/>
              </a:ext>
            </a:extLst>
          </p:cNvPr>
          <p:cNvSpPr txBox="1"/>
          <p:nvPr/>
        </p:nvSpPr>
        <p:spPr>
          <a:xfrm>
            <a:off x="8030444" y="3418657"/>
            <a:ext cx="807913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t">
            <a:spAutoFit/>
          </a:bodyPr>
          <a:lstStyle/>
          <a:p>
            <a:pPr marL="342887" lvl="0" indent="-342887" algn="ctr" defTabSz="914366" hangingPunct="0">
              <a:lnSpc>
                <a:spcPct val="150000"/>
              </a:lnSpc>
              <a:buClr>
                <a:srgbClr val="C00000"/>
              </a:buClr>
              <a:buSzPct val="80000"/>
              <a:defRPr/>
            </a:pPr>
            <a:r>
              <a:rPr lang="zh-CN" altLang="en-US" sz="1600" kern="0">
                <a:latin typeface="+mj-ea"/>
                <a:ea typeface="+mj-ea"/>
                <a:sym typeface="Arial"/>
              </a:rPr>
              <a:t>输入内容</a:t>
            </a:r>
            <a:endParaRPr lang="zh-CN" altLang="en-US" sz="1600" kern="0" dirty="0">
              <a:latin typeface="+mj-ea"/>
              <a:ea typeface="+mj-ea"/>
              <a:sym typeface="Arial"/>
            </a:endParaRPr>
          </a:p>
        </p:txBody>
      </p:sp>
      <p:sp>
        <p:nvSpPr>
          <p:cNvPr id="153" name="菱形 152">
            <a:extLst>
              <a:ext uri="{FF2B5EF4-FFF2-40B4-BE49-F238E27FC236}">
                <a16:creationId xmlns:a16="http://schemas.microsoft.com/office/drawing/2014/main" xmlns="" id="{8975B620-931D-4B19-A719-5E914E98D953}"/>
              </a:ext>
            </a:extLst>
          </p:cNvPr>
          <p:cNvSpPr/>
          <p:nvPr/>
        </p:nvSpPr>
        <p:spPr>
          <a:xfrm>
            <a:off x="7889762" y="2685463"/>
            <a:ext cx="1089239" cy="364715"/>
          </a:xfrm>
          <a:prstGeom prst="diamond">
            <a:avLst/>
          </a:prstGeom>
          <a:solidFill>
            <a:schemeClr val="accent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9965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65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4" name="平行四边形 153">
            <a:extLst>
              <a:ext uri="{FF2B5EF4-FFF2-40B4-BE49-F238E27FC236}">
                <a16:creationId xmlns:a16="http://schemas.microsoft.com/office/drawing/2014/main" xmlns="" id="{0B7C1E0F-AA70-4FA7-A158-8A98E3F7E645}"/>
              </a:ext>
            </a:extLst>
          </p:cNvPr>
          <p:cNvSpPr/>
          <p:nvPr/>
        </p:nvSpPr>
        <p:spPr>
          <a:xfrm rot="16200000" flipH="1" flipV="1">
            <a:off x="7890432" y="2868070"/>
            <a:ext cx="545833" cy="545337"/>
          </a:xfrm>
          <a:prstGeom prst="parallelogram">
            <a:avLst>
              <a:gd name="adj" fmla="val 33074"/>
            </a:avLst>
          </a:prstGeom>
          <a:gradFill>
            <a:gsLst>
              <a:gs pos="0">
                <a:schemeClr val="accent1">
                  <a:alpha val="42000"/>
                </a:schemeClr>
              </a:gs>
              <a:gs pos="100000">
                <a:schemeClr val="accent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9969" tIns="54984" rIns="109969" bIns="5498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109965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65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5" name="平行四边形 154">
            <a:extLst>
              <a:ext uri="{FF2B5EF4-FFF2-40B4-BE49-F238E27FC236}">
                <a16:creationId xmlns:a16="http://schemas.microsoft.com/office/drawing/2014/main" xmlns="" id="{C8828081-B3DA-470A-A089-7B7E31977249}"/>
              </a:ext>
            </a:extLst>
          </p:cNvPr>
          <p:cNvSpPr/>
          <p:nvPr/>
        </p:nvSpPr>
        <p:spPr>
          <a:xfrm rot="5400000" flipV="1">
            <a:off x="8434134" y="2868069"/>
            <a:ext cx="545832" cy="545337"/>
          </a:xfrm>
          <a:prstGeom prst="parallelogram">
            <a:avLst>
              <a:gd name="adj" fmla="val 33074"/>
            </a:avLst>
          </a:prstGeom>
          <a:gradFill>
            <a:gsLst>
              <a:gs pos="0">
                <a:schemeClr val="accent1">
                  <a:alpha val="42000"/>
                </a:schemeClr>
              </a:gs>
              <a:gs pos="100000">
                <a:schemeClr val="accent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9969" tIns="54984" rIns="109969" bIns="5498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109965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65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156" name="直接连接符 155">
            <a:extLst>
              <a:ext uri="{FF2B5EF4-FFF2-40B4-BE49-F238E27FC236}">
                <a16:creationId xmlns:a16="http://schemas.microsoft.com/office/drawing/2014/main" xmlns="" id="{C61562B1-7F0D-457F-81D8-A7500973BAB4}"/>
              </a:ext>
            </a:extLst>
          </p:cNvPr>
          <p:cNvCxnSpPr>
            <a:endCxn id="153" idx="1"/>
          </p:cNvCxnSpPr>
          <p:nvPr/>
        </p:nvCxnSpPr>
        <p:spPr>
          <a:xfrm flipH="1" flipV="1">
            <a:off x="7889762" y="2867821"/>
            <a:ext cx="544619" cy="182357"/>
          </a:xfrm>
          <a:prstGeom prst="line">
            <a:avLst/>
          </a:prstGeom>
          <a:ln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直接连接符 156">
            <a:extLst>
              <a:ext uri="{FF2B5EF4-FFF2-40B4-BE49-F238E27FC236}">
                <a16:creationId xmlns:a16="http://schemas.microsoft.com/office/drawing/2014/main" xmlns="" id="{A111262A-B379-4CA0-B17A-81D37628487E}"/>
              </a:ext>
            </a:extLst>
          </p:cNvPr>
          <p:cNvCxnSpPr>
            <a:cxnSpLocks/>
          </p:cNvCxnSpPr>
          <p:nvPr/>
        </p:nvCxnSpPr>
        <p:spPr>
          <a:xfrm flipV="1">
            <a:off x="8435099" y="2867821"/>
            <a:ext cx="544619" cy="182357"/>
          </a:xfrm>
          <a:prstGeom prst="line">
            <a:avLst/>
          </a:prstGeom>
          <a:ln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直接连接符 157">
            <a:extLst>
              <a:ext uri="{FF2B5EF4-FFF2-40B4-BE49-F238E27FC236}">
                <a16:creationId xmlns:a16="http://schemas.microsoft.com/office/drawing/2014/main" xmlns="" id="{98D424F9-1EB6-4056-9011-9FA0EB556E61}"/>
              </a:ext>
            </a:extLst>
          </p:cNvPr>
          <p:cNvCxnSpPr>
            <a:cxnSpLocks/>
          </p:cNvCxnSpPr>
          <p:nvPr/>
        </p:nvCxnSpPr>
        <p:spPr>
          <a:xfrm>
            <a:off x="8435100" y="3050179"/>
            <a:ext cx="0" cy="363475"/>
          </a:xfrm>
          <a:prstGeom prst="line">
            <a:avLst/>
          </a:prstGeom>
          <a:ln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9" name="菱形 158">
            <a:extLst>
              <a:ext uri="{FF2B5EF4-FFF2-40B4-BE49-F238E27FC236}">
                <a16:creationId xmlns:a16="http://schemas.microsoft.com/office/drawing/2014/main" xmlns="" id="{F1C2707E-33F2-4F9C-9147-87EB60E63C00}"/>
              </a:ext>
            </a:extLst>
          </p:cNvPr>
          <p:cNvSpPr/>
          <p:nvPr/>
        </p:nvSpPr>
        <p:spPr>
          <a:xfrm>
            <a:off x="8029944" y="2725018"/>
            <a:ext cx="809591" cy="271078"/>
          </a:xfrm>
          <a:prstGeom prst="diamond">
            <a:avLst/>
          </a:prstGeom>
          <a:solidFill>
            <a:schemeClr val="accent1"/>
          </a:solidFill>
          <a:ln>
            <a:noFill/>
          </a:ln>
          <a:effectLst>
            <a:glow rad="63500">
              <a:schemeClr val="accent1">
                <a:alpha val="63000"/>
              </a:schemeClr>
            </a:glow>
          </a:effectLst>
          <a:scene3d>
            <a:camera prst="orthographicFront"/>
            <a:lightRig rig="flat" dir="t"/>
          </a:scene3d>
          <a:sp3d>
            <a:bevelT w="0" h="0" prst="riblet"/>
            <a:bevelB w="0" h="0" prst="relaxedInset"/>
            <a:extrusionClr>
              <a:schemeClr val="tx1"/>
            </a:extrusionClr>
            <a:contourClr>
              <a:schemeClr val="accent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9965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65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0" name="任意多边形: 形状 159">
            <a:extLst>
              <a:ext uri="{FF2B5EF4-FFF2-40B4-BE49-F238E27FC236}">
                <a16:creationId xmlns:a16="http://schemas.microsoft.com/office/drawing/2014/main" xmlns="" id="{5A64B8A0-CE67-4F20-BA9C-36D3F78B2FFF}"/>
              </a:ext>
            </a:extLst>
          </p:cNvPr>
          <p:cNvSpPr/>
          <p:nvPr/>
        </p:nvSpPr>
        <p:spPr>
          <a:xfrm>
            <a:off x="7766118" y="2411905"/>
            <a:ext cx="1337244" cy="446958"/>
          </a:xfrm>
          <a:custGeom>
            <a:avLst/>
            <a:gdLst>
              <a:gd name="connsiteX0" fmla="*/ 0 w 2021682"/>
              <a:gd name="connsiteY0" fmla="*/ 0 h 675724"/>
              <a:gd name="connsiteX1" fmla="*/ 2021682 w 2021682"/>
              <a:gd name="connsiteY1" fmla="*/ 0 h 675724"/>
              <a:gd name="connsiteX2" fmla="*/ 1617346 w 2021682"/>
              <a:gd name="connsiteY2" fmla="*/ 675724 h 675724"/>
              <a:gd name="connsiteX3" fmla="*/ 1615171 w 2021682"/>
              <a:gd name="connsiteY3" fmla="*/ 675724 h 675724"/>
              <a:gd name="connsiteX4" fmla="*/ 1010841 w 2021682"/>
              <a:gd name="connsiteY4" fmla="*/ 473374 h 675724"/>
              <a:gd name="connsiteX5" fmla="*/ 406512 w 2021682"/>
              <a:gd name="connsiteY5" fmla="*/ 675724 h 675724"/>
              <a:gd name="connsiteX6" fmla="*/ 404337 w 2021682"/>
              <a:gd name="connsiteY6" fmla="*/ 675724 h 675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21682" h="675724">
                <a:moveTo>
                  <a:pt x="0" y="0"/>
                </a:moveTo>
                <a:lnTo>
                  <a:pt x="2021682" y="0"/>
                </a:lnTo>
                <a:lnTo>
                  <a:pt x="1617346" y="675724"/>
                </a:lnTo>
                <a:lnTo>
                  <a:pt x="1615171" y="675724"/>
                </a:lnTo>
                <a:lnTo>
                  <a:pt x="1010841" y="473374"/>
                </a:lnTo>
                <a:lnTo>
                  <a:pt x="406512" y="675724"/>
                </a:lnTo>
                <a:lnTo>
                  <a:pt x="404337" y="675724"/>
                </a:lnTo>
                <a:close/>
              </a:path>
            </a:pathLst>
          </a:custGeom>
          <a:gradFill>
            <a:gsLst>
              <a:gs pos="100000">
                <a:schemeClr val="accent1">
                  <a:alpha val="24000"/>
                </a:schemeClr>
              </a:gs>
              <a:gs pos="55000">
                <a:schemeClr val="accent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9965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65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1" name="任意多边形: 形状 160">
            <a:extLst>
              <a:ext uri="{FF2B5EF4-FFF2-40B4-BE49-F238E27FC236}">
                <a16:creationId xmlns:a16="http://schemas.microsoft.com/office/drawing/2014/main" xmlns="" id="{A63FC63E-8F78-4AF9-A4FA-AAD4A9660FF1}"/>
              </a:ext>
            </a:extLst>
          </p:cNvPr>
          <p:cNvSpPr/>
          <p:nvPr/>
        </p:nvSpPr>
        <p:spPr>
          <a:xfrm>
            <a:off x="7766118" y="1943581"/>
            <a:ext cx="1337244" cy="915282"/>
          </a:xfrm>
          <a:custGeom>
            <a:avLst/>
            <a:gdLst>
              <a:gd name="connsiteX0" fmla="*/ 0 w 2021682"/>
              <a:gd name="connsiteY0" fmla="*/ 0 h 1383749"/>
              <a:gd name="connsiteX1" fmla="*/ 2021682 w 2021682"/>
              <a:gd name="connsiteY1" fmla="*/ 0 h 1383749"/>
              <a:gd name="connsiteX2" fmla="*/ 1617346 w 2021682"/>
              <a:gd name="connsiteY2" fmla="*/ 1383749 h 1383749"/>
              <a:gd name="connsiteX3" fmla="*/ 1615171 w 2021682"/>
              <a:gd name="connsiteY3" fmla="*/ 1383749 h 1383749"/>
              <a:gd name="connsiteX4" fmla="*/ 1010841 w 2021682"/>
              <a:gd name="connsiteY4" fmla="*/ 1181399 h 1383749"/>
              <a:gd name="connsiteX5" fmla="*/ 406512 w 2021682"/>
              <a:gd name="connsiteY5" fmla="*/ 1383749 h 1383749"/>
              <a:gd name="connsiteX6" fmla="*/ 404337 w 2021682"/>
              <a:gd name="connsiteY6" fmla="*/ 1383749 h 1383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21682" h="1383749">
                <a:moveTo>
                  <a:pt x="0" y="0"/>
                </a:moveTo>
                <a:lnTo>
                  <a:pt x="2021682" y="0"/>
                </a:lnTo>
                <a:lnTo>
                  <a:pt x="1617346" y="1383749"/>
                </a:lnTo>
                <a:lnTo>
                  <a:pt x="1615171" y="1383749"/>
                </a:lnTo>
                <a:lnTo>
                  <a:pt x="1010841" y="1181399"/>
                </a:lnTo>
                <a:lnTo>
                  <a:pt x="406512" y="1383749"/>
                </a:lnTo>
                <a:lnTo>
                  <a:pt x="404337" y="1383749"/>
                </a:lnTo>
                <a:close/>
              </a:path>
            </a:pathLst>
          </a:custGeom>
          <a:gradFill>
            <a:gsLst>
              <a:gs pos="100000">
                <a:schemeClr val="accent1">
                  <a:alpha val="24000"/>
                </a:schemeClr>
              </a:gs>
              <a:gs pos="55000">
                <a:schemeClr val="accent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9965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65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xmlns="" id="{E2305D46-FB5D-4742-A7AA-4C3215F66EC6}"/>
              </a:ext>
            </a:extLst>
          </p:cNvPr>
          <p:cNvSpPr txBox="1"/>
          <p:nvPr/>
        </p:nvSpPr>
        <p:spPr>
          <a:xfrm>
            <a:off x="1001270" y="3418657"/>
            <a:ext cx="807913" cy="2954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t">
            <a:spAutoFit/>
          </a:bodyPr>
          <a:lstStyle/>
          <a:p>
            <a:pPr marL="342887" lvl="0" indent="-342887" algn="ctr" defTabSz="914366" hangingPunct="0">
              <a:lnSpc>
                <a:spcPct val="120000"/>
              </a:lnSpc>
              <a:buClr>
                <a:srgbClr val="C00000"/>
              </a:buClr>
              <a:buSzPct val="80000"/>
              <a:defRPr/>
            </a:pPr>
            <a:r>
              <a:rPr lang="zh-CN" altLang="en-US" sz="1600" kern="0">
                <a:latin typeface="+mj-ea"/>
                <a:ea typeface="+mj-ea"/>
                <a:sym typeface="Arial"/>
              </a:rPr>
              <a:t>输入内容</a:t>
            </a:r>
            <a:endParaRPr lang="zh-CN" altLang="en-US" sz="1600" kern="0" dirty="0">
              <a:latin typeface="+mj-ea"/>
              <a:ea typeface="+mj-ea"/>
              <a:sym typeface="Arial"/>
            </a:endParaRPr>
          </a:p>
        </p:txBody>
      </p:sp>
      <p:sp>
        <p:nvSpPr>
          <p:cNvPr id="163" name="菱形 162">
            <a:extLst>
              <a:ext uri="{FF2B5EF4-FFF2-40B4-BE49-F238E27FC236}">
                <a16:creationId xmlns:a16="http://schemas.microsoft.com/office/drawing/2014/main" xmlns="" id="{68B53437-F91F-46CF-8F21-F98C9F82CBB1}"/>
              </a:ext>
            </a:extLst>
          </p:cNvPr>
          <p:cNvSpPr/>
          <p:nvPr/>
        </p:nvSpPr>
        <p:spPr>
          <a:xfrm>
            <a:off x="860244" y="2616888"/>
            <a:ext cx="1089239" cy="364715"/>
          </a:xfrm>
          <a:prstGeom prst="diamond">
            <a:avLst/>
          </a:prstGeom>
          <a:solidFill>
            <a:schemeClr val="accent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9965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65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4" name="平行四边形 163">
            <a:extLst>
              <a:ext uri="{FF2B5EF4-FFF2-40B4-BE49-F238E27FC236}">
                <a16:creationId xmlns:a16="http://schemas.microsoft.com/office/drawing/2014/main" xmlns="" id="{6C295AF0-F5A4-4842-A744-CA0B217613A4}"/>
              </a:ext>
            </a:extLst>
          </p:cNvPr>
          <p:cNvSpPr/>
          <p:nvPr/>
        </p:nvSpPr>
        <p:spPr>
          <a:xfrm rot="16200000" flipH="1" flipV="1">
            <a:off x="860914" y="2799495"/>
            <a:ext cx="545833" cy="545337"/>
          </a:xfrm>
          <a:prstGeom prst="parallelogram">
            <a:avLst>
              <a:gd name="adj" fmla="val 33074"/>
            </a:avLst>
          </a:prstGeom>
          <a:gradFill>
            <a:gsLst>
              <a:gs pos="0">
                <a:schemeClr val="accent1">
                  <a:alpha val="42000"/>
                </a:schemeClr>
              </a:gs>
              <a:gs pos="100000">
                <a:schemeClr val="accent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9969" tIns="54984" rIns="109969" bIns="5498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109965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65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5" name="平行四边形 164">
            <a:extLst>
              <a:ext uri="{FF2B5EF4-FFF2-40B4-BE49-F238E27FC236}">
                <a16:creationId xmlns:a16="http://schemas.microsoft.com/office/drawing/2014/main" xmlns="" id="{F1FFEFEE-DBA8-4D8C-B859-11DD361A6038}"/>
              </a:ext>
            </a:extLst>
          </p:cNvPr>
          <p:cNvSpPr/>
          <p:nvPr/>
        </p:nvSpPr>
        <p:spPr>
          <a:xfrm rot="5400000" flipV="1">
            <a:off x="1404616" y="2799494"/>
            <a:ext cx="545832" cy="545337"/>
          </a:xfrm>
          <a:prstGeom prst="parallelogram">
            <a:avLst>
              <a:gd name="adj" fmla="val 33074"/>
            </a:avLst>
          </a:prstGeom>
          <a:gradFill>
            <a:gsLst>
              <a:gs pos="0">
                <a:schemeClr val="accent1">
                  <a:alpha val="42000"/>
                </a:schemeClr>
              </a:gs>
              <a:gs pos="100000">
                <a:schemeClr val="accent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9969" tIns="54984" rIns="109969" bIns="5498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109965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65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166" name="直接连接符 165">
            <a:extLst>
              <a:ext uri="{FF2B5EF4-FFF2-40B4-BE49-F238E27FC236}">
                <a16:creationId xmlns:a16="http://schemas.microsoft.com/office/drawing/2014/main" xmlns="" id="{4DE9E47C-768C-4E37-936F-761602913F3D}"/>
              </a:ext>
            </a:extLst>
          </p:cNvPr>
          <p:cNvCxnSpPr>
            <a:endCxn id="163" idx="1"/>
          </p:cNvCxnSpPr>
          <p:nvPr/>
        </p:nvCxnSpPr>
        <p:spPr>
          <a:xfrm flipH="1" flipV="1">
            <a:off x="860244" y="2799246"/>
            <a:ext cx="544619" cy="182357"/>
          </a:xfrm>
          <a:prstGeom prst="line">
            <a:avLst/>
          </a:prstGeom>
          <a:ln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直接连接符 166">
            <a:extLst>
              <a:ext uri="{FF2B5EF4-FFF2-40B4-BE49-F238E27FC236}">
                <a16:creationId xmlns:a16="http://schemas.microsoft.com/office/drawing/2014/main" xmlns="" id="{93DA70CC-8553-462F-A330-10B6C7AE82E1}"/>
              </a:ext>
            </a:extLst>
          </p:cNvPr>
          <p:cNvCxnSpPr>
            <a:cxnSpLocks/>
          </p:cNvCxnSpPr>
          <p:nvPr/>
        </p:nvCxnSpPr>
        <p:spPr>
          <a:xfrm flipV="1">
            <a:off x="1405581" y="2799246"/>
            <a:ext cx="544619" cy="182357"/>
          </a:xfrm>
          <a:prstGeom prst="line">
            <a:avLst/>
          </a:prstGeom>
          <a:ln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直接连接符 167">
            <a:extLst>
              <a:ext uri="{FF2B5EF4-FFF2-40B4-BE49-F238E27FC236}">
                <a16:creationId xmlns:a16="http://schemas.microsoft.com/office/drawing/2014/main" xmlns="" id="{17B9B55A-7DB1-4EF5-B828-1B00997C62B3}"/>
              </a:ext>
            </a:extLst>
          </p:cNvPr>
          <p:cNvCxnSpPr>
            <a:cxnSpLocks/>
          </p:cNvCxnSpPr>
          <p:nvPr/>
        </p:nvCxnSpPr>
        <p:spPr>
          <a:xfrm>
            <a:off x="1405582" y="2981604"/>
            <a:ext cx="0" cy="363475"/>
          </a:xfrm>
          <a:prstGeom prst="line">
            <a:avLst/>
          </a:prstGeom>
          <a:ln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9" name="菱形 168">
            <a:extLst>
              <a:ext uri="{FF2B5EF4-FFF2-40B4-BE49-F238E27FC236}">
                <a16:creationId xmlns:a16="http://schemas.microsoft.com/office/drawing/2014/main" xmlns="" id="{5D23303F-A3D3-4B89-998B-0CC2BA6A0059}"/>
              </a:ext>
            </a:extLst>
          </p:cNvPr>
          <p:cNvSpPr/>
          <p:nvPr/>
        </p:nvSpPr>
        <p:spPr>
          <a:xfrm>
            <a:off x="1000426" y="2656443"/>
            <a:ext cx="809591" cy="271078"/>
          </a:xfrm>
          <a:prstGeom prst="diamond">
            <a:avLst/>
          </a:prstGeom>
          <a:solidFill>
            <a:schemeClr val="accent1"/>
          </a:solidFill>
          <a:ln>
            <a:noFill/>
          </a:ln>
          <a:effectLst>
            <a:glow rad="63500">
              <a:schemeClr val="accent1">
                <a:alpha val="63000"/>
              </a:schemeClr>
            </a:glow>
          </a:effectLst>
          <a:scene3d>
            <a:camera prst="orthographicFront"/>
            <a:lightRig rig="flat" dir="t"/>
          </a:scene3d>
          <a:sp3d>
            <a:bevelT w="0" h="0" prst="riblet"/>
            <a:bevelB w="0" h="0" prst="relaxedInset"/>
            <a:extrusionClr>
              <a:schemeClr val="tx1"/>
            </a:extrusionClr>
            <a:contourClr>
              <a:schemeClr val="accent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9965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65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0" name="任意多边形: 形状 169">
            <a:extLst>
              <a:ext uri="{FF2B5EF4-FFF2-40B4-BE49-F238E27FC236}">
                <a16:creationId xmlns:a16="http://schemas.microsoft.com/office/drawing/2014/main" xmlns="" id="{ABF54A29-2161-44E8-A305-7F4324619621}"/>
              </a:ext>
            </a:extLst>
          </p:cNvPr>
          <p:cNvSpPr/>
          <p:nvPr/>
        </p:nvSpPr>
        <p:spPr>
          <a:xfrm>
            <a:off x="736600" y="2343330"/>
            <a:ext cx="1337244" cy="446958"/>
          </a:xfrm>
          <a:custGeom>
            <a:avLst/>
            <a:gdLst>
              <a:gd name="connsiteX0" fmla="*/ 0 w 2021682"/>
              <a:gd name="connsiteY0" fmla="*/ 0 h 675724"/>
              <a:gd name="connsiteX1" fmla="*/ 2021682 w 2021682"/>
              <a:gd name="connsiteY1" fmla="*/ 0 h 675724"/>
              <a:gd name="connsiteX2" fmla="*/ 1617346 w 2021682"/>
              <a:gd name="connsiteY2" fmla="*/ 675724 h 675724"/>
              <a:gd name="connsiteX3" fmla="*/ 1615171 w 2021682"/>
              <a:gd name="connsiteY3" fmla="*/ 675724 h 675724"/>
              <a:gd name="connsiteX4" fmla="*/ 1010841 w 2021682"/>
              <a:gd name="connsiteY4" fmla="*/ 473374 h 675724"/>
              <a:gd name="connsiteX5" fmla="*/ 406512 w 2021682"/>
              <a:gd name="connsiteY5" fmla="*/ 675724 h 675724"/>
              <a:gd name="connsiteX6" fmla="*/ 404337 w 2021682"/>
              <a:gd name="connsiteY6" fmla="*/ 675724 h 675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21682" h="675724">
                <a:moveTo>
                  <a:pt x="0" y="0"/>
                </a:moveTo>
                <a:lnTo>
                  <a:pt x="2021682" y="0"/>
                </a:lnTo>
                <a:lnTo>
                  <a:pt x="1617346" y="675724"/>
                </a:lnTo>
                <a:lnTo>
                  <a:pt x="1615171" y="675724"/>
                </a:lnTo>
                <a:lnTo>
                  <a:pt x="1010841" y="473374"/>
                </a:lnTo>
                <a:lnTo>
                  <a:pt x="406512" y="675724"/>
                </a:lnTo>
                <a:lnTo>
                  <a:pt x="404337" y="675724"/>
                </a:lnTo>
                <a:close/>
              </a:path>
            </a:pathLst>
          </a:custGeom>
          <a:gradFill>
            <a:gsLst>
              <a:gs pos="100000">
                <a:schemeClr val="accent1">
                  <a:alpha val="24000"/>
                </a:schemeClr>
              </a:gs>
              <a:gs pos="55000">
                <a:schemeClr val="accent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9965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65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1" name="任意多边形: 形状 170">
            <a:extLst>
              <a:ext uri="{FF2B5EF4-FFF2-40B4-BE49-F238E27FC236}">
                <a16:creationId xmlns:a16="http://schemas.microsoft.com/office/drawing/2014/main" xmlns="" id="{6D591176-82A0-4F6F-9159-AC298060302A}"/>
              </a:ext>
            </a:extLst>
          </p:cNvPr>
          <p:cNvSpPr/>
          <p:nvPr/>
        </p:nvSpPr>
        <p:spPr>
          <a:xfrm>
            <a:off x="736600" y="1875006"/>
            <a:ext cx="1337244" cy="915282"/>
          </a:xfrm>
          <a:custGeom>
            <a:avLst/>
            <a:gdLst>
              <a:gd name="connsiteX0" fmla="*/ 0 w 2021682"/>
              <a:gd name="connsiteY0" fmla="*/ 0 h 1383749"/>
              <a:gd name="connsiteX1" fmla="*/ 2021682 w 2021682"/>
              <a:gd name="connsiteY1" fmla="*/ 0 h 1383749"/>
              <a:gd name="connsiteX2" fmla="*/ 1617346 w 2021682"/>
              <a:gd name="connsiteY2" fmla="*/ 1383749 h 1383749"/>
              <a:gd name="connsiteX3" fmla="*/ 1615171 w 2021682"/>
              <a:gd name="connsiteY3" fmla="*/ 1383749 h 1383749"/>
              <a:gd name="connsiteX4" fmla="*/ 1010841 w 2021682"/>
              <a:gd name="connsiteY4" fmla="*/ 1181399 h 1383749"/>
              <a:gd name="connsiteX5" fmla="*/ 406512 w 2021682"/>
              <a:gd name="connsiteY5" fmla="*/ 1383749 h 1383749"/>
              <a:gd name="connsiteX6" fmla="*/ 404337 w 2021682"/>
              <a:gd name="connsiteY6" fmla="*/ 1383749 h 1383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21682" h="1383749">
                <a:moveTo>
                  <a:pt x="0" y="0"/>
                </a:moveTo>
                <a:lnTo>
                  <a:pt x="2021682" y="0"/>
                </a:lnTo>
                <a:lnTo>
                  <a:pt x="1617346" y="1383749"/>
                </a:lnTo>
                <a:lnTo>
                  <a:pt x="1615171" y="1383749"/>
                </a:lnTo>
                <a:lnTo>
                  <a:pt x="1010841" y="1181399"/>
                </a:lnTo>
                <a:lnTo>
                  <a:pt x="406512" y="1383749"/>
                </a:lnTo>
                <a:lnTo>
                  <a:pt x="404337" y="1383749"/>
                </a:lnTo>
                <a:close/>
              </a:path>
            </a:pathLst>
          </a:custGeom>
          <a:gradFill>
            <a:gsLst>
              <a:gs pos="100000">
                <a:schemeClr val="accent1">
                  <a:alpha val="24000"/>
                </a:schemeClr>
              </a:gs>
              <a:gs pos="55000">
                <a:schemeClr val="accent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9965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65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2810F8A0-8C6A-4A7F-BA2F-F344875A92EC}"/>
              </a:ext>
            </a:extLst>
          </p:cNvPr>
          <p:cNvGrpSpPr/>
          <p:nvPr/>
        </p:nvGrpSpPr>
        <p:grpSpPr>
          <a:xfrm>
            <a:off x="2330291" y="2470323"/>
            <a:ext cx="354818" cy="843340"/>
            <a:chOff x="2299301" y="2995617"/>
            <a:chExt cx="354818" cy="843340"/>
          </a:xfrm>
        </p:grpSpPr>
        <p:sp>
          <p:nvSpPr>
            <p:cNvPr id="2" name="等腰三角形 1">
              <a:extLst>
                <a:ext uri="{FF2B5EF4-FFF2-40B4-BE49-F238E27FC236}">
                  <a16:creationId xmlns:a16="http://schemas.microsoft.com/office/drawing/2014/main" xmlns="" id="{B42CCF5A-E523-45E6-B8A7-73553C8F5FCC}"/>
                </a:ext>
              </a:extLst>
            </p:cNvPr>
            <p:cNvSpPr/>
            <p:nvPr/>
          </p:nvSpPr>
          <p:spPr>
            <a:xfrm rot="5400000">
              <a:off x="2020284" y="3274634"/>
              <a:ext cx="843340" cy="285306"/>
            </a:xfrm>
            <a:custGeom>
              <a:avLst/>
              <a:gdLst>
                <a:gd name="connsiteX0" fmla="*/ 0 w 630933"/>
                <a:gd name="connsiteY0" fmla="*/ 545833 h 545833"/>
                <a:gd name="connsiteX1" fmla="*/ 315467 w 630933"/>
                <a:gd name="connsiteY1" fmla="*/ 0 h 545833"/>
                <a:gd name="connsiteX2" fmla="*/ 630933 w 630933"/>
                <a:gd name="connsiteY2" fmla="*/ 545833 h 545833"/>
                <a:gd name="connsiteX3" fmla="*/ 0 w 630933"/>
                <a:gd name="connsiteY3" fmla="*/ 545833 h 545833"/>
                <a:gd name="connsiteX0" fmla="*/ 0 w 1118681"/>
                <a:gd name="connsiteY0" fmla="*/ 4121305 h 4121305"/>
                <a:gd name="connsiteX1" fmla="*/ 1118681 w 1118681"/>
                <a:gd name="connsiteY1" fmla="*/ 0 h 4121305"/>
                <a:gd name="connsiteX2" fmla="*/ 315467 w 1118681"/>
                <a:gd name="connsiteY2" fmla="*/ 3575472 h 4121305"/>
                <a:gd name="connsiteX3" fmla="*/ 630933 w 1118681"/>
                <a:gd name="connsiteY3" fmla="*/ 4121305 h 4121305"/>
                <a:gd name="connsiteX4" fmla="*/ 0 w 1118681"/>
                <a:gd name="connsiteY4" fmla="*/ 4121305 h 4121305"/>
                <a:gd name="connsiteX0" fmla="*/ 0 w 630933"/>
                <a:gd name="connsiteY0" fmla="*/ 545833 h 545833"/>
                <a:gd name="connsiteX1" fmla="*/ 315467 w 630933"/>
                <a:gd name="connsiteY1" fmla="*/ 0 h 545833"/>
                <a:gd name="connsiteX2" fmla="*/ 630933 w 630933"/>
                <a:gd name="connsiteY2" fmla="*/ 545833 h 545833"/>
                <a:gd name="connsiteX3" fmla="*/ 0 w 630933"/>
                <a:gd name="connsiteY3" fmla="*/ 545833 h 545833"/>
                <a:gd name="connsiteX0" fmla="*/ 0 w 630933"/>
                <a:gd name="connsiteY0" fmla="*/ 545833 h 637273"/>
                <a:gd name="connsiteX1" fmla="*/ 315467 w 630933"/>
                <a:gd name="connsiteY1" fmla="*/ 0 h 637273"/>
                <a:gd name="connsiteX2" fmla="*/ 630933 w 630933"/>
                <a:gd name="connsiteY2" fmla="*/ 545833 h 637273"/>
                <a:gd name="connsiteX3" fmla="*/ 91440 w 630933"/>
                <a:gd name="connsiteY3" fmla="*/ 637273 h 637273"/>
                <a:gd name="connsiteX0" fmla="*/ 0 w 630933"/>
                <a:gd name="connsiteY0" fmla="*/ 545833 h 545833"/>
                <a:gd name="connsiteX1" fmla="*/ 315467 w 630933"/>
                <a:gd name="connsiteY1" fmla="*/ 0 h 545833"/>
                <a:gd name="connsiteX2" fmla="*/ 630933 w 630933"/>
                <a:gd name="connsiteY2" fmla="*/ 545833 h 545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0933" h="545833">
                  <a:moveTo>
                    <a:pt x="0" y="545833"/>
                  </a:moveTo>
                  <a:lnTo>
                    <a:pt x="315467" y="0"/>
                  </a:lnTo>
                  <a:lnTo>
                    <a:pt x="630933" y="545833"/>
                  </a:lnTo>
                </a:path>
              </a:pathLst>
            </a:custGeom>
            <a:ln w="6350">
              <a:gradFill flip="none" rotWithShape="1">
                <a:gsLst>
                  <a:gs pos="50000">
                    <a:schemeClr val="tx1">
                      <a:alpha val="50000"/>
                    </a:schemeClr>
                  </a:gs>
                  <a:gs pos="0">
                    <a:schemeClr val="tx1">
                      <a:alpha val="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等腰三角形 1">
              <a:extLst>
                <a:ext uri="{FF2B5EF4-FFF2-40B4-BE49-F238E27FC236}">
                  <a16:creationId xmlns:a16="http://schemas.microsoft.com/office/drawing/2014/main" xmlns="" id="{AD823231-5E4C-4AFE-9499-ADC07F89BCEF}"/>
                </a:ext>
              </a:extLst>
            </p:cNvPr>
            <p:cNvSpPr/>
            <p:nvPr/>
          </p:nvSpPr>
          <p:spPr>
            <a:xfrm rot="5400000">
              <a:off x="2055040" y="3274634"/>
              <a:ext cx="843340" cy="285306"/>
            </a:xfrm>
            <a:custGeom>
              <a:avLst/>
              <a:gdLst>
                <a:gd name="connsiteX0" fmla="*/ 0 w 630933"/>
                <a:gd name="connsiteY0" fmla="*/ 545833 h 545833"/>
                <a:gd name="connsiteX1" fmla="*/ 315467 w 630933"/>
                <a:gd name="connsiteY1" fmla="*/ 0 h 545833"/>
                <a:gd name="connsiteX2" fmla="*/ 630933 w 630933"/>
                <a:gd name="connsiteY2" fmla="*/ 545833 h 545833"/>
                <a:gd name="connsiteX3" fmla="*/ 0 w 630933"/>
                <a:gd name="connsiteY3" fmla="*/ 545833 h 545833"/>
                <a:gd name="connsiteX0" fmla="*/ 0 w 1118681"/>
                <a:gd name="connsiteY0" fmla="*/ 4121305 h 4121305"/>
                <a:gd name="connsiteX1" fmla="*/ 1118681 w 1118681"/>
                <a:gd name="connsiteY1" fmla="*/ 0 h 4121305"/>
                <a:gd name="connsiteX2" fmla="*/ 315467 w 1118681"/>
                <a:gd name="connsiteY2" fmla="*/ 3575472 h 4121305"/>
                <a:gd name="connsiteX3" fmla="*/ 630933 w 1118681"/>
                <a:gd name="connsiteY3" fmla="*/ 4121305 h 4121305"/>
                <a:gd name="connsiteX4" fmla="*/ 0 w 1118681"/>
                <a:gd name="connsiteY4" fmla="*/ 4121305 h 4121305"/>
                <a:gd name="connsiteX0" fmla="*/ 0 w 630933"/>
                <a:gd name="connsiteY0" fmla="*/ 545833 h 545833"/>
                <a:gd name="connsiteX1" fmla="*/ 315467 w 630933"/>
                <a:gd name="connsiteY1" fmla="*/ 0 h 545833"/>
                <a:gd name="connsiteX2" fmla="*/ 630933 w 630933"/>
                <a:gd name="connsiteY2" fmla="*/ 545833 h 545833"/>
                <a:gd name="connsiteX3" fmla="*/ 0 w 630933"/>
                <a:gd name="connsiteY3" fmla="*/ 545833 h 545833"/>
                <a:gd name="connsiteX0" fmla="*/ 0 w 630933"/>
                <a:gd name="connsiteY0" fmla="*/ 545833 h 637273"/>
                <a:gd name="connsiteX1" fmla="*/ 315467 w 630933"/>
                <a:gd name="connsiteY1" fmla="*/ 0 h 637273"/>
                <a:gd name="connsiteX2" fmla="*/ 630933 w 630933"/>
                <a:gd name="connsiteY2" fmla="*/ 545833 h 637273"/>
                <a:gd name="connsiteX3" fmla="*/ 91440 w 630933"/>
                <a:gd name="connsiteY3" fmla="*/ 637273 h 637273"/>
                <a:gd name="connsiteX0" fmla="*/ 0 w 630933"/>
                <a:gd name="connsiteY0" fmla="*/ 545833 h 545833"/>
                <a:gd name="connsiteX1" fmla="*/ 315467 w 630933"/>
                <a:gd name="connsiteY1" fmla="*/ 0 h 545833"/>
                <a:gd name="connsiteX2" fmla="*/ 630933 w 630933"/>
                <a:gd name="connsiteY2" fmla="*/ 545833 h 545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0933" h="545833">
                  <a:moveTo>
                    <a:pt x="0" y="545833"/>
                  </a:moveTo>
                  <a:lnTo>
                    <a:pt x="315467" y="0"/>
                  </a:lnTo>
                  <a:lnTo>
                    <a:pt x="630933" y="545833"/>
                  </a:lnTo>
                </a:path>
              </a:pathLst>
            </a:custGeom>
            <a:ln w="6350">
              <a:gradFill flip="none" rotWithShape="1">
                <a:gsLst>
                  <a:gs pos="50000">
                    <a:schemeClr val="tx1">
                      <a:alpha val="50000"/>
                    </a:schemeClr>
                  </a:gs>
                  <a:gs pos="0">
                    <a:schemeClr val="tx1">
                      <a:alpha val="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等腰三角形 1">
              <a:extLst>
                <a:ext uri="{FF2B5EF4-FFF2-40B4-BE49-F238E27FC236}">
                  <a16:creationId xmlns:a16="http://schemas.microsoft.com/office/drawing/2014/main" xmlns="" id="{6E4B07E7-B99B-4F2B-97B4-2E3A8B34BB06}"/>
                </a:ext>
              </a:extLst>
            </p:cNvPr>
            <p:cNvSpPr/>
            <p:nvPr/>
          </p:nvSpPr>
          <p:spPr>
            <a:xfrm rot="5400000">
              <a:off x="2089796" y="3274634"/>
              <a:ext cx="843340" cy="285306"/>
            </a:xfrm>
            <a:custGeom>
              <a:avLst/>
              <a:gdLst>
                <a:gd name="connsiteX0" fmla="*/ 0 w 630933"/>
                <a:gd name="connsiteY0" fmla="*/ 545833 h 545833"/>
                <a:gd name="connsiteX1" fmla="*/ 315467 w 630933"/>
                <a:gd name="connsiteY1" fmla="*/ 0 h 545833"/>
                <a:gd name="connsiteX2" fmla="*/ 630933 w 630933"/>
                <a:gd name="connsiteY2" fmla="*/ 545833 h 545833"/>
                <a:gd name="connsiteX3" fmla="*/ 0 w 630933"/>
                <a:gd name="connsiteY3" fmla="*/ 545833 h 545833"/>
                <a:gd name="connsiteX0" fmla="*/ 0 w 1118681"/>
                <a:gd name="connsiteY0" fmla="*/ 4121305 h 4121305"/>
                <a:gd name="connsiteX1" fmla="*/ 1118681 w 1118681"/>
                <a:gd name="connsiteY1" fmla="*/ 0 h 4121305"/>
                <a:gd name="connsiteX2" fmla="*/ 315467 w 1118681"/>
                <a:gd name="connsiteY2" fmla="*/ 3575472 h 4121305"/>
                <a:gd name="connsiteX3" fmla="*/ 630933 w 1118681"/>
                <a:gd name="connsiteY3" fmla="*/ 4121305 h 4121305"/>
                <a:gd name="connsiteX4" fmla="*/ 0 w 1118681"/>
                <a:gd name="connsiteY4" fmla="*/ 4121305 h 4121305"/>
                <a:gd name="connsiteX0" fmla="*/ 0 w 630933"/>
                <a:gd name="connsiteY0" fmla="*/ 545833 h 545833"/>
                <a:gd name="connsiteX1" fmla="*/ 315467 w 630933"/>
                <a:gd name="connsiteY1" fmla="*/ 0 h 545833"/>
                <a:gd name="connsiteX2" fmla="*/ 630933 w 630933"/>
                <a:gd name="connsiteY2" fmla="*/ 545833 h 545833"/>
                <a:gd name="connsiteX3" fmla="*/ 0 w 630933"/>
                <a:gd name="connsiteY3" fmla="*/ 545833 h 545833"/>
                <a:gd name="connsiteX0" fmla="*/ 0 w 630933"/>
                <a:gd name="connsiteY0" fmla="*/ 545833 h 637273"/>
                <a:gd name="connsiteX1" fmla="*/ 315467 w 630933"/>
                <a:gd name="connsiteY1" fmla="*/ 0 h 637273"/>
                <a:gd name="connsiteX2" fmla="*/ 630933 w 630933"/>
                <a:gd name="connsiteY2" fmla="*/ 545833 h 637273"/>
                <a:gd name="connsiteX3" fmla="*/ 91440 w 630933"/>
                <a:gd name="connsiteY3" fmla="*/ 637273 h 637273"/>
                <a:gd name="connsiteX0" fmla="*/ 0 w 630933"/>
                <a:gd name="connsiteY0" fmla="*/ 545833 h 545833"/>
                <a:gd name="connsiteX1" fmla="*/ 315467 w 630933"/>
                <a:gd name="connsiteY1" fmla="*/ 0 h 545833"/>
                <a:gd name="connsiteX2" fmla="*/ 630933 w 630933"/>
                <a:gd name="connsiteY2" fmla="*/ 545833 h 545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0933" h="545833">
                  <a:moveTo>
                    <a:pt x="0" y="545833"/>
                  </a:moveTo>
                  <a:lnTo>
                    <a:pt x="315467" y="0"/>
                  </a:lnTo>
                  <a:lnTo>
                    <a:pt x="630933" y="545833"/>
                  </a:lnTo>
                </a:path>
              </a:pathLst>
            </a:custGeom>
            <a:ln w="6350">
              <a:gradFill flip="none" rotWithShape="1">
                <a:gsLst>
                  <a:gs pos="50000">
                    <a:schemeClr val="tx1">
                      <a:alpha val="50000"/>
                    </a:schemeClr>
                  </a:gs>
                  <a:gs pos="0">
                    <a:schemeClr val="tx1">
                      <a:alpha val="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xmlns="" id="{335E1C5F-3F57-46D3-B945-3142B89B64F1}"/>
              </a:ext>
            </a:extLst>
          </p:cNvPr>
          <p:cNvGrpSpPr/>
          <p:nvPr/>
        </p:nvGrpSpPr>
        <p:grpSpPr>
          <a:xfrm>
            <a:off x="4692003" y="2470323"/>
            <a:ext cx="354818" cy="843340"/>
            <a:chOff x="2299301" y="2995617"/>
            <a:chExt cx="354818" cy="843340"/>
          </a:xfrm>
        </p:grpSpPr>
        <p:sp>
          <p:nvSpPr>
            <p:cNvPr id="73" name="等腰三角形 1">
              <a:extLst>
                <a:ext uri="{FF2B5EF4-FFF2-40B4-BE49-F238E27FC236}">
                  <a16:creationId xmlns:a16="http://schemas.microsoft.com/office/drawing/2014/main" xmlns="" id="{0BCFCF4E-90EA-487E-BF97-78B99C2CF4CD}"/>
                </a:ext>
              </a:extLst>
            </p:cNvPr>
            <p:cNvSpPr/>
            <p:nvPr/>
          </p:nvSpPr>
          <p:spPr>
            <a:xfrm rot="5400000">
              <a:off x="2020284" y="3274634"/>
              <a:ext cx="843340" cy="285306"/>
            </a:xfrm>
            <a:custGeom>
              <a:avLst/>
              <a:gdLst>
                <a:gd name="connsiteX0" fmla="*/ 0 w 630933"/>
                <a:gd name="connsiteY0" fmla="*/ 545833 h 545833"/>
                <a:gd name="connsiteX1" fmla="*/ 315467 w 630933"/>
                <a:gd name="connsiteY1" fmla="*/ 0 h 545833"/>
                <a:gd name="connsiteX2" fmla="*/ 630933 w 630933"/>
                <a:gd name="connsiteY2" fmla="*/ 545833 h 545833"/>
                <a:gd name="connsiteX3" fmla="*/ 0 w 630933"/>
                <a:gd name="connsiteY3" fmla="*/ 545833 h 545833"/>
                <a:gd name="connsiteX0" fmla="*/ 0 w 1118681"/>
                <a:gd name="connsiteY0" fmla="*/ 4121305 h 4121305"/>
                <a:gd name="connsiteX1" fmla="*/ 1118681 w 1118681"/>
                <a:gd name="connsiteY1" fmla="*/ 0 h 4121305"/>
                <a:gd name="connsiteX2" fmla="*/ 315467 w 1118681"/>
                <a:gd name="connsiteY2" fmla="*/ 3575472 h 4121305"/>
                <a:gd name="connsiteX3" fmla="*/ 630933 w 1118681"/>
                <a:gd name="connsiteY3" fmla="*/ 4121305 h 4121305"/>
                <a:gd name="connsiteX4" fmla="*/ 0 w 1118681"/>
                <a:gd name="connsiteY4" fmla="*/ 4121305 h 4121305"/>
                <a:gd name="connsiteX0" fmla="*/ 0 w 630933"/>
                <a:gd name="connsiteY0" fmla="*/ 545833 h 545833"/>
                <a:gd name="connsiteX1" fmla="*/ 315467 w 630933"/>
                <a:gd name="connsiteY1" fmla="*/ 0 h 545833"/>
                <a:gd name="connsiteX2" fmla="*/ 630933 w 630933"/>
                <a:gd name="connsiteY2" fmla="*/ 545833 h 545833"/>
                <a:gd name="connsiteX3" fmla="*/ 0 w 630933"/>
                <a:gd name="connsiteY3" fmla="*/ 545833 h 545833"/>
                <a:gd name="connsiteX0" fmla="*/ 0 w 630933"/>
                <a:gd name="connsiteY0" fmla="*/ 545833 h 637273"/>
                <a:gd name="connsiteX1" fmla="*/ 315467 w 630933"/>
                <a:gd name="connsiteY1" fmla="*/ 0 h 637273"/>
                <a:gd name="connsiteX2" fmla="*/ 630933 w 630933"/>
                <a:gd name="connsiteY2" fmla="*/ 545833 h 637273"/>
                <a:gd name="connsiteX3" fmla="*/ 91440 w 630933"/>
                <a:gd name="connsiteY3" fmla="*/ 637273 h 637273"/>
                <a:gd name="connsiteX0" fmla="*/ 0 w 630933"/>
                <a:gd name="connsiteY0" fmla="*/ 545833 h 545833"/>
                <a:gd name="connsiteX1" fmla="*/ 315467 w 630933"/>
                <a:gd name="connsiteY1" fmla="*/ 0 h 545833"/>
                <a:gd name="connsiteX2" fmla="*/ 630933 w 630933"/>
                <a:gd name="connsiteY2" fmla="*/ 545833 h 545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0933" h="545833">
                  <a:moveTo>
                    <a:pt x="0" y="545833"/>
                  </a:moveTo>
                  <a:lnTo>
                    <a:pt x="315467" y="0"/>
                  </a:lnTo>
                  <a:lnTo>
                    <a:pt x="630933" y="545833"/>
                  </a:lnTo>
                </a:path>
              </a:pathLst>
            </a:custGeom>
            <a:ln w="6350">
              <a:gradFill flip="none" rotWithShape="1">
                <a:gsLst>
                  <a:gs pos="50000">
                    <a:schemeClr val="tx1">
                      <a:alpha val="50000"/>
                    </a:schemeClr>
                  </a:gs>
                  <a:gs pos="0">
                    <a:schemeClr val="tx1">
                      <a:alpha val="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等腰三角形 1">
              <a:extLst>
                <a:ext uri="{FF2B5EF4-FFF2-40B4-BE49-F238E27FC236}">
                  <a16:creationId xmlns:a16="http://schemas.microsoft.com/office/drawing/2014/main" xmlns="" id="{D8625B9C-1B2B-4B2E-BFAB-ED393B665287}"/>
                </a:ext>
              </a:extLst>
            </p:cNvPr>
            <p:cNvSpPr/>
            <p:nvPr/>
          </p:nvSpPr>
          <p:spPr>
            <a:xfrm rot="5400000">
              <a:off x="2055040" y="3274634"/>
              <a:ext cx="843340" cy="285306"/>
            </a:xfrm>
            <a:custGeom>
              <a:avLst/>
              <a:gdLst>
                <a:gd name="connsiteX0" fmla="*/ 0 w 630933"/>
                <a:gd name="connsiteY0" fmla="*/ 545833 h 545833"/>
                <a:gd name="connsiteX1" fmla="*/ 315467 w 630933"/>
                <a:gd name="connsiteY1" fmla="*/ 0 h 545833"/>
                <a:gd name="connsiteX2" fmla="*/ 630933 w 630933"/>
                <a:gd name="connsiteY2" fmla="*/ 545833 h 545833"/>
                <a:gd name="connsiteX3" fmla="*/ 0 w 630933"/>
                <a:gd name="connsiteY3" fmla="*/ 545833 h 545833"/>
                <a:gd name="connsiteX0" fmla="*/ 0 w 1118681"/>
                <a:gd name="connsiteY0" fmla="*/ 4121305 h 4121305"/>
                <a:gd name="connsiteX1" fmla="*/ 1118681 w 1118681"/>
                <a:gd name="connsiteY1" fmla="*/ 0 h 4121305"/>
                <a:gd name="connsiteX2" fmla="*/ 315467 w 1118681"/>
                <a:gd name="connsiteY2" fmla="*/ 3575472 h 4121305"/>
                <a:gd name="connsiteX3" fmla="*/ 630933 w 1118681"/>
                <a:gd name="connsiteY3" fmla="*/ 4121305 h 4121305"/>
                <a:gd name="connsiteX4" fmla="*/ 0 w 1118681"/>
                <a:gd name="connsiteY4" fmla="*/ 4121305 h 4121305"/>
                <a:gd name="connsiteX0" fmla="*/ 0 w 630933"/>
                <a:gd name="connsiteY0" fmla="*/ 545833 h 545833"/>
                <a:gd name="connsiteX1" fmla="*/ 315467 w 630933"/>
                <a:gd name="connsiteY1" fmla="*/ 0 h 545833"/>
                <a:gd name="connsiteX2" fmla="*/ 630933 w 630933"/>
                <a:gd name="connsiteY2" fmla="*/ 545833 h 545833"/>
                <a:gd name="connsiteX3" fmla="*/ 0 w 630933"/>
                <a:gd name="connsiteY3" fmla="*/ 545833 h 545833"/>
                <a:gd name="connsiteX0" fmla="*/ 0 w 630933"/>
                <a:gd name="connsiteY0" fmla="*/ 545833 h 637273"/>
                <a:gd name="connsiteX1" fmla="*/ 315467 w 630933"/>
                <a:gd name="connsiteY1" fmla="*/ 0 h 637273"/>
                <a:gd name="connsiteX2" fmla="*/ 630933 w 630933"/>
                <a:gd name="connsiteY2" fmla="*/ 545833 h 637273"/>
                <a:gd name="connsiteX3" fmla="*/ 91440 w 630933"/>
                <a:gd name="connsiteY3" fmla="*/ 637273 h 637273"/>
                <a:gd name="connsiteX0" fmla="*/ 0 w 630933"/>
                <a:gd name="connsiteY0" fmla="*/ 545833 h 545833"/>
                <a:gd name="connsiteX1" fmla="*/ 315467 w 630933"/>
                <a:gd name="connsiteY1" fmla="*/ 0 h 545833"/>
                <a:gd name="connsiteX2" fmla="*/ 630933 w 630933"/>
                <a:gd name="connsiteY2" fmla="*/ 545833 h 545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0933" h="545833">
                  <a:moveTo>
                    <a:pt x="0" y="545833"/>
                  </a:moveTo>
                  <a:lnTo>
                    <a:pt x="315467" y="0"/>
                  </a:lnTo>
                  <a:lnTo>
                    <a:pt x="630933" y="545833"/>
                  </a:lnTo>
                </a:path>
              </a:pathLst>
            </a:custGeom>
            <a:ln w="6350">
              <a:gradFill flip="none" rotWithShape="1">
                <a:gsLst>
                  <a:gs pos="50000">
                    <a:schemeClr val="tx1">
                      <a:alpha val="50000"/>
                    </a:schemeClr>
                  </a:gs>
                  <a:gs pos="0">
                    <a:schemeClr val="tx1">
                      <a:alpha val="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等腰三角形 1">
              <a:extLst>
                <a:ext uri="{FF2B5EF4-FFF2-40B4-BE49-F238E27FC236}">
                  <a16:creationId xmlns:a16="http://schemas.microsoft.com/office/drawing/2014/main" xmlns="" id="{2A346D17-B6C7-46E3-B839-DE9EA88C9E5A}"/>
                </a:ext>
              </a:extLst>
            </p:cNvPr>
            <p:cNvSpPr/>
            <p:nvPr/>
          </p:nvSpPr>
          <p:spPr>
            <a:xfrm rot="5400000">
              <a:off x="2089796" y="3274634"/>
              <a:ext cx="843340" cy="285306"/>
            </a:xfrm>
            <a:custGeom>
              <a:avLst/>
              <a:gdLst>
                <a:gd name="connsiteX0" fmla="*/ 0 w 630933"/>
                <a:gd name="connsiteY0" fmla="*/ 545833 h 545833"/>
                <a:gd name="connsiteX1" fmla="*/ 315467 w 630933"/>
                <a:gd name="connsiteY1" fmla="*/ 0 h 545833"/>
                <a:gd name="connsiteX2" fmla="*/ 630933 w 630933"/>
                <a:gd name="connsiteY2" fmla="*/ 545833 h 545833"/>
                <a:gd name="connsiteX3" fmla="*/ 0 w 630933"/>
                <a:gd name="connsiteY3" fmla="*/ 545833 h 545833"/>
                <a:gd name="connsiteX0" fmla="*/ 0 w 1118681"/>
                <a:gd name="connsiteY0" fmla="*/ 4121305 h 4121305"/>
                <a:gd name="connsiteX1" fmla="*/ 1118681 w 1118681"/>
                <a:gd name="connsiteY1" fmla="*/ 0 h 4121305"/>
                <a:gd name="connsiteX2" fmla="*/ 315467 w 1118681"/>
                <a:gd name="connsiteY2" fmla="*/ 3575472 h 4121305"/>
                <a:gd name="connsiteX3" fmla="*/ 630933 w 1118681"/>
                <a:gd name="connsiteY3" fmla="*/ 4121305 h 4121305"/>
                <a:gd name="connsiteX4" fmla="*/ 0 w 1118681"/>
                <a:gd name="connsiteY4" fmla="*/ 4121305 h 4121305"/>
                <a:gd name="connsiteX0" fmla="*/ 0 w 630933"/>
                <a:gd name="connsiteY0" fmla="*/ 545833 h 545833"/>
                <a:gd name="connsiteX1" fmla="*/ 315467 w 630933"/>
                <a:gd name="connsiteY1" fmla="*/ 0 h 545833"/>
                <a:gd name="connsiteX2" fmla="*/ 630933 w 630933"/>
                <a:gd name="connsiteY2" fmla="*/ 545833 h 545833"/>
                <a:gd name="connsiteX3" fmla="*/ 0 w 630933"/>
                <a:gd name="connsiteY3" fmla="*/ 545833 h 545833"/>
                <a:gd name="connsiteX0" fmla="*/ 0 w 630933"/>
                <a:gd name="connsiteY0" fmla="*/ 545833 h 637273"/>
                <a:gd name="connsiteX1" fmla="*/ 315467 w 630933"/>
                <a:gd name="connsiteY1" fmla="*/ 0 h 637273"/>
                <a:gd name="connsiteX2" fmla="*/ 630933 w 630933"/>
                <a:gd name="connsiteY2" fmla="*/ 545833 h 637273"/>
                <a:gd name="connsiteX3" fmla="*/ 91440 w 630933"/>
                <a:gd name="connsiteY3" fmla="*/ 637273 h 637273"/>
                <a:gd name="connsiteX0" fmla="*/ 0 w 630933"/>
                <a:gd name="connsiteY0" fmla="*/ 545833 h 545833"/>
                <a:gd name="connsiteX1" fmla="*/ 315467 w 630933"/>
                <a:gd name="connsiteY1" fmla="*/ 0 h 545833"/>
                <a:gd name="connsiteX2" fmla="*/ 630933 w 630933"/>
                <a:gd name="connsiteY2" fmla="*/ 545833 h 545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0933" h="545833">
                  <a:moveTo>
                    <a:pt x="0" y="545833"/>
                  </a:moveTo>
                  <a:lnTo>
                    <a:pt x="315467" y="0"/>
                  </a:lnTo>
                  <a:lnTo>
                    <a:pt x="630933" y="545833"/>
                  </a:lnTo>
                </a:path>
              </a:pathLst>
            </a:custGeom>
            <a:ln w="6350">
              <a:gradFill flip="none" rotWithShape="1">
                <a:gsLst>
                  <a:gs pos="50000">
                    <a:schemeClr val="tx1">
                      <a:alpha val="50000"/>
                    </a:schemeClr>
                  </a:gs>
                  <a:gs pos="0">
                    <a:schemeClr val="tx1">
                      <a:alpha val="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xmlns="" id="{7EA64B2A-60F0-4950-87B5-B1DC918FC61C}"/>
              </a:ext>
            </a:extLst>
          </p:cNvPr>
          <p:cNvGrpSpPr/>
          <p:nvPr/>
        </p:nvGrpSpPr>
        <p:grpSpPr>
          <a:xfrm>
            <a:off x="7053715" y="2470323"/>
            <a:ext cx="354818" cy="843340"/>
            <a:chOff x="2299301" y="2995617"/>
            <a:chExt cx="354818" cy="843340"/>
          </a:xfrm>
        </p:grpSpPr>
        <p:sp>
          <p:nvSpPr>
            <p:cNvPr id="77" name="等腰三角形 1">
              <a:extLst>
                <a:ext uri="{FF2B5EF4-FFF2-40B4-BE49-F238E27FC236}">
                  <a16:creationId xmlns:a16="http://schemas.microsoft.com/office/drawing/2014/main" xmlns="" id="{BB640CD1-08D6-493E-9A8D-80BF5B68C4C7}"/>
                </a:ext>
              </a:extLst>
            </p:cNvPr>
            <p:cNvSpPr/>
            <p:nvPr/>
          </p:nvSpPr>
          <p:spPr>
            <a:xfrm rot="5400000">
              <a:off x="2020284" y="3274634"/>
              <a:ext cx="843340" cy="285306"/>
            </a:xfrm>
            <a:custGeom>
              <a:avLst/>
              <a:gdLst>
                <a:gd name="connsiteX0" fmla="*/ 0 w 630933"/>
                <a:gd name="connsiteY0" fmla="*/ 545833 h 545833"/>
                <a:gd name="connsiteX1" fmla="*/ 315467 w 630933"/>
                <a:gd name="connsiteY1" fmla="*/ 0 h 545833"/>
                <a:gd name="connsiteX2" fmla="*/ 630933 w 630933"/>
                <a:gd name="connsiteY2" fmla="*/ 545833 h 545833"/>
                <a:gd name="connsiteX3" fmla="*/ 0 w 630933"/>
                <a:gd name="connsiteY3" fmla="*/ 545833 h 545833"/>
                <a:gd name="connsiteX0" fmla="*/ 0 w 1118681"/>
                <a:gd name="connsiteY0" fmla="*/ 4121305 h 4121305"/>
                <a:gd name="connsiteX1" fmla="*/ 1118681 w 1118681"/>
                <a:gd name="connsiteY1" fmla="*/ 0 h 4121305"/>
                <a:gd name="connsiteX2" fmla="*/ 315467 w 1118681"/>
                <a:gd name="connsiteY2" fmla="*/ 3575472 h 4121305"/>
                <a:gd name="connsiteX3" fmla="*/ 630933 w 1118681"/>
                <a:gd name="connsiteY3" fmla="*/ 4121305 h 4121305"/>
                <a:gd name="connsiteX4" fmla="*/ 0 w 1118681"/>
                <a:gd name="connsiteY4" fmla="*/ 4121305 h 4121305"/>
                <a:gd name="connsiteX0" fmla="*/ 0 w 630933"/>
                <a:gd name="connsiteY0" fmla="*/ 545833 h 545833"/>
                <a:gd name="connsiteX1" fmla="*/ 315467 w 630933"/>
                <a:gd name="connsiteY1" fmla="*/ 0 h 545833"/>
                <a:gd name="connsiteX2" fmla="*/ 630933 w 630933"/>
                <a:gd name="connsiteY2" fmla="*/ 545833 h 545833"/>
                <a:gd name="connsiteX3" fmla="*/ 0 w 630933"/>
                <a:gd name="connsiteY3" fmla="*/ 545833 h 545833"/>
                <a:gd name="connsiteX0" fmla="*/ 0 w 630933"/>
                <a:gd name="connsiteY0" fmla="*/ 545833 h 637273"/>
                <a:gd name="connsiteX1" fmla="*/ 315467 w 630933"/>
                <a:gd name="connsiteY1" fmla="*/ 0 h 637273"/>
                <a:gd name="connsiteX2" fmla="*/ 630933 w 630933"/>
                <a:gd name="connsiteY2" fmla="*/ 545833 h 637273"/>
                <a:gd name="connsiteX3" fmla="*/ 91440 w 630933"/>
                <a:gd name="connsiteY3" fmla="*/ 637273 h 637273"/>
                <a:gd name="connsiteX0" fmla="*/ 0 w 630933"/>
                <a:gd name="connsiteY0" fmla="*/ 545833 h 545833"/>
                <a:gd name="connsiteX1" fmla="*/ 315467 w 630933"/>
                <a:gd name="connsiteY1" fmla="*/ 0 h 545833"/>
                <a:gd name="connsiteX2" fmla="*/ 630933 w 630933"/>
                <a:gd name="connsiteY2" fmla="*/ 545833 h 545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0933" h="545833">
                  <a:moveTo>
                    <a:pt x="0" y="545833"/>
                  </a:moveTo>
                  <a:lnTo>
                    <a:pt x="315467" y="0"/>
                  </a:lnTo>
                  <a:lnTo>
                    <a:pt x="630933" y="545833"/>
                  </a:lnTo>
                </a:path>
              </a:pathLst>
            </a:custGeom>
            <a:ln w="6350">
              <a:gradFill flip="none" rotWithShape="1">
                <a:gsLst>
                  <a:gs pos="50000">
                    <a:schemeClr val="tx1">
                      <a:alpha val="50000"/>
                    </a:schemeClr>
                  </a:gs>
                  <a:gs pos="0">
                    <a:schemeClr val="tx1">
                      <a:alpha val="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等腰三角形 1">
              <a:extLst>
                <a:ext uri="{FF2B5EF4-FFF2-40B4-BE49-F238E27FC236}">
                  <a16:creationId xmlns:a16="http://schemas.microsoft.com/office/drawing/2014/main" xmlns="" id="{7E326496-55D7-4652-B013-51B5DAF8BD3D}"/>
                </a:ext>
              </a:extLst>
            </p:cNvPr>
            <p:cNvSpPr/>
            <p:nvPr/>
          </p:nvSpPr>
          <p:spPr>
            <a:xfrm rot="5400000">
              <a:off x="2055040" y="3274634"/>
              <a:ext cx="843340" cy="285306"/>
            </a:xfrm>
            <a:custGeom>
              <a:avLst/>
              <a:gdLst>
                <a:gd name="connsiteX0" fmla="*/ 0 w 630933"/>
                <a:gd name="connsiteY0" fmla="*/ 545833 h 545833"/>
                <a:gd name="connsiteX1" fmla="*/ 315467 w 630933"/>
                <a:gd name="connsiteY1" fmla="*/ 0 h 545833"/>
                <a:gd name="connsiteX2" fmla="*/ 630933 w 630933"/>
                <a:gd name="connsiteY2" fmla="*/ 545833 h 545833"/>
                <a:gd name="connsiteX3" fmla="*/ 0 w 630933"/>
                <a:gd name="connsiteY3" fmla="*/ 545833 h 545833"/>
                <a:gd name="connsiteX0" fmla="*/ 0 w 1118681"/>
                <a:gd name="connsiteY0" fmla="*/ 4121305 h 4121305"/>
                <a:gd name="connsiteX1" fmla="*/ 1118681 w 1118681"/>
                <a:gd name="connsiteY1" fmla="*/ 0 h 4121305"/>
                <a:gd name="connsiteX2" fmla="*/ 315467 w 1118681"/>
                <a:gd name="connsiteY2" fmla="*/ 3575472 h 4121305"/>
                <a:gd name="connsiteX3" fmla="*/ 630933 w 1118681"/>
                <a:gd name="connsiteY3" fmla="*/ 4121305 h 4121305"/>
                <a:gd name="connsiteX4" fmla="*/ 0 w 1118681"/>
                <a:gd name="connsiteY4" fmla="*/ 4121305 h 4121305"/>
                <a:gd name="connsiteX0" fmla="*/ 0 w 630933"/>
                <a:gd name="connsiteY0" fmla="*/ 545833 h 545833"/>
                <a:gd name="connsiteX1" fmla="*/ 315467 w 630933"/>
                <a:gd name="connsiteY1" fmla="*/ 0 h 545833"/>
                <a:gd name="connsiteX2" fmla="*/ 630933 w 630933"/>
                <a:gd name="connsiteY2" fmla="*/ 545833 h 545833"/>
                <a:gd name="connsiteX3" fmla="*/ 0 w 630933"/>
                <a:gd name="connsiteY3" fmla="*/ 545833 h 545833"/>
                <a:gd name="connsiteX0" fmla="*/ 0 w 630933"/>
                <a:gd name="connsiteY0" fmla="*/ 545833 h 637273"/>
                <a:gd name="connsiteX1" fmla="*/ 315467 w 630933"/>
                <a:gd name="connsiteY1" fmla="*/ 0 h 637273"/>
                <a:gd name="connsiteX2" fmla="*/ 630933 w 630933"/>
                <a:gd name="connsiteY2" fmla="*/ 545833 h 637273"/>
                <a:gd name="connsiteX3" fmla="*/ 91440 w 630933"/>
                <a:gd name="connsiteY3" fmla="*/ 637273 h 637273"/>
                <a:gd name="connsiteX0" fmla="*/ 0 w 630933"/>
                <a:gd name="connsiteY0" fmla="*/ 545833 h 545833"/>
                <a:gd name="connsiteX1" fmla="*/ 315467 w 630933"/>
                <a:gd name="connsiteY1" fmla="*/ 0 h 545833"/>
                <a:gd name="connsiteX2" fmla="*/ 630933 w 630933"/>
                <a:gd name="connsiteY2" fmla="*/ 545833 h 545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0933" h="545833">
                  <a:moveTo>
                    <a:pt x="0" y="545833"/>
                  </a:moveTo>
                  <a:lnTo>
                    <a:pt x="315467" y="0"/>
                  </a:lnTo>
                  <a:lnTo>
                    <a:pt x="630933" y="545833"/>
                  </a:lnTo>
                </a:path>
              </a:pathLst>
            </a:custGeom>
            <a:ln w="6350">
              <a:gradFill flip="none" rotWithShape="1">
                <a:gsLst>
                  <a:gs pos="50000">
                    <a:schemeClr val="tx1">
                      <a:alpha val="50000"/>
                    </a:schemeClr>
                  </a:gs>
                  <a:gs pos="0">
                    <a:schemeClr val="tx1">
                      <a:alpha val="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等腰三角形 1">
              <a:extLst>
                <a:ext uri="{FF2B5EF4-FFF2-40B4-BE49-F238E27FC236}">
                  <a16:creationId xmlns:a16="http://schemas.microsoft.com/office/drawing/2014/main" xmlns="" id="{DE236106-7CD4-4B3F-B2AC-C0274CDE5BA3}"/>
                </a:ext>
              </a:extLst>
            </p:cNvPr>
            <p:cNvSpPr/>
            <p:nvPr/>
          </p:nvSpPr>
          <p:spPr>
            <a:xfrm rot="5400000">
              <a:off x="2089796" y="3274634"/>
              <a:ext cx="843340" cy="285306"/>
            </a:xfrm>
            <a:custGeom>
              <a:avLst/>
              <a:gdLst>
                <a:gd name="connsiteX0" fmla="*/ 0 w 630933"/>
                <a:gd name="connsiteY0" fmla="*/ 545833 h 545833"/>
                <a:gd name="connsiteX1" fmla="*/ 315467 w 630933"/>
                <a:gd name="connsiteY1" fmla="*/ 0 h 545833"/>
                <a:gd name="connsiteX2" fmla="*/ 630933 w 630933"/>
                <a:gd name="connsiteY2" fmla="*/ 545833 h 545833"/>
                <a:gd name="connsiteX3" fmla="*/ 0 w 630933"/>
                <a:gd name="connsiteY3" fmla="*/ 545833 h 545833"/>
                <a:gd name="connsiteX0" fmla="*/ 0 w 1118681"/>
                <a:gd name="connsiteY0" fmla="*/ 4121305 h 4121305"/>
                <a:gd name="connsiteX1" fmla="*/ 1118681 w 1118681"/>
                <a:gd name="connsiteY1" fmla="*/ 0 h 4121305"/>
                <a:gd name="connsiteX2" fmla="*/ 315467 w 1118681"/>
                <a:gd name="connsiteY2" fmla="*/ 3575472 h 4121305"/>
                <a:gd name="connsiteX3" fmla="*/ 630933 w 1118681"/>
                <a:gd name="connsiteY3" fmla="*/ 4121305 h 4121305"/>
                <a:gd name="connsiteX4" fmla="*/ 0 w 1118681"/>
                <a:gd name="connsiteY4" fmla="*/ 4121305 h 4121305"/>
                <a:gd name="connsiteX0" fmla="*/ 0 w 630933"/>
                <a:gd name="connsiteY0" fmla="*/ 545833 h 545833"/>
                <a:gd name="connsiteX1" fmla="*/ 315467 w 630933"/>
                <a:gd name="connsiteY1" fmla="*/ 0 h 545833"/>
                <a:gd name="connsiteX2" fmla="*/ 630933 w 630933"/>
                <a:gd name="connsiteY2" fmla="*/ 545833 h 545833"/>
                <a:gd name="connsiteX3" fmla="*/ 0 w 630933"/>
                <a:gd name="connsiteY3" fmla="*/ 545833 h 545833"/>
                <a:gd name="connsiteX0" fmla="*/ 0 w 630933"/>
                <a:gd name="connsiteY0" fmla="*/ 545833 h 637273"/>
                <a:gd name="connsiteX1" fmla="*/ 315467 w 630933"/>
                <a:gd name="connsiteY1" fmla="*/ 0 h 637273"/>
                <a:gd name="connsiteX2" fmla="*/ 630933 w 630933"/>
                <a:gd name="connsiteY2" fmla="*/ 545833 h 637273"/>
                <a:gd name="connsiteX3" fmla="*/ 91440 w 630933"/>
                <a:gd name="connsiteY3" fmla="*/ 637273 h 637273"/>
                <a:gd name="connsiteX0" fmla="*/ 0 w 630933"/>
                <a:gd name="connsiteY0" fmla="*/ 545833 h 545833"/>
                <a:gd name="connsiteX1" fmla="*/ 315467 w 630933"/>
                <a:gd name="connsiteY1" fmla="*/ 0 h 545833"/>
                <a:gd name="connsiteX2" fmla="*/ 630933 w 630933"/>
                <a:gd name="connsiteY2" fmla="*/ 545833 h 545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0933" h="545833">
                  <a:moveTo>
                    <a:pt x="0" y="545833"/>
                  </a:moveTo>
                  <a:lnTo>
                    <a:pt x="315467" y="0"/>
                  </a:lnTo>
                  <a:lnTo>
                    <a:pt x="630933" y="545833"/>
                  </a:lnTo>
                </a:path>
              </a:pathLst>
            </a:custGeom>
            <a:ln w="6350">
              <a:gradFill flip="none" rotWithShape="1">
                <a:gsLst>
                  <a:gs pos="50000">
                    <a:schemeClr val="tx1">
                      <a:alpha val="50000"/>
                    </a:schemeClr>
                  </a:gs>
                  <a:gs pos="0">
                    <a:schemeClr val="tx1">
                      <a:alpha val="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xmlns="" id="{250F49C0-7C59-402B-9588-39ACF575CF07}"/>
              </a:ext>
            </a:extLst>
          </p:cNvPr>
          <p:cNvGrpSpPr/>
          <p:nvPr/>
        </p:nvGrpSpPr>
        <p:grpSpPr>
          <a:xfrm>
            <a:off x="9415427" y="2470323"/>
            <a:ext cx="354818" cy="843340"/>
            <a:chOff x="2299301" y="2995617"/>
            <a:chExt cx="354818" cy="843340"/>
          </a:xfrm>
        </p:grpSpPr>
        <p:sp>
          <p:nvSpPr>
            <p:cNvPr id="81" name="等腰三角形 1">
              <a:extLst>
                <a:ext uri="{FF2B5EF4-FFF2-40B4-BE49-F238E27FC236}">
                  <a16:creationId xmlns:a16="http://schemas.microsoft.com/office/drawing/2014/main" xmlns="" id="{9A342FE6-0F92-4F34-AD1A-F716FD3FB274}"/>
                </a:ext>
              </a:extLst>
            </p:cNvPr>
            <p:cNvSpPr/>
            <p:nvPr/>
          </p:nvSpPr>
          <p:spPr>
            <a:xfrm rot="5400000">
              <a:off x="2020284" y="3274634"/>
              <a:ext cx="843340" cy="285306"/>
            </a:xfrm>
            <a:custGeom>
              <a:avLst/>
              <a:gdLst>
                <a:gd name="connsiteX0" fmla="*/ 0 w 630933"/>
                <a:gd name="connsiteY0" fmla="*/ 545833 h 545833"/>
                <a:gd name="connsiteX1" fmla="*/ 315467 w 630933"/>
                <a:gd name="connsiteY1" fmla="*/ 0 h 545833"/>
                <a:gd name="connsiteX2" fmla="*/ 630933 w 630933"/>
                <a:gd name="connsiteY2" fmla="*/ 545833 h 545833"/>
                <a:gd name="connsiteX3" fmla="*/ 0 w 630933"/>
                <a:gd name="connsiteY3" fmla="*/ 545833 h 545833"/>
                <a:gd name="connsiteX0" fmla="*/ 0 w 1118681"/>
                <a:gd name="connsiteY0" fmla="*/ 4121305 h 4121305"/>
                <a:gd name="connsiteX1" fmla="*/ 1118681 w 1118681"/>
                <a:gd name="connsiteY1" fmla="*/ 0 h 4121305"/>
                <a:gd name="connsiteX2" fmla="*/ 315467 w 1118681"/>
                <a:gd name="connsiteY2" fmla="*/ 3575472 h 4121305"/>
                <a:gd name="connsiteX3" fmla="*/ 630933 w 1118681"/>
                <a:gd name="connsiteY3" fmla="*/ 4121305 h 4121305"/>
                <a:gd name="connsiteX4" fmla="*/ 0 w 1118681"/>
                <a:gd name="connsiteY4" fmla="*/ 4121305 h 4121305"/>
                <a:gd name="connsiteX0" fmla="*/ 0 w 630933"/>
                <a:gd name="connsiteY0" fmla="*/ 545833 h 545833"/>
                <a:gd name="connsiteX1" fmla="*/ 315467 w 630933"/>
                <a:gd name="connsiteY1" fmla="*/ 0 h 545833"/>
                <a:gd name="connsiteX2" fmla="*/ 630933 w 630933"/>
                <a:gd name="connsiteY2" fmla="*/ 545833 h 545833"/>
                <a:gd name="connsiteX3" fmla="*/ 0 w 630933"/>
                <a:gd name="connsiteY3" fmla="*/ 545833 h 545833"/>
                <a:gd name="connsiteX0" fmla="*/ 0 w 630933"/>
                <a:gd name="connsiteY0" fmla="*/ 545833 h 637273"/>
                <a:gd name="connsiteX1" fmla="*/ 315467 w 630933"/>
                <a:gd name="connsiteY1" fmla="*/ 0 h 637273"/>
                <a:gd name="connsiteX2" fmla="*/ 630933 w 630933"/>
                <a:gd name="connsiteY2" fmla="*/ 545833 h 637273"/>
                <a:gd name="connsiteX3" fmla="*/ 91440 w 630933"/>
                <a:gd name="connsiteY3" fmla="*/ 637273 h 637273"/>
                <a:gd name="connsiteX0" fmla="*/ 0 w 630933"/>
                <a:gd name="connsiteY0" fmla="*/ 545833 h 545833"/>
                <a:gd name="connsiteX1" fmla="*/ 315467 w 630933"/>
                <a:gd name="connsiteY1" fmla="*/ 0 h 545833"/>
                <a:gd name="connsiteX2" fmla="*/ 630933 w 630933"/>
                <a:gd name="connsiteY2" fmla="*/ 545833 h 545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0933" h="545833">
                  <a:moveTo>
                    <a:pt x="0" y="545833"/>
                  </a:moveTo>
                  <a:lnTo>
                    <a:pt x="315467" y="0"/>
                  </a:lnTo>
                  <a:lnTo>
                    <a:pt x="630933" y="545833"/>
                  </a:lnTo>
                </a:path>
              </a:pathLst>
            </a:custGeom>
            <a:ln w="6350">
              <a:gradFill flip="none" rotWithShape="1">
                <a:gsLst>
                  <a:gs pos="50000">
                    <a:schemeClr val="tx1">
                      <a:alpha val="50000"/>
                    </a:schemeClr>
                  </a:gs>
                  <a:gs pos="0">
                    <a:schemeClr val="tx1">
                      <a:alpha val="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等腰三角形 1">
              <a:extLst>
                <a:ext uri="{FF2B5EF4-FFF2-40B4-BE49-F238E27FC236}">
                  <a16:creationId xmlns:a16="http://schemas.microsoft.com/office/drawing/2014/main" xmlns="" id="{E8188BD0-40B7-4EB0-8BB2-6077243A792E}"/>
                </a:ext>
              </a:extLst>
            </p:cNvPr>
            <p:cNvSpPr/>
            <p:nvPr/>
          </p:nvSpPr>
          <p:spPr>
            <a:xfrm rot="5400000">
              <a:off x="2055040" y="3274634"/>
              <a:ext cx="843340" cy="285306"/>
            </a:xfrm>
            <a:custGeom>
              <a:avLst/>
              <a:gdLst>
                <a:gd name="connsiteX0" fmla="*/ 0 w 630933"/>
                <a:gd name="connsiteY0" fmla="*/ 545833 h 545833"/>
                <a:gd name="connsiteX1" fmla="*/ 315467 w 630933"/>
                <a:gd name="connsiteY1" fmla="*/ 0 h 545833"/>
                <a:gd name="connsiteX2" fmla="*/ 630933 w 630933"/>
                <a:gd name="connsiteY2" fmla="*/ 545833 h 545833"/>
                <a:gd name="connsiteX3" fmla="*/ 0 w 630933"/>
                <a:gd name="connsiteY3" fmla="*/ 545833 h 545833"/>
                <a:gd name="connsiteX0" fmla="*/ 0 w 1118681"/>
                <a:gd name="connsiteY0" fmla="*/ 4121305 h 4121305"/>
                <a:gd name="connsiteX1" fmla="*/ 1118681 w 1118681"/>
                <a:gd name="connsiteY1" fmla="*/ 0 h 4121305"/>
                <a:gd name="connsiteX2" fmla="*/ 315467 w 1118681"/>
                <a:gd name="connsiteY2" fmla="*/ 3575472 h 4121305"/>
                <a:gd name="connsiteX3" fmla="*/ 630933 w 1118681"/>
                <a:gd name="connsiteY3" fmla="*/ 4121305 h 4121305"/>
                <a:gd name="connsiteX4" fmla="*/ 0 w 1118681"/>
                <a:gd name="connsiteY4" fmla="*/ 4121305 h 4121305"/>
                <a:gd name="connsiteX0" fmla="*/ 0 w 630933"/>
                <a:gd name="connsiteY0" fmla="*/ 545833 h 545833"/>
                <a:gd name="connsiteX1" fmla="*/ 315467 w 630933"/>
                <a:gd name="connsiteY1" fmla="*/ 0 h 545833"/>
                <a:gd name="connsiteX2" fmla="*/ 630933 w 630933"/>
                <a:gd name="connsiteY2" fmla="*/ 545833 h 545833"/>
                <a:gd name="connsiteX3" fmla="*/ 0 w 630933"/>
                <a:gd name="connsiteY3" fmla="*/ 545833 h 545833"/>
                <a:gd name="connsiteX0" fmla="*/ 0 w 630933"/>
                <a:gd name="connsiteY0" fmla="*/ 545833 h 637273"/>
                <a:gd name="connsiteX1" fmla="*/ 315467 w 630933"/>
                <a:gd name="connsiteY1" fmla="*/ 0 h 637273"/>
                <a:gd name="connsiteX2" fmla="*/ 630933 w 630933"/>
                <a:gd name="connsiteY2" fmla="*/ 545833 h 637273"/>
                <a:gd name="connsiteX3" fmla="*/ 91440 w 630933"/>
                <a:gd name="connsiteY3" fmla="*/ 637273 h 637273"/>
                <a:gd name="connsiteX0" fmla="*/ 0 w 630933"/>
                <a:gd name="connsiteY0" fmla="*/ 545833 h 545833"/>
                <a:gd name="connsiteX1" fmla="*/ 315467 w 630933"/>
                <a:gd name="connsiteY1" fmla="*/ 0 h 545833"/>
                <a:gd name="connsiteX2" fmla="*/ 630933 w 630933"/>
                <a:gd name="connsiteY2" fmla="*/ 545833 h 545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0933" h="545833">
                  <a:moveTo>
                    <a:pt x="0" y="545833"/>
                  </a:moveTo>
                  <a:lnTo>
                    <a:pt x="315467" y="0"/>
                  </a:lnTo>
                  <a:lnTo>
                    <a:pt x="630933" y="545833"/>
                  </a:lnTo>
                </a:path>
              </a:pathLst>
            </a:custGeom>
            <a:ln w="6350">
              <a:gradFill flip="none" rotWithShape="1">
                <a:gsLst>
                  <a:gs pos="50000">
                    <a:schemeClr val="tx1">
                      <a:alpha val="50000"/>
                    </a:schemeClr>
                  </a:gs>
                  <a:gs pos="0">
                    <a:schemeClr val="tx1">
                      <a:alpha val="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等腰三角形 1">
              <a:extLst>
                <a:ext uri="{FF2B5EF4-FFF2-40B4-BE49-F238E27FC236}">
                  <a16:creationId xmlns:a16="http://schemas.microsoft.com/office/drawing/2014/main" xmlns="" id="{949FB5D7-DB04-4505-8095-E33187AFC8AF}"/>
                </a:ext>
              </a:extLst>
            </p:cNvPr>
            <p:cNvSpPr/>
            <p:nvPr/>
          </p:nvSpPr>
          <p:spPr>
            <a:xfrm rot="5400000">
              <a:off x="2089796" y="3274634"/>
              <a:ext cx="843340" cy="285306"/>
            </a:xfrm>
            <a:custGeom>
              <a:avLst/>
              <a:gdLst>
                <a:gd name="connsiteX0" fmla="*/ 0 w 630933"/>
                <a:gd name="connsiteY0" fmla="*/ 545833 h 545833"/>
                <a:gd name="connsiteX1" fmla="*/ 315467 w 630933"/>
                <a:gd name="connsiteY1" fmla="*/ 0 h 545833"/>
                <a:gd name="connsiteX2" fmla="*/ 630933 w 630933"/>
                <a:gd name="connsiteY2" fmla="*/ 545833 h 545833"/>
                <a:gd name="connsiteX3" fmla="*/ 0 w 630933"/>
                <a:gd name="connsiteY3" fmla="*/ 545833 h 545833"/>
                <a:gd name="connsiteX0" fmla="*/ 0 w 1118681"/>
                <a:gd name="connsiteY0" fmla="*/ 4121305 h 4121305"/>
                <a:gd name="connsiteX1" fmla="*/ 1118681 w 1118681"/>
                <a:gd name="connsiteY1" fmla="*/ 0 h 4121305"/>
                <a:gd name="connsiteX2" fmla="*/ 315467 w 1118681"/>
                <a:gd name="connsiteY2" fmla="*/ 3575472 h 4121305"/>
                <a:gd name="connsiteX3" fmla="*/ 630933 w 1118681"/>
                <a:gd name="connsiteY3" fmla="*/ 4121305 h 4121305"/>
                <a:gd name="connsiteX4" fmla="*/ 0 w 1118681"/>
                <a:gd name="connsiteY4" fmla="*/ 4121305 h 4121305"/>
                <a:gd name="connsiteX0" fmla="*/ 0 w 630933"/>
                <a:gd name="connsiteY0" fmla="*/ 545833 h 545833"/>
                <a:gd name="connsiteX1" fmla="*/ 315467 w 630933"/>
                <a:gd name="connsiteY1" fmla="*/ 0 h 545833"/>
                <a:gd name="connsiteX2" fmla="*/ 630933 w 630933"/>
                <a:gd name="connsiteY2" fmla="*/ 545833 h 545833"/>
                <a:gd name="connsiteX3" fmla="*/ 0 w 630933"/>
                <a:gd name="connsiteY3" fmla="*/ 545833 h 545833"/>
                <a:gd name="connsiteX0" fmla="*/ 0 w 630933"/>
                <a:gd name="connsiteY0" fmla="*/ 545833 h 637273"/>
                <a:gd name="connsiteX1" fmla="*/ 315467 w 630933"/>
                <a:gd name="connsiteY1" fmla="*/ 0 h 637273"/>
                <a:gd name="connsiteX2" fmla="*/ 630933 w 630933"/>
                <a:gd name="connsiteY2" fmla="*/ 545833 h 637273"/>
                <a:gd name="connsiteX3" fmla="*/ 91440 w 630933"/>
                <a:gd name="connsiteY3" fmla="*/ 637273 h 637273"/>
                <a:gd name="connsiteX0" fmla="*/ 0 w 630933"/>
                <a:gd name="connsiteY0" fmla="*/ 545833 h 545833"/>
                <a:gd name="connsiteX1" fmla="*/ 315467 w 630933"/>
                <a:gd name="connsiteY1" fmla="*/ 0 h 545833"/>
                <a:gd name="connsiteX2" fmla="*/ 630933 w 630933"/>
                <a:gd name="connsiteY2" fmla="*/ 545833 h 545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0933" h="545833">
                  <a:moveTo>
                    <a:pt x="0" y="545833"/>
                  </a:moveTo>
                  <a:lnTo>
                    <a:pt x="315467" y="0"/>
                  </a:lnTo>
                  <a:lnTo>
                    <a:pt x="630933" y="545833"/>
                  </a:lnTo>
                </a:path>
              </a:pathLst>
            </a:custGeom>
            <a:ln w="6350">
              <a:gradFill flip="none" rotWithShape="1">
                <a:gsLst>
                  <a:gs pos="50000">
                    <a:schemeClr val="tx1">
                      <a:alpha val="50000"/>
                    </a:schemeClr>
                  </a:gs>
                  <a:gs pos="0">
                    <a:schemeClr val="tx1">
                      <a:alpha val="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文本占位符 30">
            <a:extLst>
              <a:ext uri="{FF2B5EF4-FFF2-40B4-BE49-F238E27FC236}">
                <a16:creationId xmlns:a16="http://schemas.microsoft.com/office/drawing/2014/main" xmlns="" id="{5F0B9C8A-B81C-42FB-9CBE-E3CC9356ADB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请在此处输入标题</a:t>
            </a:r>
          </a:p>
        </p:txBody>
      </p:sp>
      <p:grpSp>
        <p:nvGrpSpPr>
          <p:cNvPr id="16" name="图形 105">
            <a:extLst>
              <a:ext uri="{FF2B5EF4-FFF2-40B4-BE49-F238E27FC236}">
                <a16:creationId xmlns:a16="http://schemas.microsoft.com/office/drawing/2014/main" xmlns="" id="{50548D36-723D-48B3-B272-C74D938C8AF9}"/>
              </a:ext>
            </a:extLst>
          </p:cNvPr>
          <p:cNvGrpSpPr/>
          <p:nvPr/>
        </p:nvGrpSpPr>
        <p:grpSpPr>
          <a:xfrm>
            <a:off x="3517547" y="2125255"/>
            <a:ext cx="446196" cy="446196"/>
            <a:chOff x="3517547" y="2650549"/>
            <a:chExt cx="446196" cy="446196"/>
          </a:xfrm>
          <a:solidFill>
            <a:schemeClr val="tx1"/>
          </a:solidFill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xmlns="" id="{BDF94CBE-71E8-42DD-A9DF-D9C70D6512FF}"/>
                </a:ext>
              </a:extLst>
            </p:cNvPr>
            <p:cNvSpPr/>
            <p:nvPr/>
          </p:nvSpPr>
          <p:spPr>
            <a:xfrm>
              <a:off x="3522679" y="2650551"/>
              <a:ext cx="336068" cy="178847"/>
            </a:xfrm>
            <a:custGeom>
              <a:avLst/>
              <a:gdLst>
                <a:gd name="connsiteX0" fmla="*/ 226697 w 336068"/>
                <a:gd name="connsiteY0" fmla="*/ 176 h 178847"/>
                <a:gd name="connsiteX1" fmla="*/ 131240 w 336068"/>
                <a:gd name="connsiteY1" fmla="*/ 17607 h 178847"/>
                <a:gd name="connsiteX2" fmla="*/ 52157 w 336068"/>
                <a:gd name="connsiteY2" fmla="*/ 73839 h 178847"/>
                <a:gd name="connsiteX3" fmla="*/ 146490 w 336068"/>
                <a:gd name="connsiteY3" fmla="*/ 53741 h 178847"/>
                <a:gd name="connsiteX4" fmla="*/ 226697 w 336068"/>
                <a:gd name="connsiteY4" fmla="*/ 176 h 178847"/>
                <a:gd name="connsiteX5" fmla="*/ 187302 w 336068"/>
                <a:gd name="connsiteY5" fmla="*/ 150443 h 178847"/>
                <a:gd name="connsiteX6" fmla="*/ 336069 w 336068"/>
                <a:gd name="connsiteY6" fmla="*/ 33874 h 178847"/>
                <a:gd name="connsiteX7" fmla="*/ 278256 w 336068"/>
                <a:gd name="connsiteY7" fmla="*/ 8354 h 178847"/>
                <a:gd name="connsiteX8" fmla="*/ 261724 w 336068"/>
                <a:gd name="connsiteY8" fmla="*/ 26824 h 178847"/>
                <a:gd name="connsiteX9" fmla="*/ 163428 w 336068"/>
                <a:gd name="connsiteY9" fmla="*/ 93875 h 178847"/>
                <a:gd name="connsiteX10" fmla="*/ 46814 w 336068"/>
                <a:gd name="connsiteY10" fmla="*/ 117524 h 178847"/>
                <a:gd name="connsiteX11" fmla="*/ 22047 w 336068"/>
                <a:gd name="connsiteY11" fmla="*/ 116484 h 178847"/>
                <a:gd name="connsiteX12" fmla="*/ 0 w 336068"/>
                <a:gd name="connsiteY12" fmla="*/ 175708 h 178847"/>
                <a:gd name="connsiteX13" fmla="*/ 187302 w 336068"/>
                <a:gd name="connsiteY13" fmla="*/ 150443 h 178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36068" h="178847">
                  <a:moveTo>
                    <a:pt x="226697" y="176"/>
                  </a:moveTo>
                  <a:cubicBezTo>
                    <a:pt x="194957" y="-1089"/>
                    <a:pt x="162442" y="4438"/>
                    <a:pt x="131240" y="17607"/>
                  </a:cubicBezTo>
                  <a:cubicBezTo>
                    <a:pt x="100036" y="30776"/>
                    <a:pt x="73394" y="50216"/>
                    <a:pt x="52157" y="73839"/>
                  </a:cubicBezTo>
                  <a:cubicBezTo>
                    <a:pt x="83719" y="73233"/>
                    <a:pt x="115677" y="66745"/>
                    <a:pt x="146490" y="53741"/>
                  </a:cubicBezTo>
                  <a:cubicBezTo>
                    <a:pt x="177302" y="40736"/>
                    <a:pt x="204245" y="22366"/>
                    <a:pt x="226697" y="176"/>
                  </a:cubicBezTo>
                  <a:close/>
                  <a:moveTo>
                    <a:pt x="187302" y="150443"/>
                  </a:moveTo>
                  <a:cubicBezTo>
                    <a:pt x="248556" y="124591"/>
                    <a:pt x="298968" y="83701"/>
                    <a:pt x="336069" y="33874"/>
                  </a:cubicBezTo>
                  <a:cubicBezTo>
                    <a:pt x="318099" y="22682"/>
                    <a:pt x="298635" y="14090"/>
                    <a:pt x="278256" y="8354"/>
                  </a:cubicBezTo>
                  <a:cubicBezTo>
                    <a:pt x="273001" y="14735"/>
                    <a:pt x="267486" y="20897"/>
                    <a:pt x="261724" y="26824"/>
                  </a:cubicBezTo>
                  <a:cubicBezTo>
                    <a:pt x="233756" y="55592"/>
                    <a:pt x="200685" y="78151"/>
                    <a:pt x="163428" y="93875"/>
                  </a:cubicBezTo>
                  <a:cubicBezTo>
                    <a:pt x="126172" y="109599"/>
                    <a:pt x="86936" y="117556"/>
                    <a:pt x="46814" y="117524"/>
                  </a:cubicBezTo>
                  <a:cubicBezTo>
                    <a:pt x="38548" y="117518"/>
                    <a:pt x="30285" y="117171"/>
                    <a:pt x="22047" y="116484"/>
                  </a:cubicBezTo>
                  <a:cubicBezTo>
                    <a:pt x="11941" y="135087"/>
                    <a:pt x="4518" y="155026"/>
                    <a:pt x="0" y="175708"/>
                  </a:cubicBezTo>
                  <a:cubicBezTo>
                    <a:pt x="61582" y="183888"/>
                    <a:pt x="126047" y="176295"/>
                    <a:pt x="187302" y="150443"/>
                  </a:cubicBezTo>
                  <a:close/>
                </a:path>
              </a:pathLst>
            </a:custGeom>
            <a:grpFill/>
            <a:ln w="4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xmlns="" id="{22DE8C28-E107-4422-83CC-E0EA5A70B71F}"/>
                </a:ext>
              </a:extLst>
            </p:cNvPr>
            <p:cNvSpPr/>
            <p:nvPr/>
          </p:nvSpPr>
          <p:spPr>
            <a:xfrm>
              <a:off x="3517549" y="2711076"/>
              <a:ext cx="415195" cy="223283"/>
            </a:xfrm>
            <a:custGeom>
              <a:avLst/>
              <a:gdLst>
                <a:gd name="connsiteX0" fmla="*/ 233243 w 415195"/>
                <a:gd name="connsiteY0" fmla="*/ 186620 h 223283"/>
                <a:gd name="connsiteX1" fmla="*/ 415195 w 415195"/>
                <a:gd name="connsiteY1" fmla="*/ 49197 h 223283"/>
                <a:gd name="connsiteX2" fmla="*/ 375870 w 415195"/>
                <a:gd name="connsiteY2" fmla="*/ 0 h 223283"/>
                <a:gd name="connsiteX3" fmla="*/ 342099 w 415195"/>
                <a:gd name="connsiteY3" fmla="*/ 39516 h 223283"/>
                <a:gd name="connsiteX4" fmla="*/ 209370 w 415195"/>
                <a:gd name="connsiteY4" fmla="*/ 130053 h 223283"/>
                <a:gd name="connsiteX5" fmla="*/ 51908 w 415195"/>
                <a:gd name="connsiteY5" fmla="*/ 161988 h 223283"/>
                <a:gd name="connsiteX6" fmla="*/ 37 w 415195"/>
                <a:gd name="connsiteY6" fmla="*/ 158617 h 223283"/>
                <a:gd name="connsiteX7" fmla="*/ 7851 w 415195"/>
                <a:gd name="connsiteY7" fmla="*/ 221112 h 223283"/>
                <a:gd name="connsiteX8" fmla="*/ 233243 w 415195"/>
                <a:gd name="connsiteY8" fmla="*/ 186620 h 223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5195" h="223283">
                  <a:moveTo>
                    <a:pt x="233243" y="186620"/>
                  </a:moveTo>
                  <a:cubicBezTo>
                    <a:pt x="306898" y="155535"/>
                    <a:pt x="368408" y="107605"/>
                    <a:pt x="415195" y="49197"/>
                  </a:cubicBezTo>
                  <a:cubicBezTo>
                    <a:pt x="404295" y="30675"/>
                    <a:pt x="390994" y="14197"/>
                    <a:pt x="375870" y="0"/>
                  </a:cubicBezTo>
                  <a:cubicBezTo>
                    <a:pt x="365472" y="13882"/>
                    <a:pt x="354192" y="27082"/>
                    <a:pt x="342099" y="39516"/>
                  </a:cubicBezTo>
                  <a:cubicBezTo>
                    <a:pt x="304338" y="78358"/>
                    <a:pt x="259682" y="108819"/>
                    <a:pt x="209370" y="130053"/>
                  </a:cubicBezTo>
                  <a:cubicBezTo>
                    <a:pt x="159058" y="151286"/>
                    <a:pt x="106080" y="162031"/>
                    <a:pt x="51908" y="161988"/>
                  </a:cubicBezTo>
                  <a:cubicBezTo>
                    <a:pt x="34563" y="161977"/>
                    <a:pt x="17237" y="160851"/>
                    <a:pt x="37" y="158617"/>
                  </a:cubicBezTo>
                  <a:cubicBezTo>
                    <a:pt x="-349" y="179715"/>
                    <a:pt x="2283" y="200759"/>
                    <a:pt x="7851" y="221112"/>
                  </a:cubicBezTo>
                  <a:cubicBezTo>
                    <a:pt x="82339" y="228338"/>
                    <a:pt x="159589" y="217704"/>
                    <a:pt x="233243" y="186620"/>
                  </a:cubicBezTo>
                  <a:close/>
                </a:path>
              </a:pathLst>
            </a:custGeom>
            <a:grpFill/>
            <a:ln w="4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xmlns="" id="{F060A632-F476-4237-9C5E-2078EC08AC51}"/>
                </a:ext>
              </a:extLst>
            </p:cNvPr>
            <p:cNvSpPr/>
            <p:nvPr/>
          </p:nvSpPr>
          <p:spPr>
            <a:xfrm>
              <a:off x="3543164" y="2804499"/>
              <a:ext cx="420577" cy="292242"/>
            </a:xfrm>
            <a:custGeom>
              <a:avLst/>
              <a:gdLst>
                <a:gd name="connsiteX0" fmla="*/ 409539 w 420577"/>
                <a:gd name="connsiteY0" fmla="*/ 0 h 292242"/>
                <a:gd name="connsiteX1" fmla="*/ 391730 w 420577"/>
                <a:gd name="connsiteY1" fmla="*/ 19310 h 292242"/>
                <a:gd name="connsiteX2" fmla="*/ 224567 w 420577"/>
                <a:gd name="connsiteY2" fmla="*/ 133331 h 292242"/>
                <a:gd name="connsiteX3" fmla="*/ 26258 w 420577"/>
                <a:gd name="connsiteY3" fmla="*/ 173553 h 292242"/>
                <a:gd name="connsiteX4" fmla="*/ 0 w 420577"/>
                <a:gd name="connsiteY4" fmla="*/ 172842 h 292242"/>
                <a:gd name="connsiteX5" fmla="*/ 47669 w 420577"/>
                <a:gd name="connsiteY5" fmla="*/ 234455 h 292242"/>
                <a:gd name="connsiteX6" fmla="*/ 248441 w 420577"/>
                <a:gd name="connsiteY6" fmla="*/ 189899 h 292242"/>
                <a:gd name="connsiteX7" fmla="*/ 420431 w 420577"/>
                <a:gd name="connsiteY7" fmla="*/ 77135 h 292242"/>
                <a:gd name="connsiteX8" fmla="*/ 409539 w 420577"/>
                <a:gd name="connsiteY8" fmla="*/ 0 h 292242"/>
                <a:gd name="connsiteX9" fmla="*/ 107436 w 420577"/>
                <a:gd name="connsiteY9" fmla="*/ 273200 h 292242"/>
                <a:gd name="connsiteX10" fmla="*/ 284204 w 420577"/>
                <a:gd name="connsiteY10" fmla="*/ 274635 h 292242"/>
                <a:gd name="connsiteX11" fmla="*/ 406492 w 420577"/>
                <a:gd name="connsiteY11" fmla="*/ 146986 h 292242"/>
                <a:gd name="connsiteX12" fmla="*/ 265380 w 420577"/>
                <a:gd name="connsiteY12" fmla="*/ 230033 h 292242"/>
                <a:gd name="connsiteX13" fmla="*/ 107436 w 420577"/>
                <a:gd name="connsiteY13" fmla="*/ 273200 h 292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20577" h="292242">
                  <a:moveTo>
                    <a:pt x="409539" y="0"/>
                  </a:moveTo>
                  <a:cubicBezTo>
                    <a:pt x="403770" y="6589"/>
                    <a:pt x="397833" y="13028"/>
                    <a:pt x="391730" y="19310"/>
                  </a:cubicBezTo>
                  <a:cubicBezTo>
                    <a:pt x="344176" y="68226"/>
                    <a:pt x="287933" y="106588"/>
                    <a:pt x="224567" y="133331"/>
                  </a:cubicBezTo>
                  <a:cubicBezTo>
                    <a:pt x="161201" y="160075"/>
                    <a:pt x="94480" y="173607"/>
                    <a:pt x="26258" y="173553"/>
                  </a:cubicBezTo>
                  <a:cubicBezTo>
                    <a:pt x="17500" y="173544"/>
                    <a:pt x="8745" y="173307"/>
                    <a:pt x="0" y="172842"/>
                  </a:cubicBezTo>
                  <a:cubicBezTo>
                    <a:pt x="12436" y="196589"/>
                    <a:pt x="28687" y="217276"/>
                    <a:pt x="47669" y="234455"/>
                  </a:cubicBezTo>
                  <a:cubicBezTo>
                    <a:pt x="114926" y="232027"/>
                    <a:pt x="182848" y="217582"/>
                    <a:pt x="248441" y="189899"/>
                  </a:cubicBezTo>
                  <a:cubicBezTo>
                    <a:pt x="314035" y="162215"/>
                    <a:pt x="371768" y="123629"/>
                    <a:pt x="420431" y="77135"/>
                  </a:cubicBezTo>
                  <a:cubicBezTo>
                    <a:pt x="421363" y="51551"/>
                    <a:pt x="417877" y="25477"/>
                    <a:pt x="409539" y="0"/>
                  </a:cubicBezTo>
                  <a:close/>
                  <a:moveTo>
                    <a:pt x="107436" y="273200"/>
                  </a:moveTo>
                  <a:cubicBezTo>
                    <a:pt x="161676" y="297121"/>
                    <a:pt x="225277" y="299505"/>
                    <a:pt x="284204" y="274635"/>
                  </a:cubicBezTo>
                  <a:cubicBezTo>
                    <a:pt x="343131" y="249766"/>
                    <a:pt x="385792" y="202536"/>
                    <a:pt x="406492" y="146986"/>
                  </a:cubicBezTo>
                  <a:cubicBezTo>
                    <a:pt x="363664" y="180665"/>
                    <a:pt x="316444" y="208482"/>
                    <a:pt x="265380" y="230033"/>
                  </a:cubicBezTo>
                  <a:cubicBezTo>
                    <a:pt x="214316" y="251583"/>
                    <a:pt x="161445" y="266010"/>
                    <a:pt x="107436" y="273200"/>
                  </a:cubicBezTo>
                  <a:close/>
                </a:path>
              </a:pathLst>
            </a:custGeom>
            <a:grpFill/>
            <a:ln w="4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0" name="图形 106">
            <a:extLst>
              <a:ext uri="{FF2B5EF4-FFF2-40B4-BE49-F238E27FC236}">
                <a16:creationId xmlns:a16="http://schemas.microsoft.com/office/drawing/2014/main" xmlns="" id="{932999F0-5324-4F88-880F-F8DFD705FB1A}"/>
              </a:ext>
            </a:extLst>
          </p:cNvPr>
          <p:cNvGrpSpPr/>
          <p:nvPr/>
        </p:nvGrpSpPr>
        <p:grpSpPr>
          <a:xfrm>
            <a:off x="5793921" y="2051782"/>
            <a:ext cx="593141" cy="593141"/>
            <a:chOff x="5793921" y="2577076"/>
            <a:chExt cx="593141" cy="593141"/>
          </a:xfrm>
          <a:solidFill>
            <a:schemeClr val="tx1"/>
          </a:solidFill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xmlns="" id="{5828A5B3-47BD-4843-8B92-38A33AF2D4B2}"/>
                </a:ext>
              </a:extLst>
            </p:cNvPr>
            <p:cNvSpPr/>
            <p:nvPr/>
          </p:nvSpPr>
          <p:spPr>
            <a:xfrm>
              <a:off x="5830992" y="2659617"/>
              <a:ext cx="518998" cy="428057"/>
            </a:xfrm>
            <a:custGeom>
              <a:avLst/>
              <a:gdLst>
                <a:gd name="connsiteX0" fmla="*/ 458178 w 518998"/>
                <a:gd name="connsiteY0" fmla="*/ 377085 h 428057"/>
                <a:gd name="connsiteX1" fmla="*/ 437210 w 518998"/>
                <a:gd name="connsiteY1" fmla="*/ 388090 h 428057"/>
                <a:gd name="connsiteX2" fmla="*/ 37477 w 518998"/>
                <a:gd name="connsiteY2" fmla="*/ 388090 h 428057"/>
                <a:gd name="connsiteX3" fmla="*/ 28962 w 518998"/>
                <a:gd name="connsiteY3" fmla="*/ 379575 h 428057"/>
                <a:gd name="connsiteX4" fmla="*/ 28962 w 518998"/>
                <a:gd name="connsiteY4" fmla="*/ 71652 h 428057"/>
                <a:gd name="connsiteX5" fmla="*/ 14481 w 518998"/>
                <a:gd name="connsiteY5" fmla="*/ 57171 h 428057"/>
                <a:gd name="connsiteX6" fmla="*/ 0 w 518998"/>
                <a:gd name="connsiteY6" fmla="*/ 71652 h 428057"/>
                <a:gd name="connsiteX7" fmla="*/ 0 w 518998"/>
                <a:gd name="connsiteY7" fmla="*/ 379575 h 428057"/>
                <a:gd name="connsiteX8" fmla="*/ 37477 w 518998"/>
                <a:gd name="connsiteY8" fmla="*/ 417052 h 428057"/>
                <a:gd name="connsiteX9" fmla="*/ 437210 w 518998"/>
                <a:gd name="connsiteY9" fmla="*/ 417052 h 428057"/>
                <a:gd name="connsiteX10" fmla="*/ 458178 w 518998"/>
                <a:gd name="connsiteY10" fmla="*/ 428058 h 428057"/>
                <a:gd name="connsiteX11" fmla="*/ 483665 w 518998"/>
                <a:gd name="connsiteY11" fmla="*/ 402571 h 428057"/>
                <a:gd name="connsiteX12" fmla="*/ 458178 w 518998"/>
                <a:gd name="connsiteY12" fmla="*/ 377085 h 428057"/>
                <a:gd name="connsiteX13" fmla="*/ 481522 w 518998"/>
                <a:gd name="connsiteY13" fmla="*/ 11006 h 428057"/>
                <a:gd name="connsiteX14" fmla="*/ 81789 w 518998"/>
                <a:gd name="connsiteY14" fmla="*/ 11006 h 428057"/>
                <a:gd name="connsiteX15" fmla="*/ 60820 w 518998"/>
                <a:gd name="connsiteY15" fmla="*/ 0 h 428057"/>
                <a:gd name="connsiteX16" fmla="*/ 35334 w 518998"/>
                <a:gd name="connsiteY16" fmla="*/ 25487 h 428057"/>
                <a:gd name="connsiteX17" fmla="*/ 60820 w 518998"/>
                <a:gd name="connsiteY17" fmla="*/ 50973 h 428057"/>
                <a:gd name="connsiteX18" fmla="*/ 81789 w 518998"/>
                <a:gd name="connsiteY18" fmla="*/ 39968 h 428057"/>
                <a:gd name="connsiteX19" fmla="*/ 481522 w 518998"/>
                <a:gd name="connsiteY19" fmla="*/ 39968 h 428057"/>
                <a:gd name="connsiteX20" fmla="*/ 490036 w 518998"/>
                <a:gd name="connsiteY20" fmla="*/ 48482 h 428057"/>
                <a:gd name="connsiteX21" fmla="*/ 490036 w 518998"/>
                <a:gd name="connsiteY21" fmla="*/ 356406 h 428057"/>
                <a:gd name="connsiteX22" fmla="*/ 518998 w 518998"/>
                <a:gd name="connsiteY22" fmla="*/ 356406 h 428057"/>
                <a:gd name="connsiteX23" fmla="*/ 518998 w 518998"/>
                <a:gd name="connsiteY23" fmla="*/ 48482 h 428057"/>
                <a:gd name="connsiteX24" fmla="*/ 481522 w 518998"/>
                <a:gd name="connsiteY24" fmla="*/ 11006 h 428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18998" h="428057">
                  <a:moveTo>
                    <a:pt x="458178" y="377085"/>
                  </a:moveTo>
                  <a:cubicBezTo>
                    <a:pt x="449490" y="377085"/>
                    <a:pt x="441786" y="381429"/>
                    <a:pt x="437210" y="388090"/>
                  </a:cubicBezTo>
                  <a:lnTo>
                    <a:pt x="37477" y="388090"/>
                  </a:lnTo>
                  <a:cubicBezTo>
                    <a:pt x="32785" y="388090"/>
                    <a:pt x="28962" y="384267"/>
                    <a:pt x="28962" y="379575"/>
                  </a:cubicBezTo>
                  <a:lnTo>
                    <a:pt x="28962" y="71652"/>
                  </a:lnTo>
                  <a:cubicBezTo>
                    <a:pt x="28962" y="63658"/>
                    <a:pt x="22474" y="57171"/>
                    <a:pt x="14481" y="57171"/>
                  </a:cubicBezTo>
                  <a:cubicBezTo>
                    <a:pt x="6487" y="57171"/>
                    <a:pt x="0" y="63658"/>
                    <a:pt x="0" y="71652"/>
                  </a:cubicBezTo>
                  <a:lnTo>
                    <a:pt x="0" y="379575"/>
                  </a:lnTo>
                  <a:cubicBezTo>
                    <a:pt x="0" y="400254"/>
                    <a:pt x="16798" y="417052"/>
                    <a:pt x="37477" y="417052"/>
                  </a:cubicBezTo>
                  <a:lnTo>
                    <a:pt x="437210" y="417052"/>
                  </a:lnTo>
                  <a:cubicBezTo>
                    <a:pt x="441786" y="423714"/>
                    <a:pt x="449490" y="428058"/>
                    <a:pt x="458178" y="428058"/>
                  </a:cubicBezTo>
                  <a:cubicBezTo>
                    <a:pt x="472254" y="428058"/>
                    <a:pt x="483665" y="416647"/>
                    <a:pt x="483665" y="402571"/>
                  </a:cubicBezTo>
                  <a:cubicBezTo>
                    <a:pt x="483665" y="388496"/>
                    <a:pt x="472254" y="377085"/>
                    <a:pt x="458178" y="377085"/>
                  </a:cubicBezTo>
                  <a:close/>
                  <a:moveTo>
                    <a:pt x="481522" y="11006"/>
                  </a:moveTo>
                  <a:lnTo>
                    <a:pt x="81789" y="11006"/>
                  </a:lnTo>
                  <a:cubicBezTo>
                    <a:pt x="77213" y="4344"/>
                    <a:pt x="69509" y="0"/>
                    <a:pt x="60820" y="0"/>
                  </a:cubicBezTo>
                  <a:cubicBezTo>
                    <a:pt x="46745" y="0"/>
                    <a:pt x="35334" y="11411"/>
                    <a:pt x="35334" y="25487"/>
                  </a:cubicBezTo>
                  <a:cubicBezTo>
                    <a:pt x="35334" y="39562"/>
                    <a:pt x="46745" y="50973"/>
                    <a:pt x="60820" y="50973"/>
                  </a:cubicBezTo>
                  <a:cubicBezTo>
                    <a:pt x="69509" y="50973"/>
                    <a:pt x="77213" y="46629"/>
                    <a:pt x="81789" y="39968"/>
                  </a:cubicBezTo>
                  <a:lnTo>
                    <a:pt x="481522" y="39968"/>
                  </a:lnTo>
                  <a:cubicBezTo>
                    <a:pt x="486213" y="39968"/>
                    <a:pt x="490036" y="43790"/>
                    <a:pt x="490036" y="48482"/>
                  </a:cubicBezTo>
                  <a:lnTo>
                    <a:pt x="490036" y="356406"/>
                  </a:lnTo>
                  <a:lnTo>
                    <a:pt x="518998" y="356406"/>
                  </a:lnTo>
                  <a:lnTo>
                    <a:pt x="518998" y="48482"/>
                  </a:lnTo>
                  <a:cubicBezTo>
                    <a:pt x="518998" y="27803"/>
                    <a:pt x="502200" y="11006"/>
                    <a:pt x="481522" y="11006"/>
                  </a:cubicBezTo>
                  <a:close/>
                </a:path>
              </a:pathLst>
            </a:custGeom>
            <a:grpFill/>
            <a:ln w="5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xmlns="" id="{FC484845-21A9-4150-97D4-01BEE66DD2A2}"/>
                </a:ext>
              </a:extLst>
            </p:cNvPr>
            <p:cNvSpPr/>
            <p:nvPr/>
          </p:nvSpPr>
          <p:spPr>
            <a:xfrm>
              <a:off x="5914982" y="2733180"/>
              <a:ext cx="344647" cy="273980"/>
            </a:xfrm>
            <a:custGeom>
              <a:avLst/>
              <a:gdLst>
                <a:gd name="connsiteX0" fmla="*/ 111388 w 344647"/>
                <a:gd name="connsiteY0" fmla="*/ 59082 h 273980"/>
                <a:gd name="connsiteX1" fmla="*/ 72231 w 344647"/>
                <a:gd name="connsiteY1" fmla="*/ 59082 h 273980"/>
                <a:gd name="connsiteX2" fmla="*/ 39968 w 344647"/>
                <a:gd name="connsiteY2" fmla="*/ 91346 h 273980"/>
                <a:gd name="connsiteX3" fmla="*/ 39968 w 344647"/>
                <a:gd name="connsiteY3" fmla="*/ 245018 h 273980"/>
                <a:gd name="connsiteX4" fmla="*/ 14481 w 344647"/>
                <a:gd name="connsiteY4" fmla="*/ 245018 h 273980"/>
                <a:gd name="connsiteX5" fmla="*/ 0 w 344647"/>
                <a:gd name="connsiteY5" fmla="*/ 259499 h 273980"/>
                <a:gd name="connsiteX6" fmla="*/ 14481 w 344647"/>
                <a:gd name="connsiteY6" fmla="*/ 273980 h 273980"/>
                <a:gd name="connsiteX7" fmla="*/ 330166 w 344647"/>
                <a:gd name="connsiteY7" fmla="*/ 273980 h 273980"/>
                <a:gd name="connsiteX8" fmla="*/ 344647 w 344647"/>
                <a:gd name="connsiteY8" fmla="*/ 259499 h 273980"/>
                <a:gd name="connsiteX9" fmla="*/ 330166 w 344647"/>
                <a:gd name="connsiteY9" fmla="*/ 245018 h 273980"/>
                <a:gd name="connsiteX10" fmla="*/ 308735 w 344647"/>
                <a:gd name="connsiteY10" fmla="*/ 245018 h 273980"/>
                <a:gd name="connsiteX11" fmla="*/ 308735 w 344647"/>
                <a:gd name="connsiteY11" fmla="*/ 32264 h 273980"/>
                <a:gd name="connsiteX12" fmla="*/ 276471 w 344647"/>
                <a:gd name="connsiteY12" fmla="*/ 0 h 273980"/>
                <a:gd name="connsiteX13" fmla="*/ 210090 w 344647"/>
                <a:gd name="connsiteY13" fmla="*/ 0 h 273980"/>
                <a:gd name="connsiteX14" fmla="*/ 177826 w 344647"/>
                <a:gd name="connsiteY14" fmla="*/ 32264 h 273980"/>
                <a:gd name="connsiteX15" fmla="*/ 177826 w 344647"/>
                <a:gd name="connsiteY15" fmla="*/ 245018 h 273980"/>
                <a:gd name="connsiteX16" fmla="*/ 143651 w 344647"/>
                <a:gd name="connsiteY16" fmla="*/ 245018 h 273980"/>
                <a:gd name="connsiteX17" fmla="*/ 143651 w 344647"/>
                <a:gd name="connsiteY17" fmla="*/ 91346 h 273980"/>
                <a:gd name="connsiteX18" fmla="*/ 111388 w 344647"/>
                <a:gd name="connsiteY18" fmla="*/ 59082 h 273980"/>
                <a:gd name="connsiteX19" fmla="*/ 68929 w 344647"/>
                <a:gd name="connsiteY19" fmla="*/ 245018 h 273980"/>
                <a:gd name="connsiteX20" fmla="*/ 68929 w 344647"/>
                <a:gd name="connsiteY20" fmla="*/ 91346 h 273980"/>
                <a:gd name="connsiteX21" fmla="*/ 72231 w 344647"/>
                <a:gd name="connsiteY21" fmla="*/ 88044 h 273980"/>
                <a:gd name="connsiteX22" fmla="*/ 111388 w 344647"/>
                <a:gd name="connsiteY22" fmla="*/ 88044 h 273980"/>
                <a:gd name="connsiteX23" fmla="*/ 114689 w 344647"/>
                <a:gd name="connsiteY23" fmla="*/ 91346 h 273980"/>
                <a:gd name="connsiteX24" fmla="*/ 114689 w 344647"/>
                <a:gd name="connsiteY24" fmla="*/ 245018 h 273980"/>
                <a:gd name="connsiteX25" fmla="*/ 68929 w 344647"/>
                <a:gd name="connsiteY25" fmla="*/ 245018 h 273980"/>
                <a:gd name="connsiteX26" fmla="*/ 206788 w 344647"/>
                <a:gd name="connsiteY26" fmla="*/ 32264 h 273980"/>
                <a:gd name="connsiteX27" fmla="*/ 210090 w 344647"/>
                <a:gd name="connsiteY27" fmla="*/ 28962 h 273980"/>
                <a:gd name="connsiteX28" fmla="*/ 276471 w 344647"/>
                <a:gd name="connsiteY28" fmla="*/ 28962 h 273980"/>
                <a:gd name="connsiteX29" fmla="*/ 279773 w 344647"/>
                <a:gd name="connsiteY29" fmla="*/ 32264 h 273980"/>
                <a:gd name="connsiteX30" fmla="*/ 279773 w 344647"/>
                <a:gd name="connsiteY30" fmla="*/ 245018 h 273980"/>
                <a:gd name="connsiteX31" fmla="*/ 206788 w 344647"/>
                <a:gd name="connsiteY31" fmla="*/ 245018 h 273980"/>
                <a:gd name="connsiteX32" fmla="*/ 206788 w 344647"/>
                <a:gd name="connsiteY32" fmla="*/ 32264 h 273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44647" h="273980">
                  <a:moveTo>
                    <a:pt x="111388" y="59082"/>
                  </a:moveTo>
                  <a:lnTo>
                    <a:pt x="72231" y="59082"/>
                  </a:lnTo>
                  <a:cubicBezTo>
                    <a:pt x="54448" y="59082"/>
                    <a:pt x="39968" y="73563"/>
                    <a:pt x="39968" y="91346"/>
                  </a:cubicBezTo>
                  <a:lnTo>
                    <a:pt x="39968" y="245018"/>
                  </a:lnTo>
                  <a:lnTo>
                    <a:pt x="14481" y="245018"/>
                  </a:lnTo>
                  <a:cubicBezTo>
                    <a:pt x="6487" y="245018"/>
                    <a:pt x="0" y="251506"/>
                    <a:pt x="0" y="259499"/>
                  </a:cubicBezTo>
                  <a:cubicBezTo>
                    <a:pt x="0" y="267493"/>
                    <a:pt x="6487" y="273980"/>
                    <a:pt x="14481" y="273980"/>
                  </a:cubicBezTo>
                  <a:lnTo>
                    <a:pt x="330166" y="273980"/>
                  </a:lnTo>
                  <a:cubicBezTo>
                    <a:pt x="338160" y="273980"/>
                    <a:pt x="344647" y="267493"/>
                    <a:pt x="344647" y="259499"/>
                  </a:cubicBezTo>
                  <a:cubicBezTo>
                    <a:pt x="344647" y="251506"/>
                    <a:pt x="338160" y="245018"/>
                    <a:pt x="330166" y="245018"/>
                  </a:cubicBezTo>
                  <a:lnTo>
                    <a:pt x="308735" y="245018"/>
                  </a:lnTo>
                  <a:lnTo>
                    <a:pt x="308735" y="32264"/>
                  </a:lnTo>
                  <a:cubicBezTo>
                    <a:pt x="308735" y="14481"/>
                    <a:pt x="294254" y="0"/>
                    <a:pt x="276471" y="0"/>
                  </a:cubicBezTo>
                  <a:lnTo>
                    <a:pt x="210090" y="0"/>
                  </a:lnTo>
                  <a:cubicBezTo>
                    <a:pt x="192307" y="0"/>
                    <a:pt x="177826" y="14481"/>
                    <a:pt x="177826" y="32264"/>
                  </a:cubicBezTo>
                  <a:lnTo>
                    <a:pt x="177826" y="245018"/>
                  </a:lnTo>
                  <a:lnTo>
                    <a:pt x="143651" y="245018"/>
                  </a:lnTo>
                  <a:lnTo>
                    <a:pt x="143651" y="91346"/>
                  </a:lnTo>
                  <a:cubicBezTo>
                    <a:pt x="143651" y="73563"/>
                    <a:pt x="129170" y="59082"/>
                    <a:pt x="111388" y="59082"/>
                  </a:cubicBezTo>
                  <a:close/>
                  <a:moveTo>
                    <a:pt x="68929" y="245018"/>
                  </a:moveTo>
                  <a:lnTo>
                    <a:pt x="68929" y="91346"/>
                  </a:lnTo>
                  <a:cubicBezTo>
                    <a:pt x="68929" y="89550"/>
                    <a:pt x="70378" y="88044"/>
                    <a:pt x="72231" y="88044"/>
                  </a:cubicBezTo>
                  <a:lnTo>
                    <a:pt x="111388" y="88044"/>
                  </a:lnTo>
                  <a:cubicBezTo>
                    <a:pt x="113183" y="88044"/>
                    <a:pt x="114689" y="89492"/>
                    <a:pt x="114689" y="91346"/>
                  </a:cubicBezTo>
                  <a:lnTo>
                    <a:pt x="114689" y="245018"/>
                  </a:lnTo>
                  <a:lnTo>
                    <a:pt x="68929" y="245018"/>
                  </a:lnTo>
                  <a:close/>
                  <a:moveTo>
                    <a:pt x="206788" y="32264"/>
                  </a:moveTo>
                  <a:cubicBezTo>
                    <a:pt x="206788" y="30468"/>
                    <a:pt x="208237" y="28962"/>
                    <a:pt x="210090" y="28962"/>
                  </a:cubicBezTo>
                  <a:lnTo>
                    <a:pt x="276471" y="28962"/>
                  </a:lnTo>
                  <a:cubicBezTo>
                    <a:pt x="278267" y="28962"/>
                    <a:pt x="279773" y="30410"/>
                    <a:pt x="279773" y="32264"/>
                  </a:cubicBezTo>
                  <a:lnTo>
                    <a:pt x="279773" y="245018"/>
                  </a:lnTo>
                  <a:lnTo>
                    <a:pt x="206788" y="245018"/>
                  </a:lnTo>
                  <a:lnTo>
                    <a:pt x="206788" y="32264"/>
                  </a:lnTo>
                  <a:close/>
                </a:path>
              </a:pathLst>
            </a:custGeom>
            <a:grpFill/>
            <a:ln w="5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3" name="图形 107">
            <a:extLst>
              <a:ext uri="{FF2B5EF4-FFF2-40B4-BE49-F238E27FC236}">
                <a16:creationId xmlns:a16="http://schemas.microsoft.com/office/drawing/2014/main" xmlns="" id="{B74E3927-D3AA-4611-884A-E8938828C4F8}"/>
              </a:ext>
            </a:extLst>
          </p:cNvPr>
          <p:cNvSpPr/>
          <p:nvPr/>
        </p:nvSpPr>
        <p:spPr>
          <a:xfrm>
            <a:off x="10545430" y="2188754"/>
            <a:ext cx="438009" cy="438009"/>
          </a:xfrm>
          <a:custGeom>
            <a:avLst/>
            <a:gdLst>
              <a:gd name="connsiteX0" fmla="*/ 175204 w 438009"/>
              <a:gd name="connsiteY0" fmla="*/ 321206 h 438009"/>
              <a:gd name="connsiteX1" fmla="*/ 189804 w 438009"/>
              <a:gd name="connsiteY1" fmla="*/ 350407 h 438009"/>
              <a:gd name="connsiteX2" fmla="*/ 73002 w 438009"/>
              <a:gd name="connsiteY2" fmla="*/ 350407 h 438009"/>
              <a:gd name="connsiteX3" fmla="*/ 73002 w 438009"/>
              <a:gd name="connsiteY3" fmla="*/ 408808 h 438009"/>
              <a:gd name="connsiteX4" fmla="*/ 365007 w 438009"/>
              <a:gd name="connsiteY4" fmla="*/ 408808 h 438009"/>
              <a:gd name="connsiteX5" fmla="*/ 365007 w 438009"/>
              <a:gd name="connsiteY5" fmla="*/ 350407 h 438009"/>
              <a:gd name="connsiteX6" fmla="*/ 248205 w 438009"/>
              <a:gd name="connsiteY6" fmla="*/ 350407 h 438009"/>
              <a:gd name="connsiteX7" fmla="*/ 262805 w 438009"/>
              <a:gd name="connsiteY7" fmla="*/ 321206 h 438009"/>
              <a:gd name="connsiteX8" fmla="*/ 365007 w 438009"/>
              <a:gd name="connsiteY8" fmla="*/ 321206 h 438009"/>
              <a:gd name="connsiteX9" fmla="*/ 394208 w 438009"/>
              <a:gd name="connsiteY9" fmla="*/ 350407 h 438009"/>
              <a:gd name="connsiteX10" fmla="*/ 394208 w 438009"/>
              <a:gd name="connsiteY10" fmla="*/ 408808 h 438009"/>
              <a:gd name="connsiteX11" fmla="*/ 365007 w 438009"/>
              <a:gd name="connsiteY11" fmla="*/ 438009 h 438009"/>
              <a:gd name="connsiteX12" fmla="*/ 73002 w 438009"/>
              <a:gd name="connsiteY12" fmla="*/ 438009 h 438009"/>
              <a:gd name="connsiteX13" fmla="*/ 43801 w 438009"/>
              <a:gd name="connsiteY13" fmla="*/ 408808 h 438009"/>
              <a:gd name="connsiteX14" fmla="*/ 43801 w 438009"/>
              <a:gd name="connsiteY14" fmla="*/ 350407 h 438009"/>
              <a:gd name="connsiteX15" fmla="*/ 73002 w 438009"/>
              <a:gd name="connsiteY15" fmla="*/ 321206 h 438009"/>
              <a:gd name="connsiteX16" fmla="*/ 175204 w 438009"/>
              <a:gd name="connsiteY16" fmla="*/ 321206 h 438009"/>
              <a:gd name="connsiteX17" fmla="*/ 116803 w 438009"/>
              <a:gd name="connsiteY17" fmla="*/ 29201 h 438009"/>
              <a:gd name="connsiteX18" fmla="*/ 321206 w 438009"/>
              <a:gd name="connsiteY18" fmla="*/ 29201 h 438009"/>
              <a:gd name="connsiteX19" fmla="*/ 350407 w 438009"/>
              <a:gd name="connsiteY19" fmla="*/ 58401 h 438009"/>
              <a:gd name="connsiteX20" fmla="*/ 350407 w 438009"/>
              <a:gd name="connsiteY20" fmla="*/ 262805 h 438009"/>
              <a:gd name="connsiteX21" fmla="*/ 321206 w 438009"/>
              <a:gd name="connsiteY21" fmla="*/ 292006 h 438009"/>
              <a:gd name="connsiteX22" fmla="*/ 116803 w 438009"/>
              <a:gd name="connsiteY22" fmla="*/ 292006 h 438009"/>
              <a:gd name="connsiteX23" fmla="*/ 87602 w 438009"/>
              <a:gd name="connsiteY23" fmla="*/ 262805 h 438009"/>
              <a:gd name="connsiteX24" fmla="*/ 87602 w 438009"/>
              <a:gd name="connsiteY24" fmla="*/ 58401 h 438009"/>
              <a:gd name="connsiteX25" fmla="*/ 116803 w 438009"/>
              <a:gd name="connsiteY25" fmla="*/ 29201 h 438009"/>
              <a:gd name="connsiteX26" fmla="*/ 116803 w 438009"/>
              <a:gd name="connsiteY26" fmla="*/ 58401 h 438009"/>
              <a:gd name="connsiteX27" fmla="*/ 116803 w 438009"/>
              <a:gd name="connsiteY27" fmla="*/ 262805 h 438009"/>
              <a:gd name="connsiteX28" fmla="*/ 321206 w 438009"/>
              <a:gd name="connsiteY28" fmla="*/ 262805 h 438009"/>
              <a:gd name="connsiteX29" fmla="*/ 321206 w 438009"/>
              <a:gd name="connsiteY29" fmla="*/ 58401 h 438009"/>
              <a:gd name="connsiteX30" fmla="*/ 116803 w 438009"/>
              <a:gd name="connsiteY30" fmla="*/ 58401 h 438009"/>
              <a:gd name="connsiteX31" fmla="*/ 379608 w 438009"/>
              <a:gd name="connsiteY31" fmla="*/ 102202 h 438009"/>
              <a:gd name="connsiteX32" fmla="*/ 394208 w 438009"/>
              <a:gd name="connsiteY32" fmla="*/ 116802 h 438009"/>
              <a:gd name="connsiteX33" fmla="*/ 394208 w 438009"/>
              <a:gd name="connsiteY33" fmla="*/ 116803 h 438009"/>
              <a:gd name="connsiteX34" fmla="*/ 394208 w 438009"/>
              <a:gd name="connsiteY34" fmla="*/ 204404 h 438009"/>
              <a:gd name="connsiteX35" fmla="*/ 379608 w 438009"/>
              <a:gd name="connsiteY35" fmla="*/ 219005 h 438009"/>
              <a:gd name="connsiteX36" fmla="*/ 365007 w 438009"/>
              <a:gd name="connsiteY36" fmla="*/ 204404 h 438009"/>
              <a:gd name="connsiteX37" fmla="*/ 365007 w 438009"/>
              <a:gd name="connsiteY37" fmla="*/ 116803 h 438009"/>
              <a:gd name="connsiteX38" fmla="*/ 379607 w 438009"/>
              <a:gd name="connsiteY38" fmla="*/ 102202 h 438009"/>
              <a:gd name="connsiteX39" fmla="*/ 379608 w 438009"/>
              <a:gd name="connsiteY39" fmla="*/ 102202 h 438009"/>
              <a:gd name="connsiteX40" fmla="*/ 58401 w 438009"/>
              <a:gd name="connsiteY40" fmla="*/ 102202 h 438009"/>
              <a:gd name="connsiteX41" fmla="*/ 73002 w 438009"/>
              <a:gd name="connsiteY41" fmla="*/ 116802 h 438009"/>
              <a:gd name="connsiteX42" fmla="*/ 73002 w 438009"/>
              <a:gd name="connsiteY42" fmla="*/ 116803 h 438009"/>
              <a:gd name="connsiteX43" fmla="*/ 73002 w 438009"/>
              <a:gd name="connsiteY43" fmla="*/ 204404 h 438009"/>
              <a:gd name="connsiteX44" fmla="*/ 58401 w 438009"/>
              <a:gd name="connsiteY44" fmla="*/ 219005 h 438009"/>
              <a:gd name="connsiteX45" fmla="*/ 43801 w 438009"/>
              <a:gd name="connsiteY45" fmla="*/ 204404 h 438009"/>
              <a:gd name="connsiteX46" fmla="*/ 43801 w 438009"/>
              <a:gd name="connsiteY46" fmla="*/ 116803 h 438009"/>
              <a:gd name="connsiteX47" fmla="*/ 58401 w 438009"/>
              <a:gd name="connsiteY47" fmla="*/ 102202 h 438009"/>
              <a:gd name="connsiteX48" fmla="*/ 58401 w 438009"/>
              <a:gd name="connsiteY48" fmla="*/ 102202 h 438009"/>
              <a:gd name="connsiteX49" fmla="*/ 423409 w 438009"/>
              <a:gd name="connsiteY49" fmla="*/ 131403 h 438009"/>
              <a:gd name="connsiteX50" fmla="*/ 438009 w 438009"/>
              <a:gd name="connsiteY50" fmla="*/ 146003 h 438009"/>
              <a:gd name="connsiteX51" fmla="*/ 438009 w 438009"/>
              <a:gd name="connsiteY51" fmla="*/ 175204 h 438009"/>
              <a:gd name="connsiteX52" fmla="*/ 423409 w 438009"/>
              <a:gd name="connsiteY52" fmla="*/ 189804 h 438009"/>
              <a:gd name="connsiteX53" fmla="*/ 408808 w 438009"/>
              <a:gd name="connsiteY53" fmla="*/ 175204 h 438009"/>
              <a:gd name="connsiteX54" fmla="*/ 408808 w 438009"/>
              <a:gd name="connsiteY54" fmla="*/ 146003 h 438009"/>
              <a:gd name="connsiteX55" fmla="*/ 423408 w 438009"/>
              <a:gd name="connsiteY55" fmla="*/ 131403 h 438009"/>
              <a:gd name="connsiteX56" fmla="*/ 423409 w 438009"/>
              <a:gd name="connsiteY56" fmla="*/ 131403 h 438009"/>
              <a:gd name="connsiteX57" fmla="*/ 14600 w 438009"/>
              <a:gd name="connsiteY57" fmla="*/ 131403 h 438009"/>
              <a:gd name="connsiteX58" fmla="*/ 29201 w 438009"/>
              <a:gd name="connsiteY58" fmla="*/ 146002 h 438009"/>
              <a:gd name="connsiteX59" fmla="*/ 29201 w 438009"/>
              <a:gd name="connsiteY59" fmla="*/ 146003 h 438009"/>
              <a:gd name="connsiteX60" fmla="*/ 29201 w 438009"/>
              <a:gd name="connsiteY60" fmla="*/ 175204 h 438009"/>
              <a:gd name="connsiteX61" fmla="*/ 14600 w 438009"/>
              <a:gd name="connsiteY61" fmla="*/ 189804 h 438009"/>
              <a:gd name="connsiteX62" fmla="*/ 0 w 438009"/>
              <a:gd name="connsiteY62" fmla="*/ 175204 h 438009"/>
              <a:gd name="connsiteX63" fmla="*/ 0 w 438009"/>
              <a:gd name="connsiteY63" fmla="*/ 146003 h 438009"/>
              <a:gd name="connsiteX64" fmla="*/ 14600 w 438009"/>
              <a:gd name="connsiteY64" fmla="*/ 131403 h 438009"/>
              <a:gd name="connsiteX65" fmla="*/ 160603 w 438009"/>
              <a:gd name="connsiteY65" fmla="*/ 175204 h 438009"/>
              <a:gd name="connsiteX66" fmla="*/ 182504 w 438009"/>
              <a:gd name="connsiteY66" fmla="*/ 153303 h 438009"/>
              <a:gd name="connsiteX67" fmla="*/ 160603 w 438009"/>
              <a:gd name="connsiteY67" fmla="*/ 131403 h 438009"/>
              <a:gd name="connsiteX68" fmla="*/ 138703 w 438009"/>
              <a:gd name="connsiteY68" fmla="*/ 153303 h 438009"/>
              <a:gd name="connsiteX69" fmla="*/ 160603 w 438009"/>
              <a:gd name="connsiteY69" fmla="*/ 175204 h 438009"/>
              <a:gd name="connsiteX70" fmla="*/ 277406 w 438009"/>
              <a:gd name="connsiteY70" fmla="*/ 175204 h 438009"/>
              <a:gd name="connsiteX71" fmla="*/ 299306 w 438009"/>
              <a:gd name="connsiteY71" fmla="*/ 153303 h 438009"/>
              <a:gd name="connsiteX72" fmla="*/ 277406 w 438009"/>
              <a:gd name="connsiteY72" fmla="*/ 131403 h 438009"/>
              <a:gd name="connsiteX73" fmla="*/ 255505 w 438009"/>
              <a:gd name="connsiteY73" fmla="*/ 153303 h 438009"/>
              <a:gd name="connsiteX74" fmla="*/ 277406 w 438009"/>
              <a:gd name="connsiteY74" fmla="*/ 175204 h 438009"/>
              <a:gd name="connsiteX75" fmla="*/ 219005 w 438009"/>
              <a:gd name="connsiteY75" fmla="*/ 0 h 438009"/>
              <a:gd name="connsiteX76" fmla="*/ 233605 w 438009"/>
              <a:gd name="connsiteY76" fmla="*/ 14600 h 438009"/>
              <a:gd name="connsiteX77" fmla="*/ 233605 w 438009"/>
              <a:gd name="connsiteY77" fmla="*/ 43801 h 438009"/>
              <a:gd name="connsiteX78" fmla="*/ 219005 w 438009"/>
              <a:gd name="connsiteY78" fmla="*/ 58401 h 438009"/>
              <a:gd name="connsiteX79" fmla="*/ 204404 w 438009"/>
              <a:gd name="connsiteY79" fmla="*/ 43801 h 438009"/>
              <a:gd name="connsiteX80" fmla="*/ 204404 w 438009"/>
              <a:gd name="connsiteY80" fmla="*/ 14600 h 438009"/>
              <a:gd name="connsiteX81" fmla="*/ 219005 w 438009"/>
              <a:gd name="connsiteY81" fmla="*/ 0 h 438009"/>
              <a:gd name="connsiteX82" fmla="*/ 189804 w 438009"/>
              <a:gd name="connsiteY82" fmla="*/ 262805 h 438009"/>
              <a:gd name="connsiteX83" fmla="*/ 204404 w 438009"/>
              <a:gd name="connsiteY83" fmla="*/ 277405 h 438009"/>
              <a:gd name="connsiteX84" fmla="*/ 204404 w 438009"/>
              <a:gd name="connsiteY84" fmla="*/ 277406 h 438009"/>
              <a:gd name="connsiteX85" fmla="*/ 204404 w 438009"/>
              <a:gd name="connsiteY85" fmla="*/ 335807 h 438009"/>
              <a:gd name="connsiteX86" fmla="*/ 189804 w 438009"/>
              <a:gd name="connsiteY86" fmla="*/ 350408 h 438009"/>
              <a:gd name="connsiteX87" fmla="*/ 175204 w 438009"/>
              <a:gd name="connsiteY87" fmla="*/ 335807 h 438009"/>
              <a:gd name="connsiteX88" fmla="*/ 175204 w 438009"/>
              <a:gd name="connsiteY88" fmla="*/ 277406 h 438009"/>
              <a:gd name="connsiteX89" fmla="*/ 189804 w 438009"/>
              <a:gd name="connsiteY89" fmla="*/ 262805 h 438009"/>
              <a:gd name="connsiteX90" fmla="*/ 248205 w 438009"/>
              <a:gd name="connsiteY90" fmla="*/ 262805 h 438009"/>
              <a:gd name="connsiteX91" fmla="*/ 262805 w 438009"/>
              <a:gd name="connsiteY91" fmla="*/ 277406 h 438009"/>
              <a:gd name="connsiteX92" fmla="*/ 262805 w 438009"/>
              <a:gd name="connsiteY92" fmla="*/ 335807 h 438009"/>
              <a:gd name="connsiteX93" fmla="*/ 248205 w 438009"/>
              <a:gd name="connsiteY93" fmla="*/ 350408 h 438009"/>
              <a:gd name="connsiteX94" fmla="*/ 233605 w 438009"/>
              <a:gd name="connsiteY94" fmla="*/ 335807 h 438009"/>
              <a:gd name="connsiteX95" fmla="*/ 233605 w 438009"/>
              <a:gd name="connsiteY95" fmla="*/ 277406 h 438009"/>
              <a:gd name="connsiteX96" fmla="*/ 248205 w 438009"/>
              <a:gd name="connsiteY96" fmla="*/ 262805 h 438009"/>
              <a:gd name="connsiteX97" fmla="*/ 248205 w 438009"/>
              <a:gd name="connsiteY97" fmla="*/ 262805 h 438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</a:cxnLst>
            <a:rect l="l" t="t" r="r" b="b"/>
            <a:pathLst>
              <a:path w="438009" h="438009">
                <a:moveTo>
                  <a:pt x="175204" y="321206"/>
                </a:moveTo>
                <a:lnTo>
                  <a:pt x="189804" y="350407"/>
                </a:lnTo>
                <a:lnTo>
                  <a:pt x="73002" y="350407"/>
                </a:lnTo>
                <a:lnTo>
                  <a:pt x="73002" y="408808"/>
                </a:lnTo>
                <a:lnTo>
                  <a:pt x="365007" y="408808"/>
                </a:lnTo>
                <a:lnTo>
                  <a:pt x="365007" y="350407"/>
                </a:lnTo>
                <a:lnTo>
                  <a:pt x="248205" y="350407"/>
                </a:lnTo>
                <a:lnTo>
                  <a:pt x="262805" y="321206"/>
                </a:lnTo>
                <a:lnTo>
                  <a:pt x="365007" y="321206"/>
                </a:lnTo>
                <a:cubicBezTo>
                  <a:pt x="381135" y="321206"/>
                  <a:pt x="394208" y="334280"/>
                  <a:pt x="394208" y="350407"/>
                </a:cubicBezTo>
                <a:lnTo>
                  <a:pt x="394208" y="408808"/>
                </a:lnTo>
                <a:cubicBezTo>
                  <a:pt x="394208" y="424935"/>
                  <a:pt x="381135" y="438009"/>
                  <a:pt x="365007" y="438009"/>
                </a:cubicBezTo>
                <a:lnTo>
                  <a:pt x="73002" y="438009"/>
                </a:lnTo>
                <a:cubicBezTo>
                  <a:pt x="56874" y="438009"/>
                  <a:pt x="43801" y="424935"/>
                  <a:pt x="43801" y="408808"/>
                </a:cubicBezTo>
                <a:lnTo>
                  <a:pt x="43801" y="350407"/>
                </a:lnTo>
                <a:cubicBezTo>
                  <a:pt x="43801" y="334280"/>
                  <a:pt x="56874" y="321206"/>
                  <a:pt x="73002" y="321206"/>
                </a:cubicBezTo>
                <a:lnTo>
                  <a:pt x="175204" y="321206"/>
                </a:lnTo>
                <a:close/>
                <a:moveTo>
                  <a:pt x="116803" y="29201"/>
                </a:moveTo>
                <a:lnTo>
                  <a:pt x="321206" y="29201"/>
                </a:lnTo>
                <a:cubicBezTo>
                  <a:pt x="337333" y="29201"/>
                  <a:pt x="350407" y="42274"/>
                  <a:pt x="350407" y="58401"/>
                </a:cubicBezTo>
                <a:lnTo>
                  <a:pt x="350407" y="262805"/>
                </a:lnTo>
                <a:cubicBezTo>
                  <a:pt x="350407" y="278933"/>
                  <a:pt x="337334" y="292006"/>
                  <a:pt x="321206" y="292006"/>
                </a:cubicBezTo>
                <a:lnTo>
                  <a:pt x="116803" y="292006"/>
                </a:lnTo>
                <a:cubicBezTo>
                  <a:pt x="100675" y="292006"/>
                  <a:pt x="87602" y="278933"/>
                  <a:pt x="87602" y="262805"/>
                </a:cubicBezTo>
                <a:lnTo>
                  <a:pt x="87602" y="58401"/>
                </a:lnTo>
                <a:cubicBezTo>
                  <a:pt x="87602" y="42274"/>
                  <a:pt x="100676" y="29201"/>
                  <a:pt x="116803" y="29201"/>
                </a:cubicBezTo>
                <a:close/>
                <a:moveTo>
                  <a:pt x="116803" y="58401"/>
                </a:moveTo>
                <a:lnTo>
                  <a:pt x="116803" y="262805"/>
                </a:lnTo>
                <a:lnTo>
                  <a:pt x="321206" y="262805"/>
                </a:lnTo>
                <a:lnTo>
                  <a:pt x="321206" y="58401"/>
                </a:lnTo>
                <a:lnTo>
                  <a:pt x="116803" y="58401"/>
                </a:lnTo>
                <a:close/>
                <a:moveTo>
                  <a:pt x="379608" y="102202"/>
                </a:moveTo>
                <a:cubicBezTo>
                  <a:pt x="387671" y="102202"/>
                  <a:pt x="394208" y="108739"/>
                  <a:pt x="394208" y="116802"/>
                </a:cubicBezTo>
                <a:cubicBezTo>
                  <a:pt x="394208" y="116802"/>
                  <a:pt x="394208" y="116803"/>
                  <a:pt x="394208" y="116803"/>
                </a:cubicBezTo>
                <a:lnTo>
                  <a:pt x="394208" y="204404"/>
                </a:lnTo>
                <a:cubicBezTo>
                  <a:pt x="394208" y="212468"/>
                  <a:pt x="387671" y="219005"/>
                  <a:pt x="379608" y="219005"/>
                </a:cubicBezTo>
                <a:cubicBezTo>
                  <a:pt x="371544" y="219005"/>
                  <a:pt x="365007" y="212468"/>
                  <a:pt x="365007" y="204404"/>
                </a:cubicBezTo>
                <a:lnTo>
                  <a:pt x="365007" y="116803"/>
                </a:lnTo>
                <a:cubicBezTo>
                  <a:pt x="365007" y="108739"/>
                  <a:pt x="371544" y="102202"/>
                  <a:pt x="379607" y="102202"/>
                </a:cubicBezTo>
                <a:cubicBezTo>
                  <a:pt x="379608" y="102202"/>
                  <a:pt x="379608" y="102202"/>
                  <a:pt x="379608" y="102202"/>
                </a:cubicBezTo>
                <a:close/>
                <a:moveTo>
                  <a:pt x="58401" y="102202"/>
                </a:moveTo>
                <a:cubicBezTo>
                  <a:pt x="66464" y="102202"/>
                  <a:pt x="73001" y="108738"/>
                  <a:pt x="73002" y="116802"/>
                </a:cubicBezTo>
                <a:cubicBezTo>
                  <a:pt x="73002" y="116802"/>
                  <a:pt x="73002" y="116802"/>
                  <a:pt x="73002" y="116803"/>
                </a:cubicBezTo>
                <a:lnTo>
                  <a:pt x="73002" y="204404"/>
                </a:lnTo>
                <a:cubicBezTo>
                  <a:pt x="73002" y="212468"/>
                  <a:pt x="66465" y="219005"/>
                  <a:pt x="58401" y="219005"/>
                </a:cubicBezTo>
                <a:cubicBezTo>
                  <a:pt x="50338" y="219005"/>
                  <a:pt x="43801" y="212468"/>
                  <a:pt x="43801" y="204404"/>
                </a:cubicBezTo>
                <a:lnTo>
                  <a:pt x="43801" y="116803"/>
                </a:lnTo>
                <a:cubicBezTo>
                  <a:pt x="43800" y="108739"/>
                  <a:pt x="50337" y="102202"/>
                  <a:pt x="58401" y="102202"/>
                </a:cubicBezTo>
                <a:cubicBezTo>
                  <a:pt x="58401" y="102202"/>
                  <a:pt x="58401" y="102202"/>
                  <a:pt x="58401" y="102202"/>
                </a:cubicBezTo>
                <a:close/>
                <a:moveTo>
                  <a:pt x="423409" y="131403"/>
                </a:moveTo>
                <a:cubicBezTo>
                  <a:pt x="431473" y="131403"/>
                  <a:pt x="438009" y="137939"/>
                  <a:pt x="438009" y="146003"/>
                </a:cubicBezTo>
                <a:lnTo>
                  <a:pt x="438009" y="175204"/>
                </a:lnTo>
                <a:cubicBezTo>
                  <a:pt x="438009" y="183267"/>
                  <a:pt x="431473" y="189804"/>
                  <a:pt x="423409" y="189804"/>
                </a:cubicBezTo>
                <a:cubicBezTo>
                  <a:pt x="415345" y="189804"/>
                  <a:pt x="408808" y="183267"/>
                  <a:pt x="408808" y="175204"/>
                </a:cubicBezTo>
                <a:lnTo>
                  <a:pt x="408808" y="146003"/>
                </a:lnTo>
                <a:cubicBezTo>
                  <a:pt x="408808" y="137939"/>
                  <a:pt x="415345" y="131403"/>
                  <a:pt x="423408" y="131403"/>
                </a:cubicBezTo>
                <a:cubicBezTo>
                  <a:pt x="423408" y="131403"/>
                  <a:pt x="423409" y="131403"/>
                  <a:pt x="423409" y="131403"/>
                </a:cubicBezTo>
                <a:close/>
                <a:moveTo>
                  <a:pt x="14600" y="131403"/>
                </a:moveTo>
                <a:cubicBezTo>
                  <a:pt x="22664" y="131402"/>
                  <a:pt x="29200" y="137939"/>
                  <a:pt x="29201" y="146002"/>
                </a:cubicBezTo>
                <a:cubicBezTo>
                  <a:pt x="29201" y="146002"/>
                  <a:pt x="29201" y="146003"/>
                  <a:pt x="29201" y="146003"/>
                </a:cubicBezTo>
                <a:lnTo>
                  <a:pt x="29201" y="175204"/>
                </a:lnTo>
                <a:cubicBezTo>
                  <a:pt x="29201" y="183267"/>
                  <a:pt x="22664" y="189804"/>
                  <a:pt x="14600" y="189804"/>
                </a:cubicBezTo>
                <a:cubicBezTo>
                  <a:pt x="6537" y="189804"/>
                  <a:pt x="0" y="183267"/>
                  <a:pt x="0" y="175204"/>
                </a:cubicBezTo>
                <a:lnTo>
                  <a:pt x="0" y="146003"/>
                </a:lnTo>
                <a:cubicBezTo>
                  <a:pt x="0" y="137939"/>
                  <a:pt x="6537" y="131403"/>
                  <a:pt x="14600" y="131403"/>
                </a:cubicBezTo>
                <a:close/>
                <a:moveTo>
                  <a:pt x="160603" y="175204"/>
                </a:moveTo>
                <a:cubicBezTo>
                  <a:pt x="172699" y="175204"/>
                  <a:pt x="182504" y="165398"/>
                  <a:pt x="182504" y="153303"/>
                </a:cubicBezTo>
                <a:cubicBezTo>
                  <a:pt x="182504" y="141208"/>
                  <a:pt x="172699" y="131403"/>
                  <a:pt x="160603" y="131403"/>
                </a:cubicBezTo>
                <a:cubicBezTo>
                  <a:pt x="148508" y="131403"/>
                  <a:pt x="138703" y="141208"/>
                  <a:pt x="138703" y="153303"/>
                </a:cubicBezTo>
                <a:cubicBezTo>
                  <a:pt x="138703" y="165398"/>
                  <a:pt x="148508" y="175204"/>
                  <a:pt x="160603" y="175204"/>
                </a:cubicBezTo>
                <a:close/>
                <a:moveTo>
                  <a:pt x="277406" y="175204"/>
                </a:moveTo>
                <a:cubicBezTo>
                  <a:pt x="289501" y="175204"/>
                  <a:pt x="299306" y="165398"/>
                  <a:pt x="299306" y="153303"/>
                </a:cubicBezTo>
                <a:cubicBezTo>
                  <a:pt x="299306" y="141208"/>
                  <a:pt x="289501" y="131403"/>
                  <a:pt x="277406" y="131403"/>
                </a:cubicBezTo>
                <a:cubicBezTo>
                  <a:pt x="265310" y="131403"/>
                  <a:pt x="255505" y="141208"/>
                  <a:pt x="255505" y="153303"/>
                </a:cubicBezTo>
                <a:cubicBezTo>
                  <a:pt x="255505" y="165398"/>
                  <a:pt x="265310" y="175204"/>
                  <a:pt x="277406" y="175204"/>
                </a:cubicBezTo>
                <a:close/>
                <a:moveTo>
                  <a:pt x="219005" y="0"/>
                </a:moveTo>
                <a:cubicBezTo>
                  <a:pt x="227068" y="0"/>
                  <a:pt x="233605" y="6537"/>
                  <a:pt x="233605" y="14600"/>
                </a:cubicBezTo>
                <a:lnTo>
                  <a:pt x="233605" y="43801"/>
                </a:lnTo>
                <a:cubicBezTo>
                  <a:pt x="233605" y="51864"/>
                  <a:pt x="227068" y="58401"/>
                  <a:pt x="219005" y="58401"/>
                </a:cubicBezTo>
                <a:cubicBezTo>
                  <a:pt x="210941" y="58401"/>
                  <a:pt x="204404" y="51864"/>
                  <a:pt x="204404" y="43801"/>
                </a:cubicBezTo>
                <a:lnTo>
                  <a:pt x="204404" y="14600"/>
                </a:lnTo>
                <a:cubicBezTo>
                  <a:pt x="204404" y="6537"/>
                  <a:pt x="210941" y="0"/>
                  <a:pt x="219005" y="0"/>
                </a:cubicBezTo>
                <a:close/>
                <a:moveTo>
                  <a:pt x="189804" y="262805"/>
                </a:moveTo>
                <a:cubicBezTo>
                  <a:pt x="197867" y="262805"/>
                  <a:pt x="204404" y="269342"/>
                  <a:pt x="204404" y="277405"/>
                </a:cubicBezTo>
                <a:cubicBezTo>
                  <a:pt x="204404" y="277405"/>
                  <a:pt x="204404" y="277406"/>
                  <a:pt x="204404" y="277406"/>
                </a:cubicBezTo>
                <a:lnTo>
                  <a:pt x="204404" y="335807"/>
                </a:lnTo>
                <a:cubicBezTo>
                  <a:pt x="204404" y="343870"/>
                  <a:pt x="197868" y="350408"/>
                  <a:pt x="189804" y="350408"/>
                </a:cubicBezTo>
                <a:cubicBezTo>
                  <a:pt x="181740" y="350408"/>
                  <a:pt x="175204" y="343870"/>
                  <a:pt x="175204" y="335807"/>
                </a:cubicBezTo>
                <a:lnTo>
                  <a:pt x="175204" y="277406"/>
                </a:lnTo>
                <a:cubicBezTo>
                  <a:pt x="175204" y="269342"/>
                  <a:pt x="181740" y="262805"/>
                  <a:pt x="189804" y="262805"/>
                </a:cubicBezTo>
                <a:close/>
                <a:moveTo>
                  <a:pt x="248205" y="262805"/>
                </a:moveTo>
                <a:cubicBezTo>
                  <a:pt x="256269" y="262805"/>
                  <a:pt x="262805" y="269342"/>
                  <a:pt x="262805" y="277406"/>
                </a:cubicBezTo>
                <a:lnTo>
                  <a:pt x="262805" y="335807"/>
                </a:lnTo>
                <a:cubicBezTo>
                  <a:pt x="262805" y="343870"/>
                  <a:pt x="256269" y="350408"/>
                  <a:pt x="248205" y="350408"/>
                </a:cubicBezTo>
                <a:cubicBezTo>
                  <a:pt x="240141" y="350408"/>
                  <a:pt x="233605" y="343870"/>
                  <a:pt x="233605" y="335807"/>
                </a:cubicBezTo>
                <a:lnTo>
                  <a:pt x="233605" y="277406"/>
                </a:lnTo>
                <a:cubicBezTo>
                  <a:pt x="233605" y="269342"/>
                  <a:pt x="240141" y="262805"/>
                  <a:pt x="248205" y="262805"/>
                </a:cubicBezTo>
                <a:cubicBezTo>
                  <a:pt x="248205" y="262805"/>
                  <a:pt x="248205" y="262805"/>
                  <a:pt x="248205" y="262805"/>
                </a:cubicBezTo>
                <a:close/>
              </a:path>
            </a:pathLst>
          </a:custGeom>
          <a:solidFill>
            <a:schemeClr val="tx1"/>
          </a:solidFill>
          <a:ln w="41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4" name="图形 108">
            <a:extLst>
              <a:ext uri="{FF2B5EF4-FFF2-40B4-BE49-F238E27FC236}">
                <a16:creationId xmlns:a16="http://schemas.microsoft.com/office/drawing/2014/main" xmlns="" id="{3461702D-6C4A-4DEE-9A29-89DB1F9D428D}"/>
              </a:ext>
            </a:extLst>
          </p:cNvPr>
          <p:cNvGrpSpPr/>
          <p:nvPr/>
        </p:nvGrpSpPr>
        <p:grpSpPr>
          <a:xfrm>
            <a:off x="8120179" y="2024920"/>
            <a:ext cx="628442" cy="628442"/>
            <a:chOff x="8120179" y="2550214"/>
            <a:chExt cx="628442" cy="628442"/>
          </a:xfrm>
          <a:solidFill>
            <a:schemeClr val="tx1"/>
          </a:solidFill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xmlns="" id="{0CB751D2-1308-43E8-B779-75B2559C2805}"/>
                </a:ext>
              </a:extLst>
            </p:cNvPr>
            <p:cNvSpPr/>
            <p:nvPr/>
          </p:nvSpPr>
          <p:spPr>
            <a:xfrm>
              <a:off x="8639266" y="3010652"/>
              <a:ext cx="36" cy="223"/>
            </a:xfrm>
            <a:custGeom>
              <a:avLst/>
              <a:gdLst>
                <a:gd name="connsiteX0" fmla="*/ 0 w 36"/>
                <a:gd name="connsiteY0" fmla="*/ 223 h 223"/>
                <a:gd name="connsiteX1" fmla="*/ 36 w 36"/>
                <a:gd name="connsiteY1" fmla="*/ 223 h 223"/>
                <a:gd name="connsiteX2" fmla="*/ 36 w 36"/>
                <a:gd name="connsiteY2" fmla="*/ 0 h 223"/>
                <a:gd name="connsiteX3" fmla="*/ 0 w 36"/>
                <a:gd name="connsiteY3" fmla="*/ 223 h 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" h="223">
                  <a:moveTo>
                    <a:pt x="0" y="223"/>
                  </a:moveTo>
                  <a:lnTo>
                    <a:pt x="36" y="223"/>
                  </a:lnTo>
                  <a:lnTo>
                    <a:pt x="36" y="0"/>
                  </a:lnTo>
                  <a:lnTo>
                    <a:pt x="0" y="223"/>
                  </a:lnTo>
                  <a:close/>
                </a:path>
              </a:pathLst>
            </a:custGeom>
            <a:grpFill/>
            <a:ln w="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xmlns="" id="{755B516E-D7D8-41E8-A760-65F2D7FAE8C8}"/>
                </a:ext>
              </a:extLst>
            </p:cNvPr>
            <p:cNvSpPr/>
            <p:nvPr/>
          </p:nvSpPr>
          <p:spPr>
            <a:xfrm>
              <a:off x="8198749" y="2667914"/>
              <a:ext cx="471422" cy="431964"/>
            </a:xfrm>
            <a:custGeom>
              <a:avLst/>
              <a:gdLst>
                <a:gd name="connsiteX0" fmla="*/ 314282 w 471422"/>
                <a:gd name="connsiteY0" fmla="*/ 353510 h 431964"/>
                <a:gd name="connsiteX1" fmla="*/ 157141 w 471422"/>
                <a:gd name="connsiteY1" fmla="*/ 353510 h 431964"/>
                <a:gd name="connsiteX2" fmla="*/ 157141 w 471422"/>
                <a:gd name="connsiteY2" fmla="*/ 392738 h 431964"/>
                <a:gd name="connsiteX3" fmla="*/ 78571 w 471422"/>
                <a:gd name="connsiteY3" fmla="*/ 392738 h 431964"/>
                <a:gd name="connsiteX4" fmla="*/ 78571 w 471422"/>
                <a:gd name="connsiteY4" fmla="*/ 431965 h 431964"/>
                <a:gd name="connsiteX5" fmla="*/ 392852 w 471422"/>
                <a:gd name="connsiteY5" fmla="*/ 431965 h 431964"/>
                <a:gd name="connsiteX6" fmla="*/ 392852 w 471422"/>
                <a:gd name="connsiteY6" fmla="*/ 392738 h 431964"/>
                <a:gd name="connsiteX7" fmla="*/ 314282 w 471422"/>
                <a:gd name="connsiteY7" fmla="*/ 392738 h 431964"/>
                <a:gd name="connsiteX8" fmla="*/ 0 w 471422"/>
                <a:gd name="connsiteY8" fmla="*/ 0 h 431964"/>
                <a:gd name="connsiteX9" fmla="*/ 0 w 471422"/>
                <a:gd name="connsiteY9" fmla="*/ 314282 h 431964"/>
                <a:gd name="connsiteX10" fmla="*/ 471423 w 471422"/>
                <a:gd name="connsiteY10" fmla="*/ 314282 h 431964"/>
                <a:gd name="connsiteX11" fmla="*/ 471423 w 471422"/>
                <a:gd name="connsiteY11" fmla="*/ 0 h 431964"/>
                <a:gd name="connsiteX12" fmla="*/ 0 w 471422"/>
                <a:gd name="connsiteY12" fmla="*/ 0 h 431964"/>
                <a:gd name="connsiteX13" fmla="*/ 432138 w 471422"/>
                <a:gd name="connsiteY13" fmla="*/ 275054 h 431964"/>
                <a:gd name="connsiteX14" fmla="*/ 39285 w 471422"/>
                <a:gd name="connsiteY14" fmla="*/ 275054 h 431964"/>
                <a:gd name="connsiteX15" fmla="*/ 39285 w 471422"/>
                <a:gd name="connsiteY15" fmla="*/ 39381 h 431964"/>
                <a:gd name="connsiteX16" fmla="*/ 432137 w 471422"/>
                <a:gd name="connsiteY16" fmla="*/ 39381 h 431964"/>
                <a:gd name="connsiteX17" fmla="*/ 432137 w 471422"/>
                <a:gd name="connsiteY17" fmla="*/ 275054 h 431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71422" h="431964">
                  <a:moveTo>
                    <a:pt x="314282" y="353510"/>
                  </a:moveTo>
                  <a:lnTo>
                    <a:pt x="157141" y="353510"/>
                  </a:lnTo>
                  <a:lnTo>
                    <a:pt x="157141" y="392738"/>
                  </a:lnTo>
                  <a:lnTo>
                    <a:pt x="78571" y="392738"/>
                  </a:lnTo>
                  <a:lnTo>
                    <a:pt x="78571" y="431965"/>
                  </a:lnTo>
                  <a:lnTo>
                    <a:pt x="392852" y="431965"/>
                  </a:lnTo>
                  <a:lnTo>
                    <a:pt x="392852" y="392738"/>
                  </a:lnTo>
                  <a:lnTo>
                    <a:pt x="314282" y="392738"/>
                  </a:lnTo>
                  <a:close/>
                  <a:moveTo>
                    <a:pt x="0" y="0"/>
                  </a:moveTo>
                  <a:lnTo>
                    <a:pt x="0" y="314282"/>
                  </a:lnTo>
                  <a:lnTo>
                    <a:pt x="471423" y="314282"/>
                  </a:lnTo>
                  <a:lnTo>
                    <a:pt x="471423" y="0"/>
                  </a:lnTo>
                  <a:lnTo>
                    <a:pt x="0" y="0"/>
                  </a:lnTo>
                  <a:close/>
                  <a:moveTo>
                    <a:pt x="432138" y="275054"/>
                  </a:moveTo>
                  <a:lnTo>
                    <a:pt x="39285" y="275054"/>
                  </a:lnTo>
                  <a:lnTo>
                    <a:pt x="39285" y="39381"/>
                  </a:lnTo>
                  <a:lnTo>
                    <a:pt x="432137" y="39381"/>
                  </a:lnTo>
                  <a:lnTo>
                    <a:pt x="432137" y="275054"/>
                  </a:lnTo>
                  <a:close/>
                </a:path>
              </a:pathLst>
            </a:custGeom>
            <a:grpFill/>
            <a:ln w="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xmlns="" id="{D8F561F7-1B21-410D-B569-99ED98425BB4}"/>
                </a:ext>
              </a:extLst>
            </p:cNvPr>
            <p:cNvSpPr/>
            <p:nvPr/>
          </p:nvSpPr>
          <p:spPr>
            <a:xfrm>
              <a:off x="8315759" y="2749011"/>
              <a:ext cx="236574" cy="154728"/>
            </a:xfrm>
            <a:custGeom>
              <a:avLst/>
              <a:gdLst>
                <a:gd name="connsiteX0" fmla="*/ 183034 w 236574"/>
                <a:gd name="connsiteY0" fmla="*/ 44209 h 154728"/>
                <a:gd name="connsiteX1" fmla="*/ 112061 w 236574"/>
                <a:gd name="connsiteY1" fmla="*/ 0 h 154728"/>
                <a:gd name="connsiteX2" fmla="*/ 37353 w 236574"/>
                <a:gd name="connsiteY2" fmla="*/ 57471 h 154728"/>
                <a:gd name="connsiteX3" fmla="*/ 0 w 236574"/>
                <a:gd name="connsiteY3" fmla="*/ 104994 h 154728"/>
                <a:gd name="connsiteX4" fmla="*/ 56031 w 236574"/>
                <a:gd name="connsiteY4" fmla="*/ 154729 h 154728"/>
                <a:gd name="connsiteX5" fmla="*/ 180543 w 236574"/>
                <a:gd name="connsiteY5" fmla="*/ 154729 h 154728"/>
                <a:gd name="connsiteX6" fmla="*/ 236574 w 236574"/>
                <a:gd name="connsiteY6" fmla="*/ 99468 h 154728"/>
                <a:gd name="connsiteX7" fmla="*/ 183034 w 236574"/>
                <a:gd name="connsiteY7" fmla="*/ 44209 h 154728"/>
                <a:gd name="connsiteX8" fmla="*/ 171120 w 236574"/>
                <a:gd name="connsiteY8" fmla="*/ 115454 h 154728"/>
                <a:gd name="connsiteX9" fmla="*/ 66560 w 236574"/>
                <a:gd name="connsiteY9" fmla="*/ 115454 h 154728"/>
                <a:gd name="connsiteX10" fmla="*/ 40419 w 236574"/>
                <a:gd name="connsiteY10" fmla="*/ 95705 h 154728"/>
                <a:gd name="connsiteX11" fmla="*/ 66560 w 236574"/>
                <a:gd name="connsiteY11" fmla="*/ 75957 h 154728"/>
                <a:gd name="connsiteX12" fmla="*/ 72832 w 236574"/>
                <a:gd name="connsiteY12" fmla="*/ 76747 h 154728"/>
                <a:gd name="connsiteX13" fmla="*/ 71788 w 236574"/>
                <a:gd name="connsiteY13" fmla="*/ 68058 h 154728"/>
                <a:gd name="connsiteX14" fmla="*/ 113611 w 236574"/>
                <a:gd name="connsiteY14" fmla="*/ 36461 h 154728"/>
                <a:gd name="connsiteX15" fmla="*/ 155436 w 236574"/>
                <a:gd name="connsiteY15" fmla="*/ 68058 h 154728"/>
                <a:gd name="connsiteX16" fmla="*/ 155436 w 236574"/>
                <a:gd name="connsiteY16" fmla="*/ 69637 h 154728"/>
                <a:gd name="connsiteX17" fmla="*/ 165892 w 236574"/>
                <a:gd name="connsiteY17" fmla="*/ 68058 h 154728"/>
                <a:gd name="connsiteX18" fmla="*/ 197260 w 236574"/>
                <a:gd name="connsiteY18" fmla="*/ 91756 h 154728"/>
                <a:gd name="connsiteX19" fmla="*/ 171120 w 236574"/>
                <a:gd name="connsiteY19" fmla="*/ 115454 h 154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36574" h="154728">
                  <a:moveTo>
                    <a:pt x="183034" y="44209"/>
                  </a:moveTo>
                  <a:cubicBezTo>
                    <a:pt x="173072" y="18789"/>
                    <a:pt x="144434" y="0"/>
                    <a:pt x="112061" y="0"/>
                  </a:cubicBezTo>
                  <a:cubicBezTo>
                    <a:pt x="73463" y="0"/>
                    <a:pt x="42335" y="25420"/>
                    <a:pt x="37353" y="57471"/>
                  </a:cubicBezTo>
                  <a:cubicBezTo>
                    <a:pt x="16187" y="64102"/>
                    <a:pt x="0" y="82891"/>
                    <a:pt x="0" y="104994"/>
                  </a:cubicBezTo>
                  <a:cubicBezTo>
                    <a:pt x="0" y="132625"/>
                    <a:pt x="24902" y="154729"/>
                    <a:pt x="56031" y="154729"/>
                  </a:cubicBezTo>
                  <a:lnTo>
                    <a:pt x="180543" y="154729"/>
                  </a:lnTo>
                  <a:cubicBezTo>
                    <a:pt x="211671" y="151412"/>
                    <a:pt x="236574" y="128203"/>
                    <a:pt x="236574" y="99468"/>
                  </a:cubicBezTo>
                  <a:cubicBezTo>
                    <a:pt x="236574" y="70733"/>
                    <a:pt x="212916" y="47524"/>
                    <a:pt x="183034" y="44209"/>
                  </a:cubicBezTo>
                  <a:close/>
                  <a:moveTo>
                    <a:pt x="171120" y="115454"/>
                  </a:moveTo>
                  <a:lnTo>
                    <a:pt x="66560" y="115454"/>
                  </a:lnTo>
                  <a:cubicBezTo>
                    <a:pt x="51921" y="115454"/>
                    <a:pt x="40419" y="106765"/>
                    <a:pt x="40419" y="95705"/>
                  </a:cubicBezTo>
                  <a:cubicBezTo>
                    <a:pt x="40419" y="84646"/>
                    <a:pt x="51921" y="75957"/>
                    <a:pt x="66560" y="75957"/>
                  </a:cubicBezTo>
                  <a:cubicBezTo>
                    <a:pt x="68651" y="75957"/>
                    <a:pt x="70742" y="75957"/>
                    <a:pt x="72832" y="76747"/>
                  </a:cubicBezTo>
                  <a:cubicBezTo>
                    <a:pt x="72832" y="73587"/>
                    <a:pt x="71788" y="71218"/>
                    <a:pt x="71788" y="68058"/>
                  </a:cubicBezTo>
                  <a:cubicBezTo>
                    <a:pt x="71788" y="50680"/>
                    <a:pt x="90608" y="36461"/>
                    <a:pt x="113611" y="36461"/>
                  </a:cubicBezTo>
                  <a:cubicBezTo>
                    <a:pt x="136614" y="36461"/>
                    <a:pt x="155436" y="50680"/>
                    <a:pt x="155436" y="68058"/>
                  </a:cubicBezTo>
                  <a:lnTo>
                    <a:pt x="155436" y="69637"/>
                  </a:lnTo>
                  <a:cubicBezTo>
                    <a:pt x="158572" y="68848"/>
                    <a:pt x="161710" y="68058"/>
                    <a:pt x="165892" y="68058"/>
                  </a:cubicBezTo>
                  <a:cubicBezTo>
                    <a:pt x="183667" y="68058"/>
                    <a:pt x="197260" y="78327"/>
                    <a:pt x="197260" y="91756"/>
                  </a:cubicBezTo>
                  <a:cubicBezTo>
                    <a:pt x="197260" y="103604"/>
                    <a:pt x="185758" y="113083"/>
                    <a:pt x="171120" y="115454"/>
                  </a:cubicBezTo>
                  <a:close/>
                </a:path>
              </a:pathLst>
            </a:custGeom>
            <a:grpFill/>
            <a:ln w="6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8" name="图形 104">
            <a:extLst>
              <a:ext uri="{FF2B5EF4-FFF2-40B4-BE49-F238E27FC236}">
                <a16:creationId xmlns:a16="http://schemas.microsoft.com/office/drawing/2014/main" xmlns="" id="{89D6D3E6-D67C-41E3-8752-C89AD825085B}"/>
              </a:ext>
            </a:extLst>
          </p:cNvPr>
          <p:cNvGrpSpPr/>
          <p:nvPr/>
        </p:nvGrpSpPr>
        <p:grpSpPr>
          <a:xfrm>
            <a:off x="1155654" y="2038861"/>
            <a:ext cx="499140" cy="499140"/>
            <a:chOff x="1155654" y="2564155"/>
            <a:chExt cx="499140" cy="499140"/>
          </a:xfrm>
          <a:solidFill>
            <a:schemeClr val="tx1"/>
          </a:solidFill>
        </p:grpSpPr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xmlns="" id="{17351A9C-3102-47F8-B97B-87465FC6679F}"/>
                </a:ext>
              </a:extLst>
            </p:cNvPr>
            <p:cNvSpPr/>
            <p:nvPr/>
          </p:nvSpPr>
          <p:spPr>
            <a:xfrm>
              <a:off x="1186850" y="2586659"/>
              <a:ext cx="436747" cy="453238"/>
            </a:xfrm>
            <a:custGeom>
              <a:avLst/>
              <a:gdLst>
                <a:gd name="connsiteX0" fmla="*/ 202776 w 436747"/>
                <a:gd name="connsiteY0" fmla="*/ 180271 h 453238"/>
                <a:gd name="connsiteX1" fmla="*/ 218374 w 436747"/>
                <a:gd name="connsiteY1" fmla="*/ 164673 h 453238"/>
                <a:gd name="connsiteX2" fmla="*/ 233972 w 436747"/>
                <a:gd name="connsiteY2" fmla="*/ 180271 h 453238"/>
                <a:gd name="connsiteX3" fmla="*/ 233972 w 436747"/>
                <a:gd name="connsiteY3" fmla="*/ 437640 h 453238"/>
                <a:gd name="connsiteX4" fmla="*/ 218374 w 436747"/>
                <a:gd name="connsiteY4" fmla="*/ 453238 h 453238"/>
                <a:gd name="connsiteX5" fmla="*/ 202776 w 436747"/>
                <a:gd name="connsiteY5" fmla="*/ 437640 h 453238"/>
                <a:gd name="connsiteX6" fmla="*/ 202776 w 436747"/>
                <a:gd name="connsiteY6" fmla="*/ 180271 h 453238"/>
                <a:gd name="connsiteX7" fmla="*/ 151692 w 436747"/>
                <a:gd name="connsiteY7" fmla="*/ 89677 h 453238"/>
                <a:gd name="connsiteX8" fmla="*/ 173748 w 436747"/>
                <a:gd name="connsiteY8" fmla="*/ 90060 h 453238"/>
                <a:gd name="connsiteX9" fmla="*/ 173748 w 436747"/>
                <a:gd name="connsiteY9" fmla="*/ 111733 h 453238"/>
                <a:gd name="connsiteX10" fmla="*/ 151817 w 436747"/>
                <a:gd name="connsiteY10" fmla="*/ 164673 h 453238"/>
                <a:gd name="connsiteX11" fmla="*/ 173748 w 436747"/>
                <a:gd name="connsiteY11" fmla="*/ 217613 h 453238"/>
                <a:gd name="connsiteX12" fmla="*/ 173365 w 436747"/>
                <a:gd name="connsiteY12" fmla="*/ 239669 h 453238"/>
                <a:gd name="connsiteX13" fmla="*/ 151692 w 436747"/>
                <a:gd name="connsiteY13" fmla="*/ 239669 h 453238"/>
                <a:gd name="connsiteX14" fmla="*/ 120620 w 436747"/>
                <a:gd name="connsiteY14" fmla="*/ 164673 h 453238"/>
                <a:gd name="connsiteX15" fmla="*/ 151692 w 436747"/>
                <a:gd name="connsiteY15" fmla="*/ 89677 h 453238"/>
                <a:gd name="connsiteX16" fmla="*/ 109047 w 436747"/>
                <a:gd name="connsiteY16" fmla="*/ 47032 h 453238"/>
                <a:gd name="connsiteX17" fmla="*/ 131102 w 436747"/>
                <a:gd name="connsiteY17" fmla="*/ 47415 h 453238"/>
                <a:gd name="connsiteX18" fmla="*/ 131102 w 436747"/>
                <a:gd name="connsiteY18" fmla="*/ 69088 h 453238"/>
                <a:gd name="connsiteX19" fmla="*/ 91514 w 436747"/>
                <a:gd name="connsiteY19" fmla="*/ 164673 h 453238"/>
                <a:gd name="connsiteX20" fmla="*/ 131102 w 436747"/>
                <a:gd name="connsiteY20" fmla="*/ 260258 h 453238"/>
                <a:gd name="connsiteX21" fmla="*/ 131486 w 436747"/>
                <a:gd name="connsiteY21" fmla="*/ 282314 h 453238"/>
                <a:gd name="connsiteX22" fmla="*/ 109430 w 436747"/>
                <a:gd name="connsiteY22" fmla="*/ 282697 h 453238"/>
                <a:gd name="connsiteX23" fmla="*/ 109047 w 436747"/>
                <a:gd name="connsiteY23" fmla="*/ 282314 h 453238"/>
                <a:gd name="connsiteX24" fmla="*/ 60318 w 436747"/>
                <a:gd name="connsiteY24" fmla="*/ 164673 h 453238"/>
                <a:gd name="connsiteX25" fmla="*/ 109047 w 436747"/>
                <a:gd name="connsiteY25" fmla="*/ 47032 h 453238"/>
                <a:gd name="connsiteX26" fmla="*/ 66401 w 436747"/>
                <a:gd name="connsiteY26" fmla="*/ 4371 h 453238"/>
                <a:gd name="connsiteX27" fmla="*/ 88457 w 436747"/>
                <a:gd name="connsiteY27" fmla="*/ 4770 h 453238"/>
                <a:gd name="connsiteX28" fmla="*/ 88442 w 436747"/>
                <a:gd name="connsiteY28" fmla="*/ 26442 h 453238"/>
                <a:gd name="connsiteX29" fmla="*/ 31196 w 436747"/>
                <a:gd name="connsiteY29" fmla="*/ 164673 h 453238"/>
                <a:gd name="connsiteX30" fmla="*/ 88442 w 436747"/>
                <a:gd name="connsiteY30" fmla="*/ 302904 h 453238"/>
                <a:gd name="connsiteX31" fmla="*/ 88074 w 436747"/>
                <a:gd name="connsiteY31" fmla="*/ 324960 h 453238"/>
                <a:gd name="connsiteX32" fmla="*/ 66401 w 436747"/>
                <a:gd name="connsiteY32" fmla="*/ 324975 h 453238"/>
                <a:gd name="connsiteX33" fmla="*/ 0 w 436747"/>
                <a:gd name="connsiteY33" fmla="*/ 164673 h 453238"/>
                <a:gd name="connsiteX34" fmla="*/ 66401 w 436747"/>
                <a:gd name="connsiteY34" fmla="*/ 4371 h 453238"/>
                <a:gd name="connsiteX35" fmla="*/ 285056 w 436747"/>
                <a:gd name="connsiteY35" fmla="*/ 89677 h 453238"/>
                <a:gd name="connsiteX36" fmla="*/ 316127 w 436747"/>
                <a:gd name="connsiteY36" fmla="*/ 164673 h 453238"/>
                <a:gd name="connsiteX37" fmla="*/ 285056 w 436747"/>
                <a:gd name="connsiteY37" fmla="*/ 239669 h 453238"/>
                <a:gd name="connsiteX38" fmla="*/ 263000 w 436747"/>
                <a:gd name="connsiteY38" fmla="*/ 239286 h 453238"/>
                <a:gd name="connsiteX39" fmla="*/ 263000 w 436747"/>
                <a:gd name="connsiteY39" fmla="*/ 217613 h 453238"/>
                <a:gd name="connsiteX40" fmla="*/ 284931 w 436747"/>
                <a:gd name="connsiteY40" fmla="*/ 164673 h 453238"/>
                <a:gd name="connsiteX41" fmla="*/ 263000 w 436747"/>
                <a:gd name="connsiteY41" fmla="*/ 111733 h 453238"/>
                <a:gd name="connsiteX42" fmla="*/ 262617 w 436747"/>
                <a:gd name="connsiteY42" fmla="*/ 89677 h 453238"/>
                <a:gd name="connsiteX43" fmla="*/ 284673 w 436747"/>
                <a:gd name="connsiteY43" fmla="*/ 89294 h 453238"/>
                <a:gd name="connsiteX44" fmla="*/ 285056 w 436747"/>
                <a:gd name="connsiteY44" fmla="*/ 89677 h 453238"/>
                <a:gd name="connsiteX45" fmla="*/ 327701 w 436747"/>
                <a:gd name="connsiteY45" fmla="*/ 47032 h 453238"/>
                <a:gd name="connsiteX46" fmla="*/ 376430 w 436747"/>
                <a:gd name="connsiteY46" fmla="*/ 164673 h 453238"/>
                <a:gd name="connsiteX47" fmla="*/ 327701 w 436747"/>
                <a:gd name="connsiteY47" fmla="*/ 282314 h 453238"/>
                <a:gd name="connsiteX48" fmla="*/ 305645 w 436747"/>
                <a:gd name="connsiteY48" fmla="*/ 281931 h 453238"/>
                <a:gd name="connsiteX49" fmla="*/ 305645 w 436747"/>
                <a:gd name="connsiteY49" fmla="*/ 260258 h 453238"/>
                <a:gd name="connsiteX50" fmla="*/ 345233 w 436747"/>
                <a:gd name="connsiteY50" fmla="*/ 164673 h 453238"/>
                <a:gd name="connsiteX51" fmla="*/ 305645 w 436747"/>
                <a:gd name="connsiteY51" fmla="*/ 69088 h 453238"/>
                <a:gd name="connsiteX52" fmla="*/ 305262 w 436747"/>
                <a:gd name="connsiteY52" fmla="*/ 47032 h 453238"/>
                <a:gd name="connsiteX53" fmla="*/ 327318 w 436747"/>
                <a:gd name="connsiteY53" fmla="*/ 46649 h 453238"/>
                <a:gd name="connsiteX54" fmla="*/ 327701 w 436747"/>
                <a:gd name="connsiteY54" fmla="*/ 47032 h 453238"/>
                <a:gd name="connsiteX55" fmla="*/ 370346 w 436747"/>
                <a:gd name="connsiteY55" fmla="*/ 4371 h 453238"/>
                <a:gd name="connsiteX56" fmla="*/ 436748 w 436747"/>
                <a:gd name="connsiteY56" fmla="*/ 164673 h 453238"/>
                <a:gd name="connsiteX57" fmla="*/ 370346 w 436747"/>
                <a:gd name="connsiteY57" fmla="*/ 324975 h 453238"/>
                <a:gd name="connsiteX58" fmla="*/ 348283 w 436747"/>
                <a:gd name="connsiteY58" fmla="*/ 324967 h 453238"/>
                <a:gd name="connsiteX59" fmla="*/ 348291 w 436747"/>
                <a:gd name="connsiteY59" fmla="*/ 302904 h 453238"/>
                <a:gd name="connsiteX60" fmla="*/ 405551 w 436747"/>
                <a:gd name="connsiteY60" fmla="*/ 164673 h 453238"/>
                <a:gd name="connsiteX61" fmla="*/ 348306 w 436747"/>
                <a:gd name="connsiteY61" fmla="*/ 26442 h 453238"/>
                <a:gd name="connsiteX62" fmla="*/ 348674 w 436747"/>
                <a:gd name="connsiteY62" fmla="*/ 4386 h 453238"/>
                <a:gd name="connsiteX63" fmla="*/ 370346 w 436747"/>
                <a:gd name="connsiteY63" fmla="*/ 4371 h 453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436747" h="453238">
                  <a:moveTo>
                    <a:pt x="202776" y="180271"/>
                  </a:moveTo>
                  <a:cubicBezTo>
                    <a:pt x="202776" y="171657"/>
                    <a:pt x="209759" y="164673"/>
                    <a:pt x="218374" y="164673"/>
                  </a:cubicBezTo>
                  <a:cubicBezTo>
                    <a:pt x="226988" y="164673"/>
                    <a:pt x="233972" y="171657"/>
                    <a:pt x="233972" y="180271"/>
                  </a:cubicBezTo>
                  <a:lnTo>
                    <a:pt x="233972" y="437640"/>
                  </a:lnTo>
                  <a:cubicBezTo>
                    <a:pt x="233972" y="446255"/>
                    <a:pt x="226988" y="453238"/>
                    <a:pt x="218374" y="453238"/>
                  </a:cubicBezTo>
                  <a:cubicBezTo>
                    <a:pt x="209759" y="453238"/>
                    <a:pt x="202776" y="446255"/>
                    <a:pt x="202776" y="437640"/>
                  </a:cubicBezTo>
                  <a:lnTo>
                    <a:pt x="202776" y="180271"/>
                  </a:lnTo>
                  <a:close/>
                  <a:moveTo>
                    <a:pt x="151692" y="89677"/>
                  </a:moveTo>
                  <a:cubicBezTo>
                    <a:pt x="157888" y="83692"/>
                    <a:pt x="167763" y="83864"/>
                    <a:pt x="173748" y="90060"/>
                  </a:cubicBezTo>
                  <a:cubicBezTo>
                    <a:pt x="179586" y="96105"/>
                    <a:pt x="179586" y="105688"/>
                    <a:pt x="173748" y="111733"/>
                  </a:cubicBezTo>
                  <a:cubicBezTo>
                    <a:pt x="159679" y="125755"/>
                    <a:pt x="151785" y="144810"/>
                    <a:pt x="151817" y="164673"/>
                  </a:cubicBezTo>
                  <a:cubicBezTo>
                    <a:pt x="151817" y="184810"/>
                    <a:pt x="159787" y="203668"/>
                    <a:pt x="173748" y="217613"/>
                  </a:cubicBezTo>
                  <a:cubicBezTo>
                    <a:pt x="179733" y="223809"/>
                    <a:pt x="179561" y="233684"/>
                    <a:pt x="173365" y="239669"/>
                  </a:cubicBezTo>
                  <a:cubicBezTo>
                    <a:pt x="167320" y="245507"/>
                    <a:pt x="157737" y="245507"/>
                    <a:pt x="151692" y="239669"/>
                  </a:cubicBezTo>
                  <a:cubicBezTo>
                    <a:pt x="131771" y="219799"/>
                    <a:pt x="120589" y="192810"/>
                    <a:pt x="120620" y="164673"/>
                  </a:cubicBezTo>
                  <a:cubicBezTo>
                    <a:pt x="120589" y="136536"/>
                    <a:pt x="131771" y="109547"/>
                    <a:pt x="151692" y="89677"/>
                  </a:cubicBezTo>
                  <a:close/>
                  <a:moveTo>
                    <a:pt x="109047" y="47032"/>
                  </a:moveTo>
                  <a:cubicBezTo>
                    <a:pt x="115243" y="41047"/>
                    <a:pt x="125118" y="41219"/>
                    <a:pt x="131102" y="47415"/>
                  </a:cubicBezTo>
                  <a:cubicBezTo>
                    <a:pt x="136941" y="53460"/>
                    <a:pt x="136941" y="63043"/>
                    <a:pt x="131102" y="69088"/>
                  </a:cubicBezTo>
                  <a:cubicBezTo>
                    <a:pt x="105708" y="94409"/>
                    <a:pt x="91459" y="128811"/>
                    <a:pt x="91514" y="164673"/>
                  </a:cubicBezTo>
                  <a:cubicBezTo>
                    <a:pt x="91514" y="201017"/>
                    <a:pt x="105911" y="235067"/>
                    <a:pt x="131102" y="260258"/>
                  </a:cubicBezTo>
                  <a:cubicBezTo>
                    <a:pt x="137299" y="266243"/>
                    <a:pt x="137470" y="276118"/>
                    <a:pt x="131486" y="282314"/>
                  </a:cubicBezTo>
                  <a:cubicBezTo>
                    <a:pt x="125501" y="288510"/>
                    <a:pt x="115626" y="288682"/>
                    <a:pt x="109430" y="282697"/>
                  </a:cubicBezTo>
                  <a:cubicBezTo>
                    <a:pt x="109300" y="282572"/>
                    <a:pt x="109172" y="282444"/>
                    <a:pt x="109047" y="282314"/>
                  </a:cubicBezTo>
                  <a:cubicBezTo>
                    <a:pt x="77800" y="251145"/>
                    <a:pt x="60263" y="208808"/>
                    <a:pt x="60318" y="164673"/>
                  </a:cubicBezTo>
                  <a:cubicBezTo>
                    <a:pt x="60318" y="119953"/>
                    <a:pt x="78053" y="78010"/>
                    <a:pt x="109047" y="47032"/>
                  </a:cubicBezTo>
                  <a:close/>
                  <a:moveTo>
                    <a:pt x="66401" y="4371"/>
                  </a:moveTo>
                  <a:cubicBezTo>
                    <a:pt x="72602" y="-1609"/>
                    <a:pt x="82477" y="-1431"/>
                    <a:pt x="88457" y="4770"/>
                  </a:cubicBezTo>
                  <a:cubicBezTo>
                    <a:pt x="94291" y="10819"/>
                    <a:pt x="94284" y="20402"/>
                    <a:pt x="88442" y="26442"/>
                  </a:cubicBezTo>
                  <a:cubicBezTo>
                    <a:pt x="51721" y="63063"/>
                    <a:pt x="31118" y="112813"/>
                    <a:pt x="31196" y="164673"/>
                  </a:cubicBezTo>
                  <a:cubicBezTo>
                    <a:pt x="31196" y="217239"/>
                    <a:pt x="52020" y="266466"/>
                    <a:pt x="88442" y="302904"/>
                  </a:cubicBezTo>
                  <a:cubicBezTo>
                    <a:pt x="94431" y="309096"/>
                    <a:pt x="94266" y="318971"/>
                    <a:pt x="88074" y="324960"/>
                  </a:cubicBezTo>
                  <a:cubicBezTo>
                    <a:pt x="82034" y="330802"/>
                    <a:pt x="72450" y="330809"/>
                    <a:pt x="66401" y="324975"/>
                  </a:cubicBezTo>
                  <a:cubicBezTo>
                    <a:pt x="23819" y="282505"/>
                    <a:pt x="-78" y="224814"/>
                    <a:pt x="0" y="164673"/>
                  </a:cubicBezTo>
                  <a:cubicBezTo>
                    <a:pt x="0" y="103747"/>
                    <a:pt x="24177" y="46595"/>
                    <a:pt x="66401" y="4371"/>
                  </a:cubicBezTo>
                  <a:close/>
                  <a:moveTo>
                    <a:pt x="285056" y="89677"/>
                  </a:moveTo>
                  <a:cubicBezTo>
                    <a:pt x="304977" y="109547"/>
                    <a:pt x="316159" y="136536"/>
                    <a:pt x="316127" y="164673"/>
                  </a:cubicBezTo>
                  <a:cubicBezTo>
                    <a:pt x="316159" y="192810"/>
                    <a:pt x="304977" y="219799"/>
                    <a:pt x="285056" y="239669"/>
                  </a:cubicBezTo>
                  <a:cubicBezTo>
                    <a:pt x="278860" y="245654"/>
                    <a:pt x="268985" y="245482"/>
                    <a:pt x="263000" y="239286"/>
                  </a:cubicBezTo>
                  <a:cubicBezTo>
                    <a:pt x="257162" y="233241"/>
                    <a:pt x="257162" y="223658"/>
                    <a:pt x="263000" y="217613"/>
                  </a:cubicBezTo>
                  <a:cubicBezTo>
                    <a:pt x="277069" y="203591"/>
                    <a:pt x="284963" y="184536"/>
                    <a:pt x="284931" y="164673"/>
                  </a:cubicBezTo>
                  <a:cubicBezTo>
                    <a:pt x="284931" y="144536"/>
                    <a:pt x="276961" y="125678"/>
                    <a:pt x="263000" y="111733"/>
                  </a:cubicBezTo>
                  <a:cubicBezTo>
                    <a:pt x="256804" y="105748"/>
                    <a:pt x="256632" y="95874"/>
                    <a:pt x="262617" y="89677"/>
                  </a:cubicBezTo>
                  <a:cubicBezTo>
                    <a:pt x="268601" y="83481"/>
                    <a:pt x="278476" y="83309"/>
                    <a:pt x="284673" y="89294"/>
                  </a:cubicBezTo>
                  <a:cubicBezTo>
                    <a:pt x="284802" y="89419"/>
                    <a:pt x="284930" y="89547"/>
                    <a:pt x="285056" y="89677"/>
                  </a:cubicBezTo>
                  <a:close/>
                  <a:moveTo>
                    <a:pt x="327701" y="47032"/>
                  </a:moveTo>
                  <a:cubicBezTo>
                    <a:pt x="358948" y="78201"/>
                    <a:pt x="376485" y="120538"/>
                    <a:pt x="376430" y="164673"/>
                  </a:cubicBezTo>
                  <a:cubicBezTo>
                    <a:pt x="376430" y="209393"/>
                    <a:pt x="358695" y="251336"/>
                    <a:pt x="327701" y="282314"/>
                  </a:cubicBezTo>
                  <a:cubicBezTo>
                    <a:pt x="321505" y="288299"/>
                    <a:pt x="311630" y="288127"/>
                    <a:pt x="305645" y="281931"/>
                  </a:cubicBezTo>
                  <a:cubicBezTo>
                    <a:pt x="299807" y="275886"/>
                    <a:pt x="299807" y="266303"/>
                    <a:pt x="305645" y="260258"/>
                  </a:cubicBezTo>
                  <a:cubicBezTo>
                    <a:pt x="331040" y="234937"/>
                    <a:pt x="345289" y="200535"/>
                    <a:pt x="345233" y="164673"/>
                  </a:cubicBezTo>
                  <a:cubicBezTo>
                    <a:pt x="345233" y="128329"/>
                    <a:pt x="330836" y="94279"/>
                    <a:pt x="305645" y="69088"/>
                  </a:cubicBezTo>
                  <a:cubicBezTo>
                    <a:pt x="299449" y="63103"/>
                    <a:pt x="299278" y="53228"/>
                    <a:pt x="305262" y="47032"/>
                  </a:cubicBezTo>
                  <a:cubicBezTo>
                    <a:pt x="311247" y="40836"/>
                    <a:pt x="321121" y="40664"/>
                    <a:pt x="327318" y="46649"/>
                  </a:cubicBezTo>
                  <a:cubicBezTo>
                    <a:pt x="327448" y="46774"/>
                    <a:pt x="327575" y="46902"/>
                    <a:pt x="327701" y="47032"/>
                  </a:cubicBezTo>
                  <a:close/>
                  <a:moveTo>
                    <a:pt x="370346" y="4371"/>
                  </a:moveTo>
                  <a:cubicBezTo>
                    <a:pt x="412929" y="46841"/>
                    <a:pt x="436826" y="104532"/>
                    <a:pt x="436748" y="164673"/>
                  </a:cubicBezTo>
                  <a:cubicBezTo>
                    <a:pt x="436748" y="225599"/>
                    <a:pt x="412571" y="282751"/>
                    <a:pt x="370346" y="324975"/>
                  </a:cubicBezTo>
                  <a:cubicBezTo>
                    <a:pt x="364252" y="331066"/>
                    <a:pt x="354374" y="331062"/>
                    <a:pt x="348283" y="324967"/>
                  </a:cubicBezTo>
                  <a:cubicBezTo>
                    <a:pt x="342192" y="318872"/>
                    <a:pt x="342196" y="308994"/>
                    <a:pt x="348291" y="302904"/>
                  </a:cubicBezTo>
                  <a:cubicBezTo>
                    <a:pt x="385017" y="266286"/>
                    <a:pt x="405626" y="216535"/>
                    <a:pt x="405551" y="164673"/>
                  </a:cubicBezTo>
                  <a:cubicBezTo>
                    <a:pt x="405551" y="112107"/>
                    <a:pt x="384728" y="62880"/>
                    <a:pt x="348306" y="26442"/>
                  </a:cubicBezTo>
                  <a:cubicBezTo>
                    <a:pt x="342317" y="20250"/>
                    <a:pt x="342482" y="10376"/>
                    <a:pt x="348674" y="4386"/>
                  </a:cubicBezTo>
                  <a:cubicBezTo>
                    <a:pt x="354714" y="-1456"/>
                    <a:pt x="364298" y="-1463"/>
                    <a:pt x="370346" y="4371"/>
                  </a:cubicBezTo>
                  <a:close/>
                </a:path>
              </a:pathLst>
            </a:custGeom>
            <a:grpFill/>
            <a:ln w="4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xmlns="" id="{1BC0F71A-A0F5-43A9-955A-E909B62BDD39}"/>
                </a:ext>
              </a:extLst>
            </p:cNvPr>
            <p:cNvSpPr/>
            <p:nvPr/>
          </p:nvSpPr>
          <p:spPr>
            <a:xfrm>
              <a:off x="1374027" y="2720136"/>
              <a:ext cx="62392" cy="62392"/>
            </a:xfrm>
            <a:custGeom>
              <a:avLst/>
              <a:gdLst>
                <a:gd name="connsiteX0" fmla="*/ 0 w 62392"/>
                <a:gd name="connsiteY0" fmla="*/ 31196 h 62392"/>
                <a:gd name="connsiteX1" fmla="*/ 31196 w 62392"/>
                <a:gd name="connsiteY1" fmla="*/ 62393 h 62392"/>
                <a:gd name="connsiteX2" fmla="*/ 62393 w 62392"/>
                <a:gd name="connsiteY2" fmla="*/ 31196 h 62392"/>
                <a:gd name="connsiteX3" fmla="*/ 31196 w 62392"/>
                <a:gd name="connsiteY3" fmla="*/ 0 h 62392"/>
                <a:gd name="connsiteX4" fmla="*/ 0 w 62392"/>
                <a:gd name="connsiteY4" fmla="*/ 31196 h 62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392" h="62392">
                  <a:moveTo>
                    <a:pt x="0" y="31196"/>
                  </a:moveTo>
                  <a:cubicBezTo>
                    <a:pt x="0" y="48425"/>
                    <a:pt x="13967" y="62393"/>
                    <a:pt x="31196" y="62393"/>
                  </a:cubicBezTo>
                  <a:cubicBezTo>
                    <a:pt x="48425" y="62393"/>
                    <a:pt x="62393" y="48425"/>
                    <a:pt x="62393" y="31196"/>
                  </a:cubicBezTo>
                  <a:cubicBezTo>
                    <a:pt x="62393" y="13967"/>
                    <a:pt x="48425" y="0"/>
                    <a:pt x="31196" y="0"/>
                  </a:cubicBezTo>
                  <a:cubicBezTo>
                    <a:pt x="13967" y="0"/>
                    <a:pt x="0" y="13967"/>
                    <a:pt x="0" y="31196"/>
                  </a:cubicBezTo>
                  <a:close/>
                </a:path>
              </a:pathLst>
            </a:custGeom>
            <a:grpFill/>
            <a:ln w="4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4" name="文本框 93">
            <a:extLst>
              <a:ext uri="{FF2B5EF4-FFF2-40B4-BE49-F238E27FC236}">
                <a16:creationId xmlns:a16="http://schemas.microsoft.com/office/drawing/2014/main" xmlns="" id="{AB7B7CAD-DD01-48DC-8E7D-7E4995002996}"/>
              </a:ext>
            </a:extLst>
          </p:cNvPr>
          <p:cNvSpPr txBox="1"/>
          <p:nvPr/>
        </p:nvSpPr>
        <p:spPr>
          <a:xfrm>
            <a:off x="699905" y="3876398"/>
            <a:ext cx="1410643" cy="193899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t">
            <a:spAutoFit/>
          </a:bodyPr>
          <a:lstStyle/>
          <a:p>
            <a:pPr marL="342887" lvl="0" indent="-342887" algn="ctr" defTabSz="914366" hangingPunct="0">
              <a:lnSpc>
                <a:spcPct val="150000"/>
              </a:lnSpc>
              <a:buClr>
                <a:srgbClr val="C00000"/>
              </a:buClr>
              <a:buSzPct val="80000"/>
              <a:defRPr/>
            </a:pPr>
            <a:r>
              <a:rPr lang="zh-CN" altLang="en-US" sz="1400" kern="0">
                <a:latin typeface="+mn-ea"/>
                <a:sym typeface="Arial"/>
              </a:rPr>
              <a:t>输入内容输入内容</a:t>
            </a:r>
          </a:p>
          <a:p>
            <a:pPr marL="342887" lvl="0" indent="-342887" algn="ctr" defTabSz="914366" hangingPunct="0">
              <a:lnSpc>
                <a:spcPct val="150000"/>
              </a:lnSpc>
              <a:buClr>
                <a:srgbClr val="C00000"/>
              </a:buClr>
              <a:buSzPct val="80000"/>
              <a:defRPr/>
            </a:pPr>
            <a:r>
              <a:rPr lang="zh-CN" altLang="en-US" sz="1400" kern="0">
                <a:latin typeface="+mn-ea"/>
                <a:sym typeface="Arial"/>
              </a:rPr>
              <a:t>输入内容输入内容</a:t>
            </a:r>
          </a:p>
          <a:p>
            <a:pPr marL="342887" lvl="0" indent="-342887" algn="ctr" defTabSz="914366" hangingPunct="0">
              <a:lnSpc>
                <a:spcPct val="150000"/>
              </a:lnSpc>
              <a:buClr>
                <a:srgbClr val="C00000"/>
              </a:buClr>
              <a:buSzPct val="80000"/>
              <a:defRPr/>
            </a:pPr>
            <a:r>
              <a:rPr lang="zh-CN" altLang="en-US" sz="1400" kern="0">
                <a:latin typeface="+mn-ea"/>
                <a:sym typeface="Arial"/>
              </a:rPr>
              <a:t>输入内容输入内容</a:t>
            </a:r>
          </a:p>
          <a:p>
            <a:pPr marL="342887" lvl="0" indent="-342887" algn="ctr" defTabSz="914366" hangingPunct="0">
              <a:lnSpc>
                <a:spcPct val="150000"/>
              </a:lnSpc>
              <a:buClr>
                <a:srgbClr val="C00000"/>
              </a:buClr>
              <a:buSzPct val="80000"/>
              <a:defRPr/>
            </a:pPr>
            <a:r>
              <a:rPr lang="zh-CN" altLang="en-US" sz="1400" kern="0">
                <a:latin typeface="+mn-ea"/>
                <a:sym typeface="Arial"/>
              </a:rPr>
              <a:t>输入内容输入内容</a:t>
            </a:r>
          </a:p>
          <a:p>
            <a:pPr marL="342887" lvl="0" indent="-342887" algn="ctr" defTabSz="914366" hangingPunct="0">
              <a:lnSpc>
                <a:spcPct val="150000"/>
              </a:lnSpc>
              <a:buClr>
                <a:srgbClr val="C00000"/>
              </a:buClr>
              <a:buSzPct val="80000"/>
              <a:defRPr/>
            </a:pPr>
            <a:r>
              <a:rPr lang="zh-CN" altLang="en-US" sz="1400" kern="0">
                <a:latin typeface="+mn-ea"/>
                <a:sym typeface="Arial"/>
              </a:rPr>
              <a:t>输入内容输入内容</a:t>
            </a:r>
          </a:p>
          <a:p>
            <a:pPr marL="342887" lvl="0" indent="-342887" algn="ctr" defTabSz="914366" hangingPunct="0">
              <a:lnSpc>
                <a:spcPct val="150000"/>
              </a:lnSpc>
              <a:buClr>
                <a:srgbClr val="C00000"/>
              </a:buClr>
              <a:buSzPct val="80000"/>
              <a:defRPr/>
            </a:pPr>
            <a:r>
              <a:rPr lang="zh-CN" altLang="en-US" sz="1400" kern="0">
                <a:latin typeface="+mn-ea"/>
                <a:sym typeface="Arial"/>
              </a:rPr>
              <a:t>输入内容输入内容</a:t>
            </a: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xmlns="" id="{A208AF1B-A346-40D7-9C72-2B8B08C31B98}"/>
              </a:ext>
            </a:extLst>
          </p:cNvPr>
          <p:cNvSpPr txBox="1"/>
          <p:nvPr/>
        </p:nvSpPr>
        <p:spPr>
          <a:xfrm>
            <a:off x="3039707" y="3876398"/>
            <a:ext cx="1410643" cy="193899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t">
            <a:spAutoFit/>
          </a:bodyPr>
          <a:lstStyle/>
          <a:p>
            <a:pPr marL="342887" lvl="0" indent="-342887" algn="ctr" defTabSz="914366" hangingPunct="0">
              <a:lnSpc>
                <a:spcPct val="150000"/>
              </a:lnSpc>
              <a:buClr>
                <a:srgbClr val="C00000"/>
              </a:buClr>
              <a:buSzPct val="80000"/>
              <a:defRPr/>
            </a:pPr>
            <a:r>
              <a:rPr lang="zh-CN" altLang="en-US" sz="1400" kern="0">
                <a:latin typeface="+mn-ea"/>
                <a:sym typeface="Arial"/>
              </a:rPr>
              <a:t>输入内容输入内容</a:t>
            </a:r>
          </a:p>
          <a:p>
            <a:pPr marL="342887" lvl="0" indent="-342887" algn="ctr" defTabSz="914366" hangingPunct="0">
              <a:lnSpc>
                <a:spcPct val="150000"/>
              </a:lnSpc>
              <a:buClr>
                <a:srgbClr val="C00000"/>
              </a:buClr>
              <a:buSzPct val="80000"/>
              <a:defRPr/>
            </a:pPr>
            <a:r>
              <a:rPr lang="zh-CN" altLang="en-US" sz="1400" kern="0">
                <a:latin typeface="+mn-ea"/>
                <a:sym typeface="Arial"/>
              </a:rPr>
              <a:t>输入内容输入内容</a:t>
            </a:r>
          </a:p>
          <a:p>
            <a:pPr marL="342887" lvl="0" indent="-342887" algn="ctr" defTabSz="914366" hangingPunct="0">
              <a:lnSpc>
                <a:spcPct val="150000"/>
              </a:lnSpc>
              <a:buClr>
                <a:srgbClr val="C00000"/>
              </a:buClr>
              <a:buSzPct val="80000"/>
              <a:defRPr/>
            </a:pPr>
            <a:r>
              <a:rPr lang="zh-CN" altLang="en-US" sz="1400" kern="0">
                <a:latin typeface="+mn-ea"/>
                <a:sym typeface="Arial"/>
              </a:rPr>
              <a:t>输入内容输入内容</a:t>
            </a:r>
          </a:p>
          <a:p>
            <a:pPr marL="342887" lvl="0" indent="-342887" algn="ctr" defTabSz="914366" hangingPunct="0">
              <a:lnSpc>
                <a:spcPct val="150000"/>
              </a:lnSpc>
              <a:buClr>
                <a:srgbClr val="C00000"/>
              </a:buClr>
              <a:buSzPct val="80000"/>
              <a:defRPr/>
            </a:pPr>
            <a:r>
              <a:rPr lang="zh-CN" altLang="en-US" sz="1400" kern="0">
                <a:latin typeface="+mn-ea"/>
                <a:sym typeface="Arial"/>
              </a:rPr>
              <a:t>输入内容输入内容</a:t>
            </a:r>
          </a:p>
          <a:p>
            <a:pPr marL="342887" lvl="0" indent="-342887" algn="ctr" defTabSz="914366" hangingPunct="0">
              <a:lnSpc>
                <a:spcPct val="150000"/>
              </a:lnSpc>
              <a:buClr>
                <a:srgbClr val="C00000"/>
              </a:buClr>
              <a:buSzPct val="80000"/>
              <a:defRPr/>
            </a:pPr>
            <a:r>
              <a:rPr lang="zh-CN" altLang="en-US" sz="1400" kern="0">
                <a:latin typeface="+mn-ea"/>
                <a:sym typeface="Arial"/>
              </a:rPr>
              <a:t>输入内容输入内容</a:t>
            </a:r>
          </a:p>
          <a:p>
            <a:pPr marL="342887" lvl="0" indent="-342887" algn="ctr" defTabSz="914366" hangingPunct="0">
              <a:lnSpc>
                <a:spcPct val="150000"/>
              </a:lnSpc>
              <a:buClr>
                <a:srgbClr val="C00000"/>
              </a:buClr>
              <a:buSzPct val="80000"/>
              <a:defRPr/>
            </a:pPr>
            <a:r>
              <a:rPr lang="zh-CN" altLang="en-US" sz="1400" kern="0">
                <a:latin typeface="+mn-ea"/>
                <a:sym typeface="Arial"/>
              </a:rPr>
              <a:t>输入内容输入内容</a:t>
            </a: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xmlns="" id="{21203DE0-DEA9-48FE-9F36-C17FC10965F6}"/>
              </a:ext>
            </a:extLst>
          </p:cNvPr>
          <p:cNvSpPr txBox="1"/>
          <p:nvPr/>
        </p:nvSpPr>
        <p:spPr>
          <a:xfrm>
            <a:off x="5379509" y="3876398"/>
            <a:ext cx="1410643" cy="193899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t">
            <a:spAutoFit/>
          </a:bodyPr>
          <a:lstStyle/>
          <a:p>
            <a:pPr marL="342887" lvl="0" indent="-342887" algn="ctr" defTabSz="914366" hangingPunct="0">
              <a:lnSpc>
                <a:spcPct val="150000"/>
              </a:lnSpc>
              <a:buClr>
                <a:srgbClr val="C00000"/>
              </a:buClr>
              <a:buSzPct val="80000"/>
              <a:defRPr/>
            </a:pPr>
            <a:r>
              <a:rPr lang="zh-CN" altLang="en-US" sz="1400" kern="0">
                <a:latin typeface="+mn-ea"/>
                <a:sym typeface="Arial"/>
              </a:rPr>
              <a:t>输入内容输入内容</a:t>
            </a:r>
          </a:p>
          <a:p>
            <a:pPr marL="342887" lvl="0" indent="-342887" algn="ctr" defTabSz="914366" hangingPunct="0">
              <a:lnSpc>
                <a:spcPct val="150000"/>
              </a:lnSpc>
              <a:buClr>
                <a:srgbClr val="C00000"/>
              </a:buClr>
              <a:buSzPct val="80000"/>
              <a:defRPr/>
            </a:pPr>
            <a:r>
              <a:rPr lang="zh-CN" altLang="en-US" sz="1400" kern="0">
                <a:latin typeface="+mn-ea"/>
                <a:sym typeface="Arial"/>
              </a:rPr>
              <a:t>输入内容输入内容</a:t>
            </a:r>
          </a:p>
          <a:p>
            <a:pPr marL="342887" lvl="0" indent="-342887" algn="ctr" defTabSz="914366" hangingPunct="0">
              <a:lnSpc>
                <a:spcPct val="150000"/>
              </a:lnSpc>
              <a:buClr>
                <a:srgbClr val="C00000"/>
              </a:buClr>
              <a:buSzPct val="80000"/>
              <a:defRPr/>
            </a:pPr>
            <a:r>
              <a:rPr lang="zh-CN" altLang="en-US" sz="1400" kern="0">
                <a:latin typeface="+mn-ea"/>
                <a:sym typeface="Arial"/>
              </a:rPr>
              <a:t>输入内容输入内容</a:t>
            </a:r>
          </a:p>
          <a:p>
            <a:pPr marL="342887" lvl="0" indent="-342887" algn="ctr" defTabSz="914366" hangingPunct="0">
              <a:lnSpc>
                <a:spcPct val="150000"/>
              </a:lnSpc>
              <a:buClr>
                <a:srgbClr val="C00000"/>
              </a:buClr>
              <a:buSzPct val="80000"/>
              <a:defRPr/>
            </a:pPr>
            <a:r>
              <a:rPr lang="zh-CN" altLang="en-US" sz="1400" kern="0">
                <a:latin typeface="+mn-ea"/>
                <a:sym typeface="Arial"/>
              </a:rPr>
              <a:t>输入内容输入内容</a:t>
            </a:r>
          </a:p>
          <a:p>
            <a:pPr marL="342887" lvl="0" indent="-342887" algn="ctr" defTabSz="914366" hangingPunct="0">
              <a:lnSpc>
                <a:spcPct val="150000"/>
              </a:lnSpc>
              <a:buClr>
                <a:srgbClr val="C00000"/>
              </a:buClr>
              <a:buSzPct val="80000"/>
              <a:defRPr/>
            </a:pPr>
            <a:r>
              <a:rPr lang="zh-CN" altLang="en-US" sz="1400" kern="0">
                <a:latin typeface="+mn-ea"/>
                <a:sym typeface="Arial"/>
              </a:rPr>
              <a:t>输入内容输入内容</a:t>
            </a:r>
          </a:p>
          <a:p>
            <a:pPr marL="342887" lvl="0" indent="-342887" algn="ctr" defTabSz="914366" hangingPunct="0">
              <a:lnSpc>
                <a:spcPct val="150000"/>
              </a:lnSpc>
              <a:buClr>
                <a:srgbClr val="C00000"/>
              </a:buClr>
              <a:buSzPct val="80000"/>
              <a:defRPr/>
            </a:pPr>
            <a:r>
              <a:rPr lang="zh-CN" altLang="en-US" sz="1400" kern="0">
                <a:latin typeface="+mn-ea"/>
                <a:sym typeface="Arial"/>
              </a:rPr>
              <a:t>输入内容输入内容</a:t>
            </a:r>
          </a:p>
        </p:txBody>
      </p:sp>
      <p:sp>
        <p:nvSpPr>
          <p:cNvPr id="101" name="文本框 100">
            <a:extLst>
              <a:ext uri="{FF2B5EF4-FFF2-40B4-BE49-F238E27FC236}">
                <a16:creationId xmlns:a16="http://schemas.microsoft.com/office/drawing/2014/main" xmlns="" id="{AC817C21-27B4-4DFF-8270-199A0568A64A}"/>
              </a:ext>
            </a:extLst>
          </p:cNvPr>
          <p:cNvSpPr txBox="1"/>
          <p:nvPr/>
        </p:nvSpPr>
        <p:spPr>
          <a:xfrm>
            <a:off x="7719311" y="3876398"/>
            <a:ext cx="1410643" cy="193899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t">
            <a:spAutoFit/>
          </a:bodyPr>
          <a:lstStyle/>
          <a:p>
            <a:pPr marL="342887" lvl="0" indent="-342887" algn="ctr" defTabSz="914366" hangingPunct="0">
              <a:lnSpc>
                <a:spcPct val="150000"/>
              </a:lnSpc>
              <a:buClr>
                <a:srgbClr val="C00000"/>
              </a:buClr>
              <a:buSzPct val="80000"/>
              <a:defRPr/>
            </a:pPr>
            <a:r>
              <a:rPr lang="zh-CN" altLang="en-US" sz="1400" kern="0">
                <a:latin typeface="+mn-ea"/>
                <a:sym typeface="Arial"/>
              </a:rPr>
              <a:t>输入内容输入内容</a:t>
            </a:r>
          </a:p>
          <a:p>
            <a:pPr marL="342887" lvl="0" indent="-342887" algn="ctr" defTabSz="914366" hangingPunct="0">
              <a:lnSpc>
                <a:spcPct val="150000"/>
              </a:lnSpc>
              <a:buClr>
                <a:srgbClr val="C00000"/>
              </a:buClr>
              <a:buSzPct val="80000"/>
              <a:defRPr/>
            </a:pPr>
            <a:r>
              <a:rPr lang="zh-CN" altLang="en-US" sz="1400" kern="0">
                <a:latin typeface="+mn-ea"/>
                <a:sym typeface="Arial"/>
              </a:rPr>
              <a:t>输入内容输入内容</a:t>
            </a:r>
          </a:p>
          <a:p>
            <a:pPr marL="342887" lvl="0" indent="-342887" algn="ctr" defTabSz="914366" hangingPunct="0">
              <a:lnSpc>
                <a:spcPct val="150000"/>
              </a:lnSpc>
              <a:buClr>
                <a:srgbClr val="C00000"/>
              </a:buClr>
              <a:buSzPct val="80000"/>
              <a:defRPr/>
            </a:pPr>
            <a:r>
              <a:rPr lang="zh-CN" altLang="en-US" sz="1400" kern="0">
                <a:latin typeface="+mn-ea"/>
                <a:sym typeface="Arial"/>
              </a:rPr>
              <a:t>输入内容输入内容</a:t>
            </a:r>
          </a:p>
          <a:p>
            <a:pPr marL="342887" lvl="0" indent="-342887" algn="ctr" defTabSz="914366" hangingPunct="0">
              <a:lnSpc>
                <a:spcPct val="150000"/>
              </a:lnSpc>
              <a:buClr>
                <a:srgbClr val="C00000"/>
              </a:buClr>
              <a:buSzPct val="80000"/>
              <a:defRPr/>
            </a:pPr>
            <a:r>
              <a:rPr lang="zh-CN" altLang="en-US" sz="1400" kern="0">
                <a:latin typeface="+mn-ea"/>
                <a:sym typeface="Arial"/>
              </a:rPr>
              <a:t>输入内容输入内容</a:t>
            </a:r>
          </a:p>
          <a:p>
            <a:pPr marL="342887" lvl="0" indent="-342887" algn="ctr" defTabSz="914366" hangingPunct="0">
              <a:lnSpc>
                <a:spcPct val="150000"/>
              </a:lnSpc>
              <a:buClr>
                <a:srgbClr val="C00000"/>
              </a:buClr>
              <a:buSzPct val="80000"/>
              <a:defRPr/>
            </a:pPr>
            <a:r>
              <a:rPr lang="zh-CN" altLang="en-US" sz="1400" kern="0">
                <a:latin typeface="+mn-ea"/>
                <a:sym typeface="Arial"/>
              </a:rPr>
              <a:t>输入内容输入内容</a:t>
            </a:r>
          </a:p>
          <a:p>
            <a:pPr marL="342887" lvl="0" indent="-342887" algn="ctr" defTabSz="914366" hangingPunct="0">
              <a:lnSpc>
                <a:spcPct val="150000"/>
              </a:lnSpc>
              <a:buClr>
                <a:srgbClr val="C00000"/>
              </a:buClr>
              <a:buSzPct val="80000"/>
              <a:defRPr/>
            </a:pPr>
            <a:r>
              <a:rPr lang="zh-CN" altLang="en-US" sz="1400" kern="0">
                <a:latin typeface="+mn-ea"/>
                <a:sym typeface="Arial"/>
              </a:rPr>
              <a:t>输入内容输入内容</a:t>
            </a:r>
          </a:p>
        </p:txBody>
      </p:sp>
      <p:sp>
        <p:nvSpPr>
          <p:cNvPr id="102" name="文本框 101">
            <a:extLst>
              <a:ext uri="{FF2B5EF4-FFF2-40B4-BE49-F238E27FC236}">
                <a16:creationId xmlns:a16="http://schemas.microsoft.com/office/drawing/2014/main" xmlns="" id="{9076B47D-30D8-41AB-9977-96961ACA8A87}"/>
              </a:ext>
            </a:extLst>
          </p:cNvPr>
          <p:cNvSpPr txBox="1"/>
          <p:nvPr/>
        </p:nvSpPr>
        <p:spPr>
          <a:xfrm>
            <a:off x="10059112" y="3876398"/>
            <a:ext cx="1410643" cy="193899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t">
            <a:spAutoFit/>
          </a:bodyPr>
          <a:lstStyle/>
          <a:p>
            <a:pPr marL="342887" lvl="0" indent="-342887" algn="ctr" defTabSz="914366" hangingPunct="0">
              <a:lnSpc>
                <a:spcPct val="150000"/>
              </a:lnSpc>
              <a:buClr>
                <a:srgbClr val="C00000"/>
              </a:buClr>
              <a:buSzPct val="80000"/>
              <a:defRPr/>
            </a:pPr>
            <a:r>
              <a:rPr lang="zh-CN" altLang="en-US" sz="1400" kern="0">
                <a:latin typeface="+mn-ea"/>
                <a:sym typeface="Arial"/>
              </a:rPr>
              <a:t>输入内容输入内容</a:t>
            </a:r>
          </a:p>
          <a:p>
            <a:pPr marL="342887" lvl="0" indent="-342887" algn="ctr" defTabSz="914366" hangingPunct="0">
              <a:lnSpc>
                <a:spcPct val="150000"/>
              </a:lnSpc>
              <a:buClr>
                <a:srgbClr val="C00000"/>
              </a:buClr>
              <a:buSzPct val="80000"/>
              <a:defRPr/>
            </a:pPr>
            <a:r>
              <a:rPr lang="zh-CN" altLang="en-US" sz="1400" kern="0">
                <a:latin typeface="+mn-ea"/>
                <a:sym typeface="Arial"/>
              </a:rPr>
              <a:t>输入内容输入内容</a:t>
            </a:r>
          </a:p>
          <a:p>
            <a:pPr marL="342887" lvl="0" indent="-342887" algn="ctr" defTabSz="914366" hangingPunct="0">
              <a:lnSpc>
                <a:spcPct val="150000"/>
              </a:lnSpc>
              <a:buClr>
                <a:srgbClr val="C00000"/>
              </a:buClr>
              <a:buSzPct val="80000"/>
              <a:defRPr/>
            </a:pPr>
            <a:r>
              <a:rPr lang="zh-CN" altLang="en-US" sz="1400" kern="0">
                <a:latin typeface="+mn-ea"/>
                <a:sym typeface="Arial"/>
              </a:rPr>
              <a:t>输入内容输入内容</a:t>
            </a:r>
          </a:p>
          <a:p>
            <a:pPr marL="342887" lvl="0" indent="-342887" algn="ctr" defTabSz="914366" hangingPunct="0">
              <a:lnSpc>
                <a:spcPct val="150000"/>
              </a:lnSpc>
              <a:buClr>
                <a:srgbClr val="C00000"/>
              </a:buClr>
              <a:buSzPct val="80000"/>
              <a:defRPr/>
            </a:pPr>
            <a:r>
              <a:rPr lang="zh-CN" altLang="en-US" sz="1400" kern="0">
                <a:latin typeface="+mn-ea"/>
                <a:sym typeface="Arial"/>
              </a:rPr>
              <a:t>输入内容输入内容</a:t>
            </a:r>
          </a:p>
          <a:p>
            <a:pPr marL="342887" lvl="0" indent="-342887" algn="ctr" defTabSz="914366" hangingPunct="0">
              <a:lnSpc>
                <a:spcPct val="150000"/>
              </a:lnSpc>
              <a:buClr>
                <a:srgbClr val="C00000"/>
              </a:buClr>
              <a:buSzPct val="80000"/>
              <a:defRPr/>
            </a:pPr>
            <a:r>
              <a:rPr lang="zh-CN" altLang="en-US" sz="1400" kern="0">
                <a:latin typeface="+mn-ea"/>
                <a:sym typeface="Arial"/>
              </a:rPr>
              <a:t>输入内容输入内容</a:t>
            </a:r>
          </a:p>
          <a:p>
            <a:pPr marL="342887" lvl="0" indent="-342887" algn="ctr" defTabSz="914366" hangingPunct="0">
              <a:lnSpc>
                <a:spcPct val="150000"/>
              </a:lnSpc>
              <a:buClr>
                <a:srgbClr val="C00000"/>
              </a:buClr>
              <a:buSzPct val="80000"/>
              <a:defRPr/>
            </a:pPr>
            <a:r>
              <a:rPr lang="zh-CN" altLang="en-US" sz="1400" kern="0">
                <a:latin typeface="+mn-ea"/>
                <a:sym typeface="Arial"/>
              </a:rPr>
              <a:t>输入内容输入内容</a:t>
            </a:r>
          </a:p>
        </p:txBody>
      </p:sp>
    </p:spTree>
    <p:extLst>
      <p:ext uri="{BB962C8B-B14F-4D97-AF65-F5344CB8AC3E}">
        <p14:creationId xmlns:p14="http://schemas.microsoft.com/office/powerpoint/2010/main" val="2908561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A-任意多边形 25">
            <a:extLst>
              <a:ext uri="{FF2B5EF4-FFF2-40B4-BE49-F238E27FC236}">
                <a16:creationId xmlns:a16="http://schemas.microsoft.com/office/drawing/2014/main" xmlns="" id="{6060351E-5ED8-4723-9F1B-566F7FBFF42F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-630448" y="1286729"/>
            <a:ext cx="3412446" cy="5729383"/>
          </a:xfrm>
          <a:custGeom>
            <a:avLst/>
            <a:gdLst/>
            <a:ahLst/>
            <a:cxnLst/>
            <a:rect l="l" t="t" r="r" b="b"/>
            <a:pathLst>
              <a:path w="3412446" h="5729383">
                <a:moveTo>
                  <a:pt x="0" y="0"/>
                </a:moveTo>
                <a:lnTo>
                  <a:pt x="188881" y="0"/>
                </a:lnTo>
                <a:lnTo>
                  <a:pt x="188881" y="1536230"/>
                </a:lnTo>
                <a:cubicBezTo>
                  <a:pt x="188881" y="1569809"/>
                  <a:pt x="196226" y="1608634"/>
                  <a:pt x="210917" y="1652707"/>
                </a:cubicBezTo>
                <a:cubicBezTo>
                  <a:pt x="225607" y="1696779"/>
                  <a:pt x="243446" y="1742949"/>
                  <a:pt x="264433" y="1791219"/>
                </a:cubicBezTo>
                <a:cubicBezTo>
                  <a:pt x="285420" y="1839489"/>
                  <a:pt x="307456" y="1884610"/>
                  <a:pt x="330541" y="1926584"/>
                </a:cubicBezTo>
                <a:cubicBezTo>
                  <a:pt x="353627" y="1968557"/>
                  <a:pt x="375663" y="2004235"/>
                  <a:pt x="396649" y="2033616"/>
                </a:cubicBezTo>
                <a:cubicBezTo>
                  <a:pt x="493188" y="2172129"/>
                  <a:pt x="610714" y="2287556"/>
                  <a:pt x="749227" y="2379897"/>
                </a:cubicBezTo>
                <a:cubicBezTo>
                  <a:pt x="887739" y="2472239"/>
                  <a:pt x="1037795" y="2540446"/>
                  <a:pt x="1199393" y="2584518"/>
                </a:cubicBezTo>
                <a:cubicBezTo>
                  <a:pt x="1360990" y="2628590"/>
                  <a:pt x="1527835" y="2650626"/>
                  <a:pt x="1699927" y="2650626"/>
                </a:cubicBezTo>
                <a:cubicBezTo>
                  <a:pt x="1872018" y="2650626"/>
                  <a:pt x="2037813" y="2627541"/>
                  <a:pt x="2197312" y="2581370"/>
                </a:cubicBezTo>
                <a:cubicBezTo>
                  <a:pt x="2356812" y="2535199"/>
                  <a:pt x="2505818" y="2465943"/>
                  <a:pt x="2644331" y="2373602"/>
                </a:cubicBezTo>
                <a:cubicBezTo>
                  <a:pt x="2782843" y="2281259"/>
                  <a:pt x="2900369" y="2167931"/>
                  <a:pt x="2996908" y="2033616"/>
                </a:cubicBezTo>
                <a:cubicBezTo>
                  <a:pt x="3022092" y="1995840"/>
                  <a:pt x="3048325" y="1953866"/>
                  <a:pt x="3075608" y="1907696"/>
                </a:cubicBezTo>
                <a:cubicBezTo>
                  <a:pt x="3102891" y="1861525"/>
                  <a:pt x="3129124" y="1813255"/>
                  <a:pt x="3154308" y="1762887"/>
                </a:cubicBezTo>
                <a:cubicBezTo>
                  <a:pt x="3179493" y="1712519"/>
                  <a:pt x="3200479" y="1661101"/>
                  <a:pt x="3217269" y="1608634"/>
                </a:cubicBezTo>
                <a:cubicBezTo>
                  <a:pt x="3234058" y="1556168"/>
                  <a:pt x="3242453" y="1506849"/>
                  <a:pt x="3242453" y="1460678"/>
                </a:cubicBezTo>
                <a:lnTo>
                  <a:pt x="3242453" y="0"/>
                </a:lnTo>
                <a:lnTo>
                  <a:pt x="3412446" y="0"/>
                </a:lnTo>
                <a:lnTo>
                  <a:pt x="3393557" y="5729383"/>
                </a:lnTo>
                <a:lnTo>
                  <a:pt x="3242453" y="5729383"/>
                </a:lnTo>
                <a:lnTo>
                  <a:pt x="3242453" y="2090280"/>
                </a:lnTo>
                <a:cubicBezTo>
                  <a:pt x="3234058" y="2086083"/>
                  <a:pt x="3206775" y="2104971"/>
                  <a:pt x="3160605" y="2146945"/>
                </a:cubicBezTo>
                <a:cubicBezTo>
                  <a:pt x="3114434" y="2188918"/>
                  <a:pt x="3061967" y="2237187"/>
                  <a:pt x="3003204" y="2291753"/>
                </a:cubicBezTo>
                <a:cubicBezTo>
                  <a:pt x="2944441" y="2346319"/>
                  <a:pt x="2886727" y="2400884"/>
                  <a:pt x="2830063" y="2455450"/>
                </a:cubicBezTo>
                <a:cubicBezTo>
                  <a:pt x="2773399" y="2510015"/>
                  <a:pt x="2728277" y="2545693"/>
                  <a:pt x="2694699" y="2562482"/>
                </a:cubicBezTo>
                <a:cubicBezTo>
                  <a:pt x="2505818" y="2675811"/>
                  <a:pt x="2295950" y="2753462"/>
                  <a:pt x="2065096" y="2795435"/>
                </a:cubicBezTo>
                <a:cubicBezTo>
                  <a:pt x="1834242" y="2837408"/>
                  <a:pt x="1606535" y="2841606"/>
                  <a:pt x="1381977" y="2808027"/>
                </a:cubicBezTo>
                <a:cubicBezTo>
                  <a:pt x="1157419" y="2774448"/>
                  <a:pt x="944404" y="2703093"/>
                  <a:pt x="742931" y="2593962"/>
                </a:cubicBezTo>
                <a:cubicBezTo>
                  <a:pt x="541458" y="2484831"/>
                  <a:pt x="375663" y="2335825"/>
                  <a:pt x="245545" y="2146945"/>
                </a:cubicBezTo>
                <a:cubicBezTo>
                  <a:pt x="186782" y="2062997"/>
                  <a:pt x="131167" y="1966458"/>
                  <a:pt x="78700" y="1857327"/>
                </a:cubicBezTo>
                <a:cubicBezTo>
                  <a:pt x="26233" y="1748196"/>
                  <a:pt x="0" y="1641164"/>
                  <a:pt x="0" y="153623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49000"/>
                </a:schemeClr>
              </a:gs>
              <a:gs pos="100000">
                <a:schemeClr val="accent2">
                  <a:alpha val="50000"/>
                </a:schemeClr>
              </a:gs>
            </a:gsLst>
            <a:lin ang="5400000" scaled="0"/>
          </a:gradFill>
          <a:ln w="6350">
            <a:gradFill>
              <a:gsLst>
                <a:gs pos="0">
                  <a:schemeClr val="accent2"/>
                </a:gs>
                <a:gs pos="100000">
                  <a:schemeClr val="accent2"/>
                </a:gs>
              </a:gsLst>
              <a:lin ang="5400000" scaled="1"/>
            </a:gra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algn="l">
              <a:lnSpc>
                <a:spcPct val="120000"/>
              </a:lnSpc>
              <a:spcBef>
                <a:spcPts val="2500"/>
              </a:spcBef>
              <a:defRPr sz="2000">
                <a:solidFill>
                  <a:srgbClr val="53585F"/>
                </a:solidFill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prstClr val="white"/>
              </a:buClr>
            </a:pPr>
            <a:endParaRPr lang="zh-CN" altLang="en-US" sz="49600" dirty="0">
              <a:ln w="6350">
                <a:gradFill>
                  <a:gsLst>
                    <a:gs pos="0">
                      <a:srgbClr val="0BD0D9"/>
                    </a:gs>
                    <a:gs pos="100000">
                      <a:srgbClr val="0BD0D9"/>
                    </a:gs>
                  </a:gsLst>
                  <a:lin ang="5400000" scaled="1"/>
                </a:gradFill>
              </a:ln>
              <a:gradFill>
                <a:gsLst>
                  <a:gs pos="0">
                    <a:srgbClr val="0BD0D9">
                      <a:alpha val="49000"/>
                    </a:srgbClr>
                  </a:gs>
                  <a:gs pos="100000">
                    <a:srgbClr val="0BD0D9">
                      <a:alpha val="50000"/>
                    </a:srgbClr>
                  </a:gs>
                </a:gsLst>
                <a:lin ang="5400000" scaled="0"/>
              </a:gradFill>
              <a:latin typeface="Arual" pitchFamily="2" charset="0"/>
              <a:cs typeface="Arial" panose="020B0604020202020204" pitchFamily="34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2C90AB2E-4F0E-4A75-BA77-FC563CC9A570}"/>
              </a:ext>
            </a:extLst>
          </p:cNvPr>
          <p:cNvSpPr/>
          <p:nvPr/>
        </p:nvSpPr>
        <p:spPr>
          <a:xfrm>
            <a:off x="3724355" y="5007191"/>
            <a:ext cx="7772320" cy="830997"/>
          </a:xfrm>
          <a:prstGeom prst="rect">
            <a:avLst/>
          </a:prstGeom>
          <a:scene3d>
            <a:camera prst="perspectiveFront" fov="4500000"/>
            <a:lightRig rig="threePt" dir="t"/>
          </a:scene3d>
        </p:spPr>
        <p:txBody>
          <a:bodyPr wrap="square">
            <a:spAutoFit/>
            <a:sp3d extrusionH="63500" prstMaterial="metal">
              <a:contourClr>
                <a:srgbClr val="FFFFFF"/>
              </a:contourClr>
            </a:sp3d>
          </a:bodyPr>
          <a:lstStyle/>
          <a:p>
            <a:pPr defTabSz="457200"/>
            <a:r>
              <a:rPr lang="zh-CN" altLang="en-US" sz="4800" spc="300">
                <a:gradFill>
                  <a:gsLst>
                    <a:gs pos="0">
                      <a:srgbClr val="FFFFFF"/>
                    </a:gs>
                    <a:gs pos="58000">
                      <a:srgbClr val="FFFFFF"/>
                    </a:gs>
                    <a:gs pos="59000">
                      <a:srgbClr val="95969C"/>
                    </a:gs>
                    <a:gs pos="77000">
                      <a:srgbClr val="FFFFFF"/>
                    </a:gs>
                  </a:gsLst>
                  <a:lin ang="5400000" scaled="1"/>
                </a:gradFill>
                <a:effectLst>
                  <a:outerShdw blurRad="228600" dist="50800" dir="5400000" algn="ctr" rotWithShape="0">
                    <a:srgbClr val="000000">
                      <a:alpha val="55000"/>
                    </a:srgbClr>
                  </a:outerShdw>
                </a:effectLst>
                <a:latin typeface="+mj-ea"/>
                <a:ea typeface="+mj-ea"/>
                <a:cs typeface="阿里巴巴普惠体 H" panose="00020600040101010101" pitchFamily="18" charset="-122"/>
              </a:rPr>
              <a:t>请在此处输入标题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5A1908A7-3EFE-4AF9-A1AA-CB59B4E4A5BA}"/>
              </a:ext>
            </a:extLst>
          </p:cNvPr>
          <p:cNvSpPr/>
          <p:nvPr/>
        </p:nvSpPr>
        <p:spPr>
          <a:xfrm>
            <a:off x="3894867" y="5784709"/>
            <a:ext cx="760180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altLang="zh-CN">
                <a:effectLst>
                  <a:outerShdw blurRad="25400" sx="102000" sy="102000" algn="ctr" rotWithShape="0">
                    <a:prstClr val="black">
                      <a:alpha val="20000"/>
                    </a:prstClr>
                  </a:outerShdw>
                </a:effectLst>
                <a:latin typeface="+mn-ea"/>
              </a:rPr>
              <a:t>HERE INPUT YOUR ENGLISH TEXT</a:t>
            </a:r>
            <a:endParaRPr lang="zh-CN" altLang="en-US" dirty="0">
              <a:effectLst>
                <a:outerShdw blurRad="25400" sx="102000" sy="102000" algn="ctr" rotWithShape="0">
                  <a:prstClr val="black">
                    <a:alpha val="20000"/>
                  </a:prstClr>
                </a:outerShdw>
              </a:effectLst>
              <a:latin typeface="+mn-ea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FDE8E514-51CD-4FFF-9D3E-004C6794FA6E}"/>
              </a:ext>
            </a:extLst>
          </p:cNvPr>
          <p:cNvSpPr/>
          <p:nvPr/>
        </p:nvSpPr>
        <p:spPr>
          <a:xfrm>
            <a:off x="5229305" y="707775"/>
            <a:ext cx="6267370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sz="3600">
                <a:solidFill>
                  <a:schemeClr val="tx1">
                    <a:alpha val="70000"/>
                  </a:schemeClr>
                </a:solidFill>
                <a:latin typeface="+mj-ea"/>
                <a:ea typeface="+mj-ea"/>
              </a:rPr>
              <a:t>请在此处输入标题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225DFB08-319C-4EC0-BE78-4CC2B4EA7D43}"/>
              </a:ext>
            </a:extLst>
          </p:cNvPr>
          <p:cNvSpPr/>
          <p:nvPr/>
        </p:nvSpPr>
        <p:spPr>
          <a:xfrm>
            <a:off x="5229305" y="1261773"/>
            <a:ext cx="626737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altLang="zh-CN" sz="1400">
                <a:solidFill>
                  <a:schemeClr val="tx1">
                    <a:alpha val="70000"/>
                  </a:schemeClr>
                </a:solidFill>
                <a:effectLst>
                  <a:outerShdw blurRad="25400" sx="102000" sy="102000" algn="ctr" rotWithShape="0">
                    <a:prstClr val="black">
                      <a:alpha val="20000"/>
                    </a:prstClr>
                  </a:outerShdw>
                </a:effectLst>
                <a:latin typeface="+mn-ea"/>
              </a:rPr>
              <a:t>HERE INPUT YOUR ENGLISH TEXT</a:t>
            </a:r>
            <a:endParaRPr lang="zh-CN" altLang="en-US" sz="1400" dirty="0">
              <a:solidFill>
                <a:schemeClr val="tx1">
                  <a:alpha val="70000"/>
                </a:schemeClr>
              </a:solidFill>
              <a:effectLst>
                <a:outerShdw blurRad="25400" sx="102000" sy="102000" algn="ctr" rotWithShape="0">
                  <a:prstClr val="black">
                    <a:alpha val="20000"/>
                  </a:prstClr>
                </a:outerShdw>
              </a:effectLst>
              <a:latin typeface="+mn-ea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97921A94-868C-4A1A-917F-CE62C12630A3}"/>
              </a:ext>
            </a:extLst>
          </p:cNvPr>
          <p:cNvSpPr/>
          <p:nvPr/>
        </p:nvSpPr>
        <p:spPr>
          <a:xfrm>
            <a:off x="5229305" y="2156090"/>
            <a:ext cx="6267370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sz="3600">
                <a:solidFill>
                  <a:schemeClr val="tx1">
                    <a:alpha val="70000"/>
                  </a:schemeClr>
                </a:solidFill>
                <a:latin typeface="+mj-ea"/>
                <a:ea typeface="+mj-ea"/>
              </a:rPr>
              <a:t>请在此处输入标题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9D99F972-DCD9-478F-A109-867709CB1042}"/>
              </a:ext>
            </a:extLst>
          </p:cNvPr>
          <p:cNvSpPr/>
          <p:nvPr/>
        </p:nvSpPr>
        <p:spPr>
          <a:xfrm>
            <a:off x="5229305" y="2710088"/>
            <a:ext cx="626737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altLang="zh-CN" sz="1400">
                <a:solidFill>
                  <a:schemeClr val="tx1">
                    <a:alpha val="70000"/>
                  </a:schemeClr>
                </a:solidFill>
                <a:effectLst>
                  <a:outerShdw blurRad="25400" sx="102000" sy="102000" algn="ctr" rotWithShape="0">
                    <a:prstClr val="black">
                      <a:alpha val="20000"/>
                    </a:prstClr>
                  </a:outerShdw>
                </a:effectLst>
                <a:latin typeface="+mn-ea"/>
              </a:rPr>
              <a:t>HERE INPUT YOUR ENGLISH TEXT</a:t>
            </a:r>
            <a:endParaRPr lang="zh-CN" altLang="en-US" sz="1400" dirty="0">
              <a:solidFill>
                <a:schemeClr val="tx1">
                  <a:alpha val="70000"/>
                </a:schemeClr>
              </a:solidFill>
              <a:effectLst>
                <a:outerShdw blurRad="25400" sx="102000" sy="102000" algn="ctr" rotWithShape="0">
                  <a:prstClr val="black">
                    <a:alpha val="20000"/>
                  </a:prstClr>
                </a:outerShdw>
              </a:effectLst>
              <a:latin typeface="+mn-ea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023697E6-5851-467B-B8B7-E146474C2FF3}"/>
              </a:ext>
            </a:extLst>
          </p:cNvPr>
          <p:cNvSpPr/>
          <p:nvPr/>
        </p:nvSpPr>
        <p:spPr>
          <a:xfrm>
            <a:off x="5229305" y="3611013"/>
            <a:ext cx="6267370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sz="3600">
                <a:solidFill>
                  <a:schemeClr val="tx1">
                    <a:alpha val="70000"/>
                  </a:schemeClr>
                </a:solidFill>
                <a:latin typeface="+mj-ea"/>
                <a:ea typeface="+mj-ea"/>
              </a:rPr>
              <a:t>请在此处输入标题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8EEF97CC-85C8-42F2-A7F8-68AF8F55750E}"/>
              </a:ext>
            </a:extLst>
          </p:cNvPr>
          <p:cNvSpPr/>
          <p:nvPr/>
        </p:nvSpPr>
        <p:spPr>
          <a:xfrm>
            <a:off x="5229305" y="4165011"/>
            <a:ext cx="626737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altLang="zh-CN" sz="1400">
                <a:solidFill>
                  <a:schemeClr val="tx1">
                    <a:alpha val="70000"/>
                  </a:schemeClr>
                </a:solidFill>
                <a:effectLst>
                  <a:outerShdw blurRad="25400" sx="102000" sy="102000" algn="ctr" rotWithShape="0">
                    <a:prstClr val="black">
                      <a:alpha val="20000"/>
                    </a:prstClr>
                  </a:outerShdw>
                </a:effectLst>
                <a:latin typeface="+mn-ea"/>
              </a:rPr>
              <a:t>HERE INPUT YOUR ENGLISH TEXT</a:t>
            </a:r>
            <a:endParaRPr lang="zh-CN" altLang="en-US" sz="1400" dirty="0">
              <a:solidFill>
                <a:schemeClr val="tx1">
                  <a:alpha val="70000"/>
                </a:schemeClr>
              </a:solidFill>
              <a:effectLst>
                <a:outerShdw blurRad="25400" sx="102000" sy="102000" algn="ctr" rotWithShape="0">
                  <a:prstClr val="black">
                    <a:alpha val="20000"/>
                  </a:prstClr>
                </a:outerShd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78982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D05238B7-DD9E-4684-B07C-6E17A5E641F5}"/>
              </a:ext>
            </a:extLst>
          </p:cNvPr>
          <p:cNvSpPr/>
          <p:nvPr/>
        </p:nvSpPr>
        <p:spPr>
          <a:xfrm>
            <a:off x="2100806" y="5684784"/>
            <a:ext cx="1440290" cy="623941"/>
          </a:xfrm>
          <a:prstGeom prst="rect">
            <a:avLst/>
          </a:prstGeom>
          <a:gradFill flip="none" rotWithShape="1">
            <a:gsLst>
              <a:gs pos="100000">
                <a:schemeClr val="tx1">
                  <a:alpha val="12000"/>
                </a:schemeClr>
              </a:gs>
              <a:gs pos="0">
                <a:schemeClr val="tx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6350">
            <a:gradFill>
              <a:gsLst>
                <a:gs pos="0">
                  <a:schemeClr val="accent2"/>
                </a:gs>
                <a:gs pos="4700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7" tIns="45718" rIns="91437" bIns="457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66"/>
            <a:r>
              <a:rPr lang="en-US" altLang="zh-CN" sz="1400" b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latin typeface="微软雅黑"/>
                <a:ea typeface="微软雅黑"/>
              </a:rPr>
              <a:t>step4</a:t>
            </a:r>
            <a:endParaRPr lang="zh-CN" altLang="en-US" sz="1400" b="1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  <a:latin typeface="微软雅黑"/>
              <a:ea typeface="微软雅黑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DA74822-8A12-498D-A10D-B03FB7632091}"/>
              </a:ext>
            </a:extLst>
          </p:cNvPr>
          <p:cNvSpPr/>
          <p:nvPr/>
        </p:nvSpPr>
        <p:spPr>
          <a:xfrm>
            <a:off x="695325" y="4597326"/>
            <a:ext cx="1440290" cy="623941"/>
          </a:xfrm>
          <a:prstGeom prst="rect">
            <a:avLst/>
          </a:prstGeom>
          <a:gradFill flip="none" rotWithShape="1">
            <a:gsLst>
              <a:gs pos="100000">
                <a:schemeClr val="tx1">
                  <a:alpha val="12000"/>
                </a:schemeClr>
              </a:gs>
              <a:gs pos="0">
                <a:schemeClr val="tx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6350">
            <a:gradFill>
              <a:gsLst>
                <a:gs pos="0">
                  <a:schemeClr val="accent2"/>
                </a:gs>
                <a:gs pos="4700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7" tIns="45718" rIns="91437" bIns="457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66"/>
            <a:r>
              <a:rPr lang="en-US" altLang="zh-CN" sz="1400">
                <a:solidFill>
                  <a:prstClr val="white"/>
                </a:solidFill>
                <a:latin typeface="微软雅黑"/>
                <a:ea typeface="微软雅黑"/>
              </a:rPr>
              <a:t>step3</a:t>
            </a:r>
            <a:endParaRPr lang="zh-CN" altLang="en-US" sz="1400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31545B8F-3C14-4E1F-AE2A-4F3E53319121}"/>
              </a:ext>
            </a:extLst>
          </p:cNvPr>
          <p:cNvSpPr/>
          <p:nvPr/>
        </p:nvSpPr>
        <p:spPr>
          <a:xfrm>
            <a:off x="695325" y="3563032"/>
            <a:ext cx="1440290" cy="623941"/>
          </a:xfrm>
          <a:prstGeom prst="rect">
            <a:avLst/>
          </a:prstGeom>
          <a:gradFill flip="none" rotWithShape="1">
            <a:gsLst>
              <a:gs pos="100000">
                <a:schemeClr val="tx1">
                  <a:alpha val="12000"/>
                </a:schemeClr>
              </a:gs>
              <a:gs pos="0">
                <a:schemeClr val="tx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6350">
            <a:gradFill>
              <a:gsLst>
                <a:gs pos="0">
                  <a:schemeClr val="accent2"/>
                </a:gs>
                <a:gs pos="4700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7" tIns="45718" rIns="91437" bIns="457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66"/>
            <a:r>
              <a:rPr lang="en-US" altLang="zh-CN" sz="1400">
                <a:solidFill>
                  <a:prstClr val="white"/>
                </a:solidFill>
                <a:latin typeface="微软雅黑"/>
                <a:ea typeface="微软雅黑"/>
              </a:rPr>
              <a:t>step2</a:t>
            </a:r>
            <a:endParaRPr lang="zh-CN" altLang="en-US" sz="1400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F3FD56DD-20C2-4477-A45C-C22F46291235}"/>
              </a:ext>
            </a:extLst>
          </p:cNvPr>
          <p:cNvSpPr/>
          <p:nvPr/>
        </p:nvSpPr>
        <p:spPr>
          <a:xfrm>
            <a:off x="695325" y="2528738"/>
            <a:ext cx="1440290" cy="623941"/>
          </a:xfrm>
          <a:prstGeom prst="rect">
            <a:avLst/>
          </a:prstGeom>
          <a:gradFill flip="none" rotWithShape="1">
            <a:gsLst>
              <a:gs pos="100000">
                <a:schemeClr val="tx1">
                  <a:alpha val="12000"/>
                </a:schemeClr>
              </a:gs>
              <a:gs pos="0">
                <a:schemeClr val="tx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6350">
            <a:gradFill>
              <a:gsLst>
                <a:gs pos="0">
                  <a:schemeClr val="accent2"/>
                </a:gs>
                <a:gs pos="4700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7" tIns="45718" rIns="91437" bIns="457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66"/>
            <a:r>
              <a:rPr lang="en-US" altLang="zh-CN" sz="1400">
                <a:solidFill>
                  <a:prstClr val="white"/>
                </a:solidFill>
                <a:latin typeface="微软雅黑"/>
                <a:ea typeface="微软雅黑"/>
              </a:rPr>
              <a:t>step1</a:t>
            </a:r>
            <a:endParaRPr lang="zh-CN" altLang="en-US" sz="1400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BB1B7261-7A9E-455B-9331-5D13EA9BC16C}"/>
              </a:ext>
            </a:extLst>
          </p:cNvPr>
          <p:cNvSpPr/>
          <p:nvPr/>
        </p:nvSpPr>
        <p:spPr>
          <a:xfrm>
            <a:off x="695325" y="1494443"/>
            <a:ext cx="1440290" cy="623941"/>
          </a:xfrm>
          <a:prstGeom prst="rect">
            <a:avLst/>
          </a:prstGeom>
          <a:gradFill flip="none" rotWithShape="1">
            <a:gsLst>
              <a:gs pos="100000">
                <a:schemeClr val="tx1">
                  <a:alpha val="12000"/>
                </a:schemeClr>
              </a:gs>
              <a:gs pos="0">
                <a:schemeClr val="tx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6350">
            <a:gradFill>
              <a:gsLst>
                <a:gs pos="0">
                  <a:schemeClr val="accent2"/>
                </a:gs>
                <a:gs pos="4700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7" tIns="45718" rIns="91437" bIns="457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66"/>
            <a:r>
              <a:rPr lang="en-US" altLang="zh-CN" sz="1400">
                <a:solidFill>
                  <a:prstClr val="white"/>
                </a:solidFill>
                <a:latin typeface="微软雅黑"/>
                <a:ea typeface="微软雅黑"/>
              </a:rPr>
              <a:t>start</a:t>
            </a:r>
            <a:endParaRPr lang="zh-CN" altLang="en-US" sz="1400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D230ED0C-5B2C-4F4E-B80D-B1E490DE8A92}"/>
              </a:ext>
            </a:extLst>
          </p:cNvPr>
          <p:cNvSpPr/>
          <p:nvPr/>
        </p:nvSpPr>
        <p:spPr>
          <a:xfrm>
            <a:off x="3506287" y="1494443"/>
            <a:ext cx="1440290" cy="623941"/>
          </a:xfrm>
          <a:prstGeom prst="rect">
            <a:avLst/>
          </a:prstGeom>
          <a:gradFill flip="none" rotWithShape="1">
            <a:gsLst>
              <a:gs pos="100000">
                <a:schemeClr val="accent2">
                  <a:alpha val="50000"/>
                </a:schemeClr>
              </a:gs>
              <a:gs pos="0">
                <a:schemeClr val="accent1">
                  <a:alpha val="50000"/>
                </a:schemeClr>
              </a:gs>
            </a:gsLst>
            <a:lin ang="2700000" scaled="1"/>
            <a:tileRect/>
          </a:gradFill>
          <a:ln w="6350">
            <a:gradFill>
              <a:gsLst>
                <a:gs pos="0">
                  <a:schemeClr val="accent2"/>
                </a:gs>
                <a:gs pos="4700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7" tIns="45718" rIns="91437" bIns="457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66"/>
            <a:r>
              <a:rPr lang="en-US" altLang="zh-CN" sz="1400">
                <a:solidFill>
                  <a:prstClr val="white"/>
                </a:solidFill>
                <a:latin typeface="微软雅黑"/>
                <a:ea typeface="微软雅黑"/>
              </a:rPr>
              <a:t>step8</a:t>
            </a:r>
            <a:endParaRPr lang="zh-CN" altLang="en-US" sz="1400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4E21DAFB-208F-4BF0-82FC-5A55CF453A90}"/>
              </a:ext>
            </a:extLst>
          </p:cNvPr>
          <p:cNvSpPr/>
          <p:nvPr/>
        </p:nvSpPr>
        <p:spPr>
          <a:xfrm>
            <a:off x="5487713" y="1494443"/>
            <a:ext cx="1107324" cy="623941"/>
          </a:xfrm>
          <a:prstGeom prst="rect">
            <a:avLst/>
          </a:prstGeom>
          <a:gradFill flip="none" rotWithShape="1">
            <a:gsLst>
              <a:gs pos="100000">
                <a:schemeClr val="accent2">
                  <a:alpha val="50000"/>
                </a:schemeClr>
              </a:gs>
              <a:gs pos="0">
                <a:schemeClr val="accent1">
                  <a:alpha val="50000"/>
                </a:schemeClr>
              </a:gs>
            </a:gsLst>
            <a:lin ang="2700000" scaled="1"/>
            <a:tileRect/>
          </a:gradFill>
          <a:ln w="6350">
            <a:gradFill>
              <a:gsLst>
                <a:gs pos="0">
                  <a:schemeClr val="accent2"/>
                </a:gs>
                <a:gs pos="4700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7" tIns="45718" rIns="91437" bIns="457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66"/>
            <a:r>
              <a:rPr lang="en-US" altLang="zh-CN" sz="1400">
                <a:solidFill>
                  <a:prstClr val="white"/>
                </a:solidFill>
                <a:latin typeface="微软雅黑"/>
                <a:ea typeface="微软雅黑"/>
              </a:rPr>
              <a:t>end</a:t>
            </a:r>
            <a:endParaRPr lang="zh-CN" altLang="en-US" sz="1400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2B19EE48-948A-4C6B-953A-F3286AFFEF04}"/>
              </a:ext>
            </a:extLst>
          </p:cNvPr>
          <p:cNvSpPr/>
          <p:nvPr/>
        </p:nvSpPr>
        <p:spPr>
          <a:xfrm>
            <a:off x="3506287" y="2522405"/>
            <a:ext cx="1440290" cy="623941"/>
          </a:xfrm>
          <a:prstGeom prst="rect">
            <a:avLst/>
          </a:prstGeom>
          <a:gradFill flip="none" rotWithShape="1">
            <a:gsLst>
              <a:gs pos="100000">
                <a:schemeClr val="accent2">
                  <a:alpha val="50000"/>
                </a:schemeClr>
              </a:gs>
              <a:gs pos="0">
                <a:schemeClr val="accent1">
                  <a:alpha val="50000"/>
                </a:schemeClr>
              </a:gs>
            </a:gsLst>
            <a:lin ang="2700000" scaled="1"/>
            <a:tileRect/>
          </a:gradFill>
          <a:ln w="6350">
            <a:gradFill>
              <a:gsLst>
                <a:gs pos="0">
                  <a:schemeClr val="accent2"/>
                </a:gs>
                <a:gs pos="4700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7" tIns="45718" rIns="91437" bIns="457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66"/>
            <a:r>
              <a:rPr lang="en-US" altLang="zh-CN" sz="1400">
                <a:solidFill>
                  <a:prstClr val="white"/>
                </a:solidFill>
                <a:latin typeface="微软雅黑"/>
                <a:ea typeface="微软雅黑"/>
              </a:rPr>
              <a:t>step7</a:t>
            </a:r>
            <a:endParaRPr lang="zh-CN" altLang="en-US" sz="1400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FFDA6952-EC33-4F3D-B971-C371ED966305}"/>
              </a:ext>
            </a:extLst>
          </p:cNvPr>
          <p:cNvSpPr/>
          <p:nvPr/>
        </p:nvSpPr>
        <p:spPr>
          <a:xfrm>
            <a:off x="3506287" y="3550366"/>
            <a:ext cx="1440290" cy="623941"/>
          </a:xfrm>
          <a:prstGeom prst="rect">
            <a:avLst/>
          </a:prstGeom>
          <a:gradFill flip="none" rotWithShape="1">
            <a:gsLst>
              <a:gs pos="100000">
                <a:schemeClr val="accent2">
                  <a:alpha val="50000"/>
                </a:schemeClr>
              </a:gs>
              <a:gs pos="0">
                <a:schemeClr val="accent1">
                  <a:alpha val="50000"/>
                </a:schemeClr>
              </a:gs>
            </a:gsLst>
            <a:lin ang="2700000" scaled="1"/>
            <a:tileRect/>
          </a:gradFill>
          <a:ln w="6350">
            <a:gradFill>
              <a:gsLst>
                <a:gs pos="0">
                  <a:schemeClr val="accent2"/>
                </a:gs>
                <a:gs pos="4700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7" tIns="45718" rIns="91437" bIns="457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66"/>
            <a:r>
              <a:rPr lang="en-US" altLang="zh-CN" sz="1400">
                <a:solidFill>
                  <a:prstClr val="white"/>
                </a:solidFill>
                <a:latin typeface="微软雅黑"/>
                <a:ea typeface="微软雅黑"/>
              </a:rPr>
              <a:t>step6</a:t>
            </a:r>
            <a:endParaRPr lang="zh-CN" altLang="en-US" sz="1400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2B4E4E91-7235-46EC-8C2E-83EB68F54DFB}"/>
              </a:ext>
            </a:extLst>
          </p:cNvPr>
          <p:cNvSpPr/>
          <p:nvPr/>
        </p:nvSpPr>
        <p:spPr>
          <a:xfrm>
            <a:off x="3506287" y="4578327"/>
            <a:ext cx="1440290" cy="623941"/>
          </a:xfrm>
          <a:prstGeom prst="rect">
            <a:avLst/>
          </a:prstGeom>
          <a:gradFill flip="none" rotWithShape="1">
            <a:gsLst>
              <a:gs pos="100000">
                <a:schemeClr val="accent2">
                  <a:alpha val="50000"/>
                </a:schemeClr>
              </a:gs>
              <a:gs pos="0">
                <a:schemeClr val="accent1">
                  <a:alpha val="50000"/>
                </a:schemeClr>
              </a:gs>
            </a:gsLst>
            <a:lin ang="2700000" scaled="1"/>
            <a:tileRect/>
          </a:gradFill>
          <a:ln w="6350">
            <a:gradFill>
              <a:gsLst>
                <a:gs pos="0">
                  <a:schemeClr val="accent2"/>
                </a:gs>
                <a:gs pos="4700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7" tIns="45718" rIns="91437" bIns="457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66"/>
            <a:r>
              <a:rPr lang="en-US" altLang="zh-CN" sz="1400">
                <a:solidFill>
                  <a:prstClr val="white"/>
                </a:solidFill>
                <a:latin typeface="微软雅黑"/>
                <a:ea typeface="微软雅黑"/>
              </a:rPr>
              <a:t>step5</a:t>
            </a:r>
            <a:endParaRPr lang="zh-CN" altLang="en-US" sz="1400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E427EAD4-99EC-4326-A102-3F0B240E5860}"/>
              </a:ext>
            </a:extLst>
          </p:cNvPr>
          <p:cNvSpPr txBox="1"/>
          <p:nvPr/>
        </p:nvSpPr>
        <p:spPr>
          <a:xfrm>
            <a:off x="2609353" y="2577967"/>
            <a:ext cx="423194" cy="215444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en-US" altLang="zh-CN" sz="1400"/>
              <a:t>Y / N</a:t>
            </a:r>
            <a:endParaRPr lang="zh-CN" altLang="en-US" sz="1400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3D750388-6930-41AF-892D-A0A2D7F122D0}"/>
              </a:ext>
            </a:extLst>
          </p:cNvPr>
          <p:cNvCxnSpPr>
            <a:cxnSpLocks/>
            <a:stCxn id="8" idx="0"/>
            <a:endCxn id="9" idx="2"/>
          </p:cNvCxnSpPr>
          <p:nvPr/>
        </p:nvCxnSpPr>
        <p:spPr>
          <a:xfrm flipV="1">
            <a:off x="1415470" y="2118384"/>
            <a:ext cx="0" cy="410353"/>
          </a:xfrm>
          <a:prstGeom prst="line">
            <a:avLst/>
          </a:prstGeom>
          <a:ln w="12700">
            <a:solidFill>
              <a:schemeClr val="accent2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E0133BF5-5A18-428B-87A3-2BBCB8FF7A63}"/>
              </a:ext>
            </a:extLst>
          </p:cNvPr>
          <p:cNvCxnSpPr>
            <a:cxnSpLocks/>
          </p:cNvCxnSpPr>
          <p:nvPr/>
        </p:nvCxnSpPr>
        <p:spPr>
          <a:xfrm flipV="1">
            <a:off x="1415470" y="3152679"/>
            <a:ext cx="0" cy="410353"/>
          </a:xfrm>
          <a:prstGeom prst="line">
            <a:avLst/>
          </a:prstGeom>
          <a:ln w="12700">
            <a:solidFill>
              <a:schemeClr val="accent2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687C0D34-582F-4D6B-8172-E0E60B2A7336}"/>
              </a:ext>
            </a:extLst>
          </p:cNvPr>
          <p:cNvCxnSpPr>
            <a:cxnSpLocks/>
          </p:cNvCxnSpPr>
          <p:nvPr/>
        </p:nvCxnSpPr>
        <p:spPr>
          <a:xfrm flipV="1">
            <a:off x="1415470" y="4186974"/>
            <a:ext cx="0" cy="410353"/>
          </a:xfrm>
          <a:prstGeom prst="line">
            <a:avLst/>
          </a:prstGeom>
          <a:ln w="12700">
            <a:solidFill>
              <a:schemeClr val="accent2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C70CDE6F-DB53-4816-952F-3C1EC3D294E7}"/>
              </a:ext>
            </a:extLst>
          </p:cNvPr>
          <p:cNvCxnSpPr>
            <a:cxnSpLocks/>
          </p:cNvCxnSpPr>
          <p:nvPr/>
        </p:nvCxnSpPr>
        <p:spPr>
          <a:xfrm flipV="1">
            <a:off x="1415470" y="5221268"/>
            <a:ext cx="0" cy="775486"/>
          </a:xfrm>
          <a:prstGeom prst="line">
            <a:avLst/>
          </a:prstGeom>
          <a:ln w="12700">
            <a:solidFill>
              <a:schemeClr val="accent2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A70789A3-FCB5-473A-9377-804FABE427D4}"/>
              </a:ext>
            </a:extLst>
          </p:cNvPr>
          <p:cNvCxnSpPr>
            <a:cxnSpLocks/>
          </p:cNvCxnSpPr>
          <p:nvPr/>
        </p:nvCxnSpPr>
        <p:spPr>
          <a:xfrm flipV="1">
            <a:off x="4234870" y="2118384"/>
            <a:ext cx="0" cy="410353"/>
          </a:xfrm>
          <a:prstGeom prst="line">
            <a:avLst/>
          </a:prstGeom>
          <a:ln w="12700">
            <a:solidFill>
              <a:schemeClr val="accent2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77D6299B-4B26-4ACC-A8E2-D069F39D663B}"/>
              </a:ext>
            </a:extLst>
          </p:cNvPr>
          <p:cNvCxnSpPr>
            <a:cxnSpLocks/>
          </p:cNvCxnSpPr>
          <p:nvPr/>
        </p:nvCxnSpPr>
        <p:spPr>
          <a:xfrm flipV="1">
            <a:off x="4234870" y="3152679"/>
            <a:ext cx="0" cy="410353"/>
          </a:xfrm>
          <a:prstGeom prst="line">
            <a:avLst/>
          </a:prstGeom>
          <a:ln w="12700">
            <a:solidFill>
              <a:schemeClr val="accent2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884DDDA8-B5C1-46B2-9C6F-E2900EE4DAFC}"/>
              </a:ext>
            </a:extLst>
          </p:cNvPr>
          <p:cNvCxnSpPr>
            <a:cxnSpLocks/>
          </p:cNvCxnSpPr>
          <p:nvPr/>
        </p:nvCxnSpPr>
        <p:spPr>
          <a:xfrm flipV="1">
            <a:off x="4234870" y="4186974"/>
            <a:ext cx="0" cy="410353"/>
          </a:xfrm>
          <a:prstGeom prst="line">
            <a:avLst/>
          </a:prstGeom>
          <a:ln w="12700">
            <a:solidFill>
              <a:schemeClr val="accent2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B26DA5BE-5A5C-4206-99AE-BA707B2AC525}"/>
              </a:ext>
            </a:extLst>
          </p:cNvPr>
          <p:cNvCxnSpPr>
            <a:cxnSpLocks/>
            <a:endCxn id="11" idx="1"/>
          </p:cNvCxnSpPr>
          <p:nvPr/>
        </p:nvCxnSpPr>
        <p:spPr>
          <a:xfrm>
            <a:off x="4946577" y="1805392"/>
            <a:ext cx="541136" cy="1021"/>
          </a:xfrm>
          <a:prstGeom prst="line">
            <a:avLst/>
          </a:prstGeom>
          <a:ln w="12700">
            <a:solidFill>
              <a:schemeClr val="accent2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03110A5A-EA5E-46AF-9D0C-3F9755902A6C}"/>
              </a:ext>
            </a:extLst>
          </p:cNvPr>
          <p:cNvCxnSpPr>
            <a:cxnSpLocks/>
            <a:endCxn id="12" idx="1"/>
          </p:cNvCxnSpPr>
          <p:nvPr/>
        </p:nvCxnSpPr>
        <p:spPr>
          <a:xfrm>
            <a:off x="2135614" y="2833863"/>
            <a:ext cx="1370673" cy="512"/>
          </a:xfrm>
          <a:prstGeom prst="line">
            <a:avLst/>
          </a:prstGeom>
          <a:ln w="12700">
            <a:solidFill>
              <a:schemeClr val="accent2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205C3226-051B-4993-8430-79AE91A138AB}"/>
              </a:ext>
            </a:extLst>
          </p:cNvPr>
          <p:cNvCxnSpPr>
            <a:cxnSpLocks/>
            <a:stCxn id="5" idx="1"/>
          </p:cNvCxnSpPr>
          <p:nvPr/>
        </p:nvCxnSpPr>
        <p:spPr>
          <a:xfrm flipH="1">
            <a:off x="1415470" y="5996754"/>
            <a:ext cx="685336" cy="0"/>
          </a:xfrm>
          <a:prstGeom prst="line">
            <a:avLst/>
          </a:prstGeom>
          <a:ln w="12700">
            <a:solidFill>
              <a:schemeClr val="accent2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xmlns="" id="{6D288D3D-BC1A-45F4-8B4A-077FE2AA2088}"/>
              </a:ext>
            </a:extLst>
          </p:cNvPr>
          <p:cNvCxnSpPr>
            <a:cxnSpLocks/>
          </p:cNvCxnSpPr>
          <p:nvPr/>
        </p:nvCxnSpPr>
        <p:spPr>
          <a:xfrm flipV="1">
            <a:off x="4226432" y="5221268"/>
            <a:ext cx="0" cy="775486"/>
          </a:xfrm>
          <a:prstGeom prst="line">
            <a:avLst/>
          </a:prstGeom>
          <a:ln w="12700">
            <a:solidFill>
              <a:schemeClr val="accent2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xmlns="" id="{493F3604-70F1-4058-A06F-9242F4FCD620}"/>
              </a:ext>
            </a:extLst>
          </p:cNvPr>
          <p:cNvCxnSpPr>
            <a:cxnSpLocks/>
          </p:cNvCxnSpPr>
          <p:nvPr/>
        </p:nvCxnSpPr>
        <p:spPr>
          <a:xfrm flipH="1">
            <a:off x="3549534" y="5996754"/>
            <a:ext cx="685336" cy="0"/>
          </a:xfrm>
          <a:prstGeom prst="line">
            <a:avLst/>
          </a:prstGeom>
          <a:ln w="12700">
            <a:solidFill>
              <a:schemeClr val="accent2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占位符 25">
            <a:extLst>
              <a:ext uri="{FF2B5EF4-FFF2-40B4-BE49-F238E27FC236}">
                <a16:creationId xmlns:a16="http://schemas.microsoft.com/office/drawing/2014/main" xmlns="" id="{E9A4070D-47FA-467E-A05F-A3C77269F50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请在此处输入标题</a:t>
            </a: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92EECB72-5CCF-4836-9C44-F23140ED59E8}"/>
              </a:ext>
            </a:extLst>
          </p:cNvPr>
          <p:cNvGrpSpPr/>
          <p:nvPr/>
        </p:nvGrpSpPr>
        <p:grpSpPr>
          <a:xfrm>
            <a:off x="6992346" y="1170336"/>
            <a:ext cx="4665610" cy="5687664"/>
            <a:chOff x="6992346" y="1170336"/>
            <a:chExt cx="4665610" cy="5687664"/>
          </a:xfrm>
        </p:grpSpPr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xmlns="" id="{30362B83-FE6C-4A5F-AB5C-4E9AF497B8EF}"/>
                </a:ext>
              </a:extLst>
            </p:cNvPr>
            <p:cNvSpPr/>
            <p:nvPr/>
          </p:nvSpPr>
          <p:spPr>
            <a:xfrm>
              <a:off x="7098383" y="1578358"/>
              <a:ext cx="4453538" cy="5279642"/>
            </a:xfrm>
            <a:prstGeom prst="roundRect">
              <a:avLst>
                <a:gd name="adj" fmla="val 3278"/>
              </a:avLst>
            </a:prstGeom>
            <a:gradFill>
              <a:gsLst>
                <a:gs pos="0">
                  <a:schemeClr val="accent1">
                    <a:alpha val="30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  <a:ln w="12700" cap="flat" cmpd="sng" algn="ctr">
              <a:gradFill>
                <a:gsLst>
                  <a:gs pos="0">
                    <a:schemeClr val="accent2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pic>
          <p:nvPicPr>
            <p:cNvPr id="36" name="图片 35" descr="e7d195523061f1c0d3ba7f298e59d031c9c3f97027ed136f882110EF8F17BAD1F2C348D17C7856EF46CB4678CC9E44EE1ABA681E3133328A7B4D22AAF822B2429426B2355AA8CC4431B8568D2CF3B73A608EADBFD87AE0DC2085F49D4C585EE85AD222AAB0F9867648B54ABAF32054115737F34E4D49AA79217DAAD96EC749D63CD56D4C4DBEFB4D">
              <a:extLst>
                <a:ext uri="{FF2B5EF4-FFF2-40B4-BE49-F238E27FC236}">
                  <a16:creationId xmlns:a16="http://schemas.microsoft.com/office/drawing/2014/main" xmlns="" id="{7B18652E-4D6A-4D13-B76C-B764BD84974A}"/>
                </a:ext>
              </a:extLst>
            </p:cNvPr>
            <p:cNvPicPr>
              <a:picLocks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92346" y="1170336"/>
              <a:ext cx="4665610" cy="816044"/>
            </a:xfrm>
            <a:prstGeom prst="rect">
              <a:avLst/>
            </a:prstGeom>
          </p:spPr>
        </p:pic>
        <p:sp>
          <p:nvSpPr>
            <p:cNvPr id="42" name="Rounded Rectangle 61_1">
              <a:extLst>
                <a:ext uri="{FF2B5EF4-FFF2-40B4-BE49-F238E27FC236}">
                  <a16:creationId xmlns:a16="http://schemas.microsoft.com/office/drawing/2014/main" xmlns="" id="{4BDD4A6F-2D9D-4EE3-BD21-BE4A3EB21A13}"/>
                </a:ext>
              </a:extLst>
            </p:cNvPr>
            <p:cNvSpPr/>
            <p:nvPr/>
          </p:nvSpPr>
          <p:spPr>
            <a:xfrm>
              <a:off x="6992348" y="1485900"/>
              <a:ext cx="4665608" cy="5372100"/>
            </a:xfrm>
            <a:prstGeom prst="roundRect">
              <a:avLst>
                <a:gd name="adj" fmla="val 4748"/>
              </a:avLst>
            </a:prstGeom>
            <a:noFill/>
            <a:ln w="12700" cap="flat" cmpd="sng" algn="ctr">
              <a:gradFill>
                <a:gsLst>
                  <a:gs pos="0">
                    <a:schemeClr val="accent2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</p:grpSp>
      <p:sp>
        <p:nvSpPr>
          <p:cNvPr id="43" name="矩形 42">
            <a:extLst>
              <a:ext uri="{FF2B5EF4-FFF2-40B4-BE49-F238E27FC236}">
                <a16:creationId xmlns:a16="http://schemas.microsoft.com/office/drawing/2014/main" xmlns="" id="{90DEF50D-A336-4735-B8FF-FA7E6F26BE6E}"/>
              </a:ext>
            </a:extLst>
          </p:cNvPr>
          <p:cNvSpPr/>
          <p:nvPr/>
        </p:nvSpPr>
        <p:spPr>
          <a:xfrm>
            <a:off x="7618418" y="1872913"/>
            <a:ext cx="3413466" cy="411612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+mn-ea"/>
              </a:rPr>
              <a:t>请在此处输入内容</a:t>
            </a:r>
          </a:p>
          <a:p>
            <a:pPr>
              <a:lnSpc>
                <a:spcPct val="150000"/>
              </a:lnSpc>
            </a:pPr>
            <a:r>
              <a:rPr lang="zh-CN" altLang="en-US">
                <a:latin typeface="+mn-ea"/>
              </a:rPr>
              <a:t>请在此处输入内容</a:t>
            </a:r>
            <a:endParaRPr lang="en-US" altLang="zh-CN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latin typeface="+mn-ea"/>
              </a:rPr>
              <a:t>请在此处输入内容</a:t>
            </a:r>
          </a:p>
          <a:p>
            <a:pPr>
              <a:lnSpc>
                <a:spcPct val="150000"/>
              </a:lnSpc>
            </a:pPr>
            <a:r>
              <a:rPr lang="zh-CN" altLang="en-US">
                <a:latin typeface="+mn-ea"/>
              </a:rPr>
              <a:t>请在此处输入内容</a:t>
            </a:r>
          </a:p>
          <a:p>
            <a:pPr>
              <a:lnSpc>
                <a:spcPct val="150000"/>
              </a:lnSpc>
            </a:pPr>
            <a:r>
              <a:rPr lang="zh-CN" altLang="en-US">
                <a:latin typeface="+mn-ea"/>
              </a:rPr>
              <a:t>请在此处输入内容</a:t>
            </a:r>
          </a:p>
          <a:p>
            <a:pPr>
              <a:lnSpc>
                <a:spcPct val="150000"/>
              </a:lnSpc>
            </a:pPr>
            <a:r>
              <a:rPr lang="zh-CN" altLang="en-US">
                <a:latin typeface="+mn-ea"/>
              </a:rPr>
              <a:t>请在此处输入内容</a:t>
            </a:r>
          </a:p>
          <a:p>
            <a:pPr>
              <a:lnSpc>
                <a:spcPct val="150000"/>
              </a:lnSpc>
            </a:pPr>
            <a:r>
              <a:rPr lang="zh-CN" altLang="en-US">
                <a:latin typeface="+mn-ea"/>
              </a:rPr>
              <a:t>请在此处输入内容</a:t>
            </a:r>
          </a:p>
          <a:p>
            <a:pPr>
              <a:lnSpc>
                <a:spcPct val="150000"/>
              </a:lnSpc>
            </a:pPr>
            <a:r>
              <a:rPr lang="zh-CN" altLang="en-US">
                <a:latin typeface="+mn-ea"/>
              </a:rPr>
              <a:t>请在此处输入内容</a:t>
            </a:r>
          </a:p>
          <a:p>
            <a:pPr>
              <a:lnSpc>
                <a:spcPct val="150000"/>
              </a:lnSpc>
            </a:pPr>
            <a:r>
              <a:rPr lang="zh-CN" altLang="en-US">
                <a:latin typeface="+mn-ea"/>
              </a:rPr>
              <a:t>请在此处输入内容</a:t>
            </a:r>
          </a:p>
          <a:p>
            <a:pPr>
              <a:lnSpc>
                <a:spcPct val="150000"/>
              </a:lnSpc>
            </a:pPr>
            <a:r>
              <a:rPr lang="zh-CN" altLang="en-US">
                <a:latin typeface="+mn-ea"/>
              </a:rPr>
              <a:t>请在此处输入内容</a:t>
            </a:r>
          </a:p>
        </p:txBody>
      </p:sp>
    </p:spTree>
    <p:extLst>
      <p:ext uri="{BB962C8B-B14F-4D97-AF65-F5344CB8AC3E}">
        <p14:creationId xmlns:p14="http://schemas.microsoft.com/office/powerpoint/2010/main" val="1945232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11800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9DE56F3D-1908-4CCE-B785-06CCB5094D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7B6C7022-5FE0-4117-93AF-35B81AD73615}"/>
              </a:ext>
            </a:extLst>
          </p:cNvPr>
          <p:cNvSpPr/>
          <p:nvPr/>
        </p:nvSpPr>
        <p:spPr>
          <a:xfrm>
            <a:off x="4835073" y="4134408"/>
            <a:ext cx="2480128" cy="2468572"/>
          </a:xfrm>
          <a:prstGeom prst="ellipse">
            <a:avLst/>
          </a:prstGeom>
          <a:gradFill>
            <a:gsLst>
              <a:gs pos="0">
                <a:schemeClr val="accent1">
                  <a:alpha val="15000"/>
                </a:schemeClr>
              </a:gs>
              <a:gs pos="100000">
                <a:schemeClr val="accent2">
                  <a:alpha val="0"/>
                </a:schemeClr>
              </a:gs>
            </a:gsLst>
            <a:lin ang="5400000" scaled="1"/>
          </a:gradFill>
          <a:ln w="12700" cap="flat" cmpd="sng" algn="ctr">
            <a:gradFill>
              <a:gsLst>
                <a:gs pos="0">
                  <a:schemeClr val="accent2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1833B6AC-7BED-44C5-BEB7-9AE930216A50}"/>
              </a:ext>
            </a:extLst>
          </p:cNvPr>
          <p:cNvSpPr/>
          <p:nvPr/>
        </p:nvSpPr>
        <p:spPr>
          <a:xfrm>
            <a:off x="1798746" y="4134408"/>
            <a:ext cx="2480128" cy="2468572"/>
          </a:xfrm>
          <a:prstGeom prst="ellipse">
            <a:avLst/>
          </a:prstGeom>
          <a:gradFill>
            <a:gsLst>
              <a:gs pos="0">
                <a:schemeClr val="accent1">
                  <a:alpha val="15000"/>
                </a:schemeClr>
              </a:gs>
              <a:gs pos="100000">
                <a:schemeClr val="accent2">
                  <a:alpha val="0"/>
                </a:schemeClr>
              </a:gs>
            </a:gsLst>
            <a:lin ang="5400000" scaled="1"/>
          </a:gradFill>
          <a:ln w="12700" cap="flat" cmpd="sng" algn="ctr">
            <a:gradFill>
              <a:gsLst>
                <a:gs pos="0">
                  <a:schemeClr val="accent2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xmlns="" id="{B279347C-8F19-46A8-AC09-42B02B2D536E}"/>
              </a:ext>
            </a:extLst>
          </p:cNvPr>
          <p:cNvSpPr/>
          <p:nvPr/>
        </p:nvSpPr>
        <p:spPr>
          <a:xfrm>
            <a:off x="7903936" y="4134408"/>
            <a:ext cx="2480128" cy="2468572"/>
          </a:xfrm>
          <a:prstGeom prst="ellipse">
            <a:avLst/>
          </a:prstGeom>
          <a:gradFill>
            <a:gsLst>
              <a:gs pos="0">
                <a:schemeClr val="accent1">
                  <a:alpha val="15000"/>
                </a:schemeClr>
              </a:gs>
              <a:gs pos="100000">
                <a:schemeClr val="accent2">
                  <a:alpha val="0"/>
                </a:schemeClr>
              </a:gs>
            </a:gsLst>
            <a:lin ang="5400000" scaled="1"/>
          </a:gradFill>
          <a:ln w="12700" cap="flat" cmpd="sng" algn="ctr">
            <a:gradFill>
              <a:gsLst>
                <a:gs pos="0">
                  <a:schemeClr val="accent2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FAF4BEBF-BE01-4560-B0C9-22541BA060EE}"/>
              </a:ext>
            </a:extLst>
          </p:cNvPr>
          <p:cNvSpPr/>
          <p:nvPr/>
        </p:nvSpPr>
        <p:spPr>
          <a:xfrm>
            <a:off x="2864346" y="1205045"/>
            <a:ext cx="6463309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2800">
                <a:gradFill flip="none" rotWithShape="1">
                  <a:gsLst>
                    <a:gs pos="29448">
                      <a:schemeClr val="tx1"/>
                    </a:gs>
                    <a:gs pos="11000">
                      <a:schemeClr val="tx1">
                        <a:lumMod val="95000"/>
                      </a:schemeClr>
                    </a:gs>
                    <a:gs pos="63000">
                      <a:schemeClr val="tx1">
                        <a:lumMod val="75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请在此处输入内容</a:t>
            </a:r>
            <a:endParaRPr lang="zh-CN" altLang="en-US" sz="2800" dirty="0">
              <a:gradFill flip="none" rotWithShape="1">
                <a:gsLst>
                  <a:gs pos="29448">
                    <a:schemeClr val="tx1"/>
                  </a:gs>
                  <a:gs pos="11000">
                    <a:schemeClr val="tx1">
                      <a:lumMod val="95000"/>
                    </a:schemeClr>
                  </a:gs>
                  <a:gs pos="63000">
                    <a:schemeClr val="tx1">
                      <a:lumMod val="75000"/>
                    </a:schemeClr>
                  </a:gs>
                </a:gsLst>
                <a:lin ang="54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CDA24808-FCDD-4793-9DF0-F546F2445E31}"/>
              </a:ext>
            </a:extLst>
          </p:cNvPr>
          <p:cNvSpPr/>
          <p:nvPr/>
        </p:nvSpPr>
        <p:spPr>
          <a:xfrm>
            <a:off x="1865172" y="5184346"/>
            <a:ext cx="2347276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/>
            <a:r>
              <a:rPr lang="zh-CN" altLang="en-US" sz="2000">
                <a:latin typeface="+mj-ea"/>
                <a:ea typeface="+mj-ea"/>
              </a:rPr>
              <a:t>请在此处输入内容</a:t>
            </a:r>
            <a:endParaRPr lang="zh-CN" altLang="en-US" sz="2000" dirty="0">
              <a:latin typeface="+mj-ea"/>
              <a:ea typeface="+mj-ea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921E9A8-5E29-468A-89CE-989673260284}"/>
              </a:ext>
            </a:extLst>
          </p:cNvPr>
          <p:cNvSpPr/>
          <p:nvPr/>
        </p:nvSpPr>
        <p:spPr>
          <a:xfrm>
            <a:off x="4876799" y="5184346"/>
            <a:ext cx="2438402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/>
            <a:r>
              <a:rPr lang="zh-CN" altLang="en-US" sz="2000">
                <a:latin typeface="+mj-ea"/>
                <a:ea typeface="+mj-ea"/>
              </a:rPr>
              <a:t>请在此处输入内容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CAF8A2A8-964A-4CB0-B161-5C1E6108EF27}"/>
              </a:ext>
            </a:extLst>
          </p:cNvPr>
          <p:cNvSpPr/>
          <p:nvPr/>
        </p:nvSpPr>
        <p:spPr>
          <a:xfrm>
            <a:off x="7988742" y="5184346"/>
            <a:ext cx="2328896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/>
            <a:r>
              <a:rPr lang="zh-CN" altLang="en-US" sz="2000">
                <a:latin typeface="+mj-ea"/>
                <a:ea typeface="+mj-ea"/>
              </a:rPr>
              <a:t>请在此处输入内容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8BA3B8AF-3707-4E8D-91D8-73D36DF6213D}"/>
              </a:ext>
            </a:extLst>
          </p:cNvPr>
          <p:cNvGrpSpPr/>
          <p:nvPr/>
        </p:nvGrpSpPr>
        <p:grpSpPr>
          <a:xfrm>
            <a:off x="5506404" y="4511874"/>
            <a:ext cx="1180768" cy="856820"/>
            <a:chOff x="5506404" y="4093585"/>
            <a:chExt cx="1180768" cy="856820"/>
          </a:xfrm>
        </p:grpSpPr>
        <p:sp>
          <p:nvSpPr>
            <p:cNvPr id="13" name="箭头: 上 12">
              <a:extLst>
                <a:ext uri="{FF2B5EF4-FFF2-40B4-BE49-F238E27FC236}">
                  <a16:creationId xmlns:a16="http://schemas.microsoft.com/office/drawing/2014/main" xmlns="" id="{F8DAEB1E-F491-4D05-9BC7-4BD22351EB50}"/>
                </a:ext>
              </a:extLst>
            </p:cNvPr>
            <p:cNvSpPr/>
            <p:nvPr/>
          </p:nvSpPr>
          <p:spPr>
            <a:xfrm>
              <a:off x="5697526" y="4093585"/>
              <a:ext cx="798524" cy="856820"/>
            </a:xfrm>
            <a:prstGeom prst="upArrow">
              <a:avLst>
                <a:gd name="adj1" fmla="val 40560"/>
                <a:gd name="adj2" fmla="val 32698"/>
              </a:avLst>
            </a:prstGeom>
            <a:gradFill>
              <a:gsLst>
                <a:gs pos="0">
                  <a:schemeClr val="accent1">
                    <a:alpha val="30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  <a:ln w="12700" cap="flat" cmpd="sng" algn="ctr">
              <a:gradFill>
                <a:gsLst>
                  <a:gs pos="0">
                    <a:schemeClr val="accent2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箭头: 上 13">
              <a:extLst>
                <a:ext uri="{FF2B5EF4-FFF2-40B4-BE49-F238E27FC236}">
                  <a16:creationId xmlns:a16="http://schemas.microsoft.com/office/drawing/2014/main" xmlns="" id="{7AEFCDB3-4D0C-42E3-A524-3A2F1B4C5C62}"/>
                </a:ext>
              </a:extLst>
            </p:cNvPr>
            <p:cNvSpPr/>
            <p:nvPr/>
          </p:nvSpPr>
          <p:spPr>
            <a:xfrm>
              <a:off x="5506404" y="4437471"/>
              <a:ext cx="371622" cy="416358"/>
            </a:xfrm>
            <a:prstGeom prst="upArrow">
              <a:avLst/>
            </a:prstGeom>
            <a:gradFill>
              <a:gsLst>
                <a:gs pos="0">
                  <a:schemeClr val="accent1">
                    <a:alpha val="30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  <a:ln w="12700" cap="flat" cmpd="sng" algn="ctr">
              <a:gradFill>
                <a:gsLst>
                  <a:gs pos="0">
                    <a:schemeClr val="accent2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箭头: 上 14">
              <a:extLst>
                <a:ext uri="{FF2B5EF4-FFF2-40B4-BE49-F238E27FC236}">
                  <a16:creationId xmlns:a16="http://schemas.microsoft.com/office/drawing/2014/main" xmlns="" id="{B02D4DAD-C180-4106-B085-8F11B29CB768}"/>
                </a:ext>
              </a:extLst>
            </p:cNvPr>
            <p:cNvSpPr/>
            <p:nvPr/>
          </p:nvSpPr>
          <p:spPr>
            <a:xfrm>
              <a:off x="6366366" y="4601852"/>
              <a:ext cx="320806" cy="302316"/>
            </a:xfrm>
            <a:prstGeom prst="upArrow">
              <a:avLst/>
            </a:prstGeom>
            <a:gradFill>
              <a:gsLst>
                <a:gs pos="0">
                  <a:schemeClr val="accent1">
                    <a:alpha val="30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  <a:ln w="12700" cap="flat" cmpd="sng" algn="ctr">
              <a:gradFill>
                <a:gsLst>
                  <a:gs pos="0">
                    <a:schemeClr val="accent2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C399E886-C6EB-410A-B8D8-B22919070D82}"/>
              </a:ext>
            </a:extLst>
          </p:cNvPr>
          <p:cNvGrpSpPr/>
          <p:nvPr/>
        </p:nvGrpSpPr>
        <p:grpSpPr>
          <a:xfrm>
            <a:off x="2457616" y="4511874"/>
            <a:ext cx="1180768" cy="856820"/>
            <a:chOff x="5506404" y="4093585"/>
            <a:chExt cx="1180768" cy="856820"/>
          </a:xfrm>
        </p:grpSpPr>
        <p:sp>
          <p:nvSpPr>
            <p:cNvPr id="18" name="箭头: 上 17">
              <a:extLst>
                <a:ext uri="{FF2B5EF4-FFF2-40B4-BE49-F238E27FC236}">
                  <a16:creationId xmlns:a16="http://schemas.microsoft.com/office/drawing/2014/main" xmlns="" id="{A05DE5E4-D02A-4553-B0EF-868FD2A47730}"/>
                </a:ext>
              </a:extLst>
            </p:cNvPr>
            <p:cNvSpPr/>
            <p:nvPr/>
          </p:nvSpPr>
          <p:spPr>
            <a:xfrm>
              <a:off x="5697526" y="4093585"/>
              <a:ext cx="798524" cy="856820"/>
            </a:xfrm>
            <a:prstGeom prst="upArrow">
              <a:avLst>
                <a:gd name="adj1" fmla="val 40560"/>
                <a:gd name="adj2" fmla="val 32698"/>
              </a:avLst>
            </a:prstGeom>
            <a:gradFill>
              <a:gsLst>
                <a:gs pos="0">
                  <a:schemeClr val="accent1">
                    <a:alpha val="30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  <a:ln w="12700" cap="flat" cmpd="sng" algn="ctr">
              <a:gradFill>
                <a:gsLst>
                  <a:gs pos="0">
                    <a:schemeClr val="accent2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箭头: 上 18">
              <a:extLst>
                <a:ext uri="{FF2B5EF4-FFF2-40B4-BE49-F238E27FC236}">
                  <a16:creationId xmlns:a16="http://schemas.microsoft.com/office/drawing/2014/main" xmlns="" id="{3EF9449E-FA98-4E8A-B600-ADAB0CEA3F70}"/>
                </a:ext>
              </a:extLst>
            </p:cNvPr>
            <p:cNvSpPr/>
            <p:nvPr/>
          </p:nvSpPr>
          <p:spPr>
            <a:xfrm>
              <a:off x="5506404" y="4437471"/>
              <a:ext cx="371622" cy="416358"/>
            </a:xfrm>
            <a:prstGeom prst="upArrow">
              <a:avLst/>
            </a:prstGeom>
            <a:gradFill>
              <a:gsLst>
                <a:gs pos="0">
                  <a:schemeClr val="accent1">
                    <a:alpha val="30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  <a:ln w="12700" cap="flat" cmpd="sng" algn="ctr">
              <a:gradFill>
                <a:gsLst>
                  <a:gs pos="0">
                    <a:schemeClr val="accent2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箭头: 上 19">
              <a:extLst>
                <a:ext uri="{FF2B5EF4-FFF2-40B4-BE49-F238E27FC236}">
                  <a16:creationId xmlns:a16="http://schemas.microsoft.com/office/drawing/2014/main" xmlns="" id="{DD74F7E7-7D81-49E4-911C-785F15969F8E}"/>
                </a:ext>
              </a:extLst>
            </p:cNvPr>
            <p:cNvSpPr/>
            <p:nvPr/>
          </p:nvSpPr>
          <p:spPr>
            <a:xfrm>
              <a:off x="6366366" y="4601852"/>
              <a:ext cx="320806" cy="302316"/>
            </a:xfrm>
            <a:prstGeom prst="upArrow">
              <a:avLst/>
            </a:prstGeom>
            <a:gradFill>
              <a:gsLst>
                <a:gs pos="0">
                  <a:schemeClr val="accent1">
                    <a:alpha val="30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  <a:ln w="12700" cap="flat" cmpd="sng" algn="ctr">
              <a:gradFill>
                <a:gsLst>
                  <a:gs pos="0">
                    <a:schemeClr val="accent2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961E3DD3-D8F0-4D80-A32F-176C60FF0CDA}"/>
              </a:ext>
            </a:extLst>
          </p:cNvPr>
          <p:cNvGrpSpPr/>
          <p:nvPr/>
        </p:nvGrpSpPr>
        <p:grpSpPr>
          <a:xfrm>
            <a:off x="8553616" y="4511874"/>
            <a:ext cx="1180768" cy="856820"/>
            <a:chOff x="5506404" y="4093585"/>
            <a:chExt cx="1180768" cy="856820"/>
          </a:xfrm>
        </p:grpSpPr>
        <p:sp>
          <p:nvSpPr>
            <p:cNvPr id="22" name="箭头: 上 21">
              <a:extLst>
                <a:ext uri="{FF2B5EF4-FFF2-40B4-BE49-F238E27FC236}">
                  <a16:creationId xmlns:a16="http://schemas.microsoft.com/office/drawing/2014/main" xmlns="" id="{06A0958F-0E82-47E7-B382-5BC749982642}"/>
                </a:ext>
              </a:extLst>
            </p:cNvPr>
            <p:cNvSpPr/>
            <p:nvPr/>
          </p:nvSpPr>
          <p:spPr>
            <a:xfrm>
              <a:off x="5697526" y="4093585"/>
              <a:ext cx="798524" cy="856820"/>
            </a:xfrm>
            <a:prstGeom prst="upArrow">
              <a:avLst>
                <a:gd name="adj1" fmla="val 40560"/>
                <a:gd name="adj2" fmla="val 32698"/>
              </a:avLst>
            </a:prstGeom>
            <a:gradFill>
              <a:gsLst>
                <a:gs pos="0">
                  <a:schemeClr val="accent1">
                    <a:alpha val="30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  <a:ln w="12700" cap="flat" cmpd="sng" algn="ctr">
              <a:gradFill>
                <a:gsLst>
                  <a:gs pos="0">
                    <a:schemeClr val="accent2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箭头: 上 22">
              <a:extLst>
                <a:ext uri="{FF2B5EF4-FFF2-40B4-BE49-F238E27FC236}">
                  <a16:creationId xmlns:a16="http://schemas.microsoft.com/office/drawing/2014/main" xmlns="" id="{B54EC021-4D75-4A45-A93C-702461C6D240}"/>
                </a:ext>
              </a:extLst>
            </p:cNvPr>
            <p:cNvSpPr/>
            <p:nvPr/>
          </p:nvSpPr>
          <p:spPr>
            <a:xfrm>
              <a:off x="5506404" y="4437471"/>
              <a:ext cx="371622" cy="416358"/>
            </a:xfrm>
            <a:prstGeom prst="upArrow">
              <a:avLst/>
            </a:prstGeom>
            <a:gradFill>
              <a:gsLst>
                <a:gs pos="0">
                  <a:schemeClr val="accent1">
                    <a:alpha val="30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  <a:ln w="12700" cap="flat" cmpd="sng" algn="ctr">
              <a:gradFill>
                <a:gsLst>
                  <a:gs pos="0">
                    <a:schemeClr val="accent2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箭头: 上 23">
              <a:extLst>
                <a:ext uri="{FF2B5EF4-FFF2-40B4-BE49-F238E27FC236}">
                  <a16:creationId xmlns:a16="http://schemas.microsoft.com/office/drawing/2014/main" xmlns="" id="{CB42E173-6687-4A32-A076-02139A2FF68F}"/>
                </a:ext>
              </a:extLst>
            </p:cNvPr>
            <p:cNvSpPr/>
            <p:nvPr/>
          </p:nvSpPr>
          <p:spPr>
            <a:xfrm>
              <a:off x="6366366" y="4601852"/>
              <a:ext cx="320806" cy="302316"/>
            </a:xfrm>
            <a:prstGeom prst="upArrow">
              <a:avLst/>
            </a:prstGeom>
            <a:gradFill>
              <a:gsLst>
                <a:gs pos="0">
                  <a:schemeClr val="accent1">
                    <a:alpha val="30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  <a:ln w="12700" cap="flat" cmpd="sng" algn="ctr">
              <a:gradFill>
                <a:gsLst>
                  <a:gs pos="0">
                    <a:schemeClr val="accent2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Oval 24_1">
            <a:extLst>
              <a:ext uri="{FF2B5EF4-FFF2-40B4-BE49-F238E27FC236}">
                <a16:creationId xmlns:a16="http://schemas.microsoft.com/office/drawing/2014/main" xmlns="" id="{BBF560CA-AB40-473F-B36E-B535011CA2D9}"/>
              </a:ext>
            </a:extLst>
          </p:cNvPr>
          <p:cNvSpPr/>
          <p:nvPr/>
        </p:nvSpPr>
        <p:spPr>
          <a:xfrm>
            <a:off x="4901499" y="4200525"/>
            <a:ext cx="2347276" cy="2336338"/>
          </a:xfrm>
          <a:prstGeom prst="ellipse">
            <a:avLst/>
          </a:prstGeom>
          <a:noFill/>
          <a:ln w="9525" cap="flat" cmpd="sng" algn="ctr">
            <a:gradFill>
              <a:gsLst>
                <a:gs pos="0">
                  <a:schemeClr val="accent2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prstDash val="sysDot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Oval 25_1">
            <a:extLst>
              <a:ext uri="{FF2B5EF4-FFF2-40B4-BE49-F238E27FC236}">
                <a16:creationId xmlns:a16="http://schemas.microsoft.com/office/drawing/2014/main" xmlns="" id="{81B374E6-1916-4267-B502-43F47C370633}"/>
              </a:ext>
            </a:extLst>
          </p:cNvPr>
          <p:cNvSpPr/>
          <p:nvPr/>
        </p:nvSpPr>
        <p:spPr>
          <a:xfrm>
            <a:off x="1865172" y="4200525"/>
            <a:ext cx="2347276" cy="2336338"/>
          </a:xfrm>
          <a:prstGeom prst="ellipse">
            <a:avLst/>
          </a:prstGeom>
          <a:noFill/>
          <a:ln w="9525" cap="flat" cmpd="sng" algn="ctr">
            <a:gradFill>
              <a:gsLst>
                <a:gs pos="0">
                  <a:schemeClr val="accent2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prstDash val="sysDot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Oval 26_1">
            <a:extLst>
              <a:ext uri="{FF2B5EF4-FFF2-40B4-BE49-F238E27FC236}">
                <a16:creationId xmlns:a16="http://schemas.microsoft.com/office/drawing/2014/main" xmlns="" id="{20EAFC72-97CC-414C-81A4-AEBA1CACF627}"/>
              </a:ext>
            </a:extLst>
          </p:cNvPr>
          <p:cNvSpPr/>
          <p:nvPr/>
        </p:nvSpPr>
        <p:spPr>
          <a:xfrm>
            <a:off x="7970362" y="4200525"/>
            <a:ext cx="2347276" cy="2336338"/>
          </a:xfrm>
          <a:prstGeom prst="ellipse">
            <a:avLst/>
          </a:prstGeom>
          <a:noFill/>
          <a:ln w="9525" cap="flat" cmpd="sng" algn="ctr">
            <a:gradFill>
              <a:gsLst>
                <a:gs pos="0">
                  <a:schemeClr val="accent2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prstDash val="sysDot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53295995-6FE8-48CA-8873-922C3CA8DBA9}"/>
              </a:ext>
            </a:extLst>
          </p:cNvPr>
          <p:cNvSpPr/>
          <p:nvPr/>
        </p:nvSpPr>
        <p:spPr>
          <a:xfrm>
            <a:off x="2525421" y="5600704"/>
            <a:ext cx="768415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r>
              <a:rPr lang="zh-CN" altLang="en-US" sz="1600" dirty="0">
                <a:latin typeface="+mn-ea"/>
              </a:rPr>
              <a:t>越来越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8FDAE889-D29E-4F65-94A9-2BA8374738EB}"/>
              </a:ext>
            </a:extLst>
          </p:cNvPr>
          <p:cNvSpPr/>
          <p:nvPr/>
        </p:nvSpPr>
        <p:spPr>
          <a:xfrm>
            <a:off x="3159610" y="5452746"/>
            <a:ext cx="401304" cy="5217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/>
            <a:r>
              <a:rPr lang="zh-CN" altLang="en-US" sz="3200" dirty="0">
                <a:gradFill flip="none" rotWithShape="1"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多</a:t>
            </a: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9B976695-313B-42CA-A6F1-B6513FE7D91E}"/>
              </a:ext>
            </a:extLst>
          </p:cNvPr>
          <p:cNvSpPr/>
          <p:nvPr/>
        </p:nvSpPr>
        <p:spPr>
          <a:xfrm>
            <a:off x="5672555" y="5600704"/>
            <a:ext cx="768415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r>
              <a:rPr lang="zh-CN" altLang="en-US" sz="1600" dirty="0">
                <a:latin typeface="+mn-ea"/>
              </a:rPr>
              <a:t>越来越</a:t>
            </a: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AB6157C2-FD87-4DCB-90C2-2157C7AC45E8}"/>
              </a:ext>
            </a:extLst>
          </p:cNvPr>
          <p:cNvSpPr/>
          <p:nvPr/>
        </p:nvSpPr>
        <p:spPr>
          <a:xfrm>
            <a:off x="6344432" y="5452746"/>
            <a:ext cx="401304" cy="5217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/>
            <a:r>
              <a:rPr lang="zh-CN" altLang="en-US" sz="3200">
                <a:gradFill flip="none" rotWithShape="1"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大</a:t>
            </a: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xmlns="" id="{D827A532-BA8F-4F55-9E8D-4C38305523BE}"/>
              </a:ext>
            </a:extLst>
          </p:cNvPr>
          <p:cNvSpPr/>
          <p:nvPr/>
        </p:nvSpPr>
        <p:spPr>
          <a:xfrm>
            <a:off x="8677762" y="5600704"/>
            <a:ext cx="768415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r>
              <a:rPr lang="zh-CN" altLang="en-US" sz="1600">
                <a:latin typeface="+mn-ea"/>
              </a:rPr>
              <a:t>越来越</a:t>
            </a: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xmlns="" id="{43E8F61E-9992-4185-B4AE-9AB56C53E321}"/>
              </a:ext>
            </a:extLst>
          </p:cNvPr>
          <p:cNvSpPr/>
          <p:nvPr/>
        </p:nvSpPr>
        <p:spPr>
          <a:xfrm>
            <a:off x="9311951" y="5452746"/>
            <a:ext cx="401304" cy="5217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/>
            <a:r>
              <a:rPr lang="zh-CN" altLang="en-US" sz="3200">
                <a:gradFill flip="none" rotWithShape="1"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高</a:t>
            </a: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xmlns="" id="{D801FC22-AE32-41D0-9387-3740BBDE41CE}"/>
              </a:ext>
            </a:extLst>
          </p:cNvPr>
          <p:cNvSpPr/>
          <p:nvPr/>
        </p:nvSpPr>
        <p:spPr>
          <a:xfrm>
            <a:off x="4884132" y="3404911"/>
            <a:ext cx="2423740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24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请在此处输入内容</a:t>
            </a:r>
            <a:endParaRPr lang="zh-CN" altLang="en-US" sz="24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  <a:tileRect/>
              </a:gradFill>
              <a:latin typeface="+mj-ea"/>
              <a:ea typeface="+mj-ea"/>
            </a:endParaRP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71900A32-7D9E-4E31-BABB-0EF757898905}"/>
              </a:ext>
            </a:extLst>
          </p:cNvPr>
          <p:cNvGrpSpPr/>
          <p:nvPr/>
        </p:nvGrpSpPr>
        <p:grpSpPr>
          <a:xfrm>
            <a:off x="2778422" y="1804794"/>
            <a:ext cx="2478298" cy="1330556"/>
            <a:chOff x="6992346" y="1170336"/>
            <a:chExt cx="4665610" cy="5687664"/>
          </a:xfrm>
        </p:grpSpPr>
        <p:sp>
          <p:nvSpPr>
            <p:cNvPr id="46" name="矩形: 圆角 45">
              <a:extLst>
                <a:ext uri="{FF2B5EF4-FFF2-40B4-BE49-F238E27FC236}">
                  <a16:creationId xmlns:a16="http://schemas.microsoft.com/office/drawing/2014/main" xmlns="" id="{78C1530C-2101-4D02-A992-F3819A7C8A27}"/>
                </a:ext>
              </a:extLst>
            </p:cNvPr>
            <p:cNvSpPr/>
            <p:nvPr/>
          </p:nvSpPr>
          <p:spPr>
            <a:xfrm>
              <a:off x="7098383" y="1578358"/>
              <a:ext cx="4453538" cy="5279642"/>
            </a:xfrm>
            <a:prstGeom prst="roundRect">
              <a:avLst>
                <a:gd name="adj" fmla="val 3278"/>
              </a:avLst>
            </a:prstGeom>
            <a:gradFill>
              <a:gsLst>
                <a:gs pos="0">
                  <a:schemeClr val="accent1">
                    <a:alpha val="30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  <a:ln w="12700" cap="flat" cmpd="sng" algn="ctr">
              <a:gradFill>
                <a:gsLst>
                  <a:gs pos="0">
                    <a:schemeClr val="accent2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7" name="图片 46" descr="e7d195523061f1c0d3ba7f298e59d031c9c3f97027ed136f882110EF8F17BAD1F2C348D17C7856EF46CB4678CC9E44EE1ABA681E3133328A7B4D22AAF822B2429426B2355AA8CC4431B8568D2CF3B73A608EADBFD87AE0DC2085F49D4C585EE85AD222AAB0F9867648B54ABAF32054115737F34E4D49AA79217DAAD96EC749D63CD56D4C4DBEFB4D">
              <a:extLst>
                <a:ext uri="{FF2B5EF4-FFF2-40B4-BE49-F238E27FC236}">
                  <a16:creationId xmlns:a16="http://schemas.microsoft.com/office/drawing/2014/main" xmlns="" id="{7309C77A-9A74-4F88-A067-9C21B0AA9E7A}"/>
                </a:ext>
              </a:extLst>
            </p:cNvPr>
            <p:cNvPicPr>
              <a:picLocks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92346" y="1170336"/>
              <a:ext cx="4665610" cy="816044"/>
            </a:xfrm>
            <a:prstGeom prst="rect">
              <a:avLst/>
            </a:prstGeom>
          </p:spPr>
        </p:pic>
        <p:sp>
          <p:nvSpPr>
            <p:cNvPr id="48" name="Rounded Rectangle 61_1">
              <a:extLst>
                <a:ext uri="{FF2B5EF4-FFF2-40B4-BE49-F238E27FC236}">
                  <a16:creationId xmlns:a16="http://schemas.microsoft.com/office/drawing/2014/main" xmlns="" id="{17F261D4-7F21-467C-99EE-00C09951E570}"/>
                </a:ext>
              </a:extLst>
            </p:cNvPr>
            <p:cNvSpPr/>
            <p:nvPr/>
          </p:nvSpPr>
          <p:spPr>
            <a:xfrm>
              <a:off x="6992347" y="1364118"/>
              <a:ext cx="4665609" cy="5372102"/>
            </a:xfrm>
            <a:prstGeom prst="roundRect">
              <a:avLst>
                <a:gd name="adj" fmla="val 4748"/>
              </a:avLst>
            </a:prstGeom>
            <a:noFill/>
            <a:ln w="12700" cap="flat" cmpd="sng" algn="ctr">
              <a:gradFill>
                <a:gsLst>
                  <a:gs pos="0">
                    <a:schemeClr val="accent2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xmlns="" id="{21EE9F99-DFC0-4A54-938C-F2F78DA72899}"/>
              </a:ext>
            </a:extLst>
          </p:cNvPr>
          <p:cNvGrpSpPr/>
          <p:nvPr/>
        </p:nvGrpSpPr>
        <p:grpSpPr>
          <a:xfrm>
            <a:off x="6935280" y="1775746"/>
            <a:ext cx="2478298" cy="1330556"/>
            <a:chOff x="6992346" y="1170336"/>
            <a:chExt cx="4665610" cy="5687664"/>
          </a:xfrm>
        </p:grpSpPr>
        <p:sp>
          <p:nvSpPr>
            <p:cNvPr id="50" name="矩形: 圆角 49">
              <a:extLst>
                <a:ext uri="{FF2B5EF4-FFF2-40B4-BE49-F238E27FC236}">
                  <a16:creationId xmlns:a16="http://schemas.microsoft.com/office/drawing/2014/main" xmlns="" id="{1C119EE5-DCD0-425C-B3ED-683CA8EA48B7}"/>
                </a:ext>
              </a:extLst>
            </p:cNvPr>
            <p:cNvSpPr/>
            <p:nvPr/>
          </p:nvSpPr>
          <p:spPr>
            <a:xfrm>
              <a:off x="7098383" y="1578358"/>
              <a:ext cx="4453538" cy="5279642"/>
            </a:xfrm>
            <a:prstGeom prst="roundRect">
              <a:avLst>
                <a:gd name="adj" fmla="val 3278"/>
              </a:avLst>
            </a:prstGeom>
            <a:gradFill>
              <a:gsLst>
                <a:gs pos="0">
                  <a:schemeClr val="accent1">
                    <a:alpha val="30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  <a:ln w="12700" cap="flat" cmpd="sng" algn="ctr">
              <a:gradFill>
                <a:gsLst>
                  <a:gs pos="0">
                    <a:schemeClr val="accent2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1" name="图片 50" descr="e7d195523061f1c0d3ba7f298e59d031c9c3f97027ed136f882110EF8F17BAD1F2C348D17C7856EF46CB4678CC9E44EE1ABA681E3133328A7B4D22AAF822B2429426B2355AA8CC4431B8568D2CF3B73A608EADBFD87AE0DC2085F49D4C585EE85AD222AAB0F9867648B54ABAF32054115737F34E4D49AA79217DAAD96EC749D63CD56D4C4DBEFB4D">
              <a:extLst>
                <a:ext uri="{FF2B5EF4-FFF2-40B4-BE49-F238E27FC236}">
                  <a16:creationId xmlns:a16="http://schemas.microsoft.com/office/drawing/2014/main" xmlns="" id="{E4D2F1AE-0E23-4ADF-A1DB-665B02C271CE}"/>
                </a:ext>
              </a:extLst>
            </p:cNvPr>
            <p:cNvPicPr>
              <a:picLocks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92346" y="1170336"/>
              <a:ext cx="4665610" cy="816044"/>
            </a:xfrm>
            <a:prstGeom prst="rect">
              <a:avLst/>
            </a:prstGeom>
          </p:spPr>
        </p:pic>
        <p:sp>
          <p:nvSpPr>
            <p:cNvPr id="52" name="Rounded Rectangle 61_1">
              <a:extLst>
                <a:ext uri="{FF2B5EF4-FFF2-40B4-BE49-F238E27FC236}">
                  <a16:creationId xmlns:a16="http://schemas.microsoft.com/office/drawing/2014/main" xmlns="" id="{6E2E1ED6-4505-4BF7-97C1-F258140D8B64}"/>
                </a:ext>
              </a:extLst>
            </p:cNvPr>
            <p:cNvSpPr/>
            <p:nvPr/>
          </p:nvSpPr>
          <p:spPr>
            <a:xfrm>
              <a:off x="6992347" y="1364118"/>
              <a:ext cx="4665609" cy="5372102"/>
            </a:xfrm>
            <a:prstGeom prst="roundRect">
              <a:avLst>
                <a:gd name="adj" fmla="val 4748"/>
              </a:avLst>
            </a:prstGeom>
            <a:noFill/>
            <a:ln w="12700" cap="flat" cmpd="sng" algn="ctr">
              <a:gradFill>
                <a:gsLst>
                  <a:gs pos="0">
                    <a:schemeClr val="accent2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3" name="矩形 52">
            <a:extLst>
              <a:ext uri="{FF2B5EF4-FFF2-40B4-BE49-F238E27FC236}">
                <a16:creationId xmlns:a16="http://schemas.microsoft.com/office/drawing/2014/main" xmlns="" id="{7C31AFB9-8F33-4EAF-AA09-858B8827538E}"/>
              </a:ext>
            </a:extLst>
          </p:cNvPr>
          <p:cNvSpPr/>
          <p:nvPr/>
        </p:nvSpPr>
        <p:spPr>
          <a:xfrm>
            <a:off x="2917478" y="1970966"/>
            <a:ext cx="2198038" cy="9725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>
                <a:latin typeface="+mn-ea"/>
              </a:rPr>
              <a:t>请在此处输入内容</a:t>
            </a:r>
            <a:endParaRPr lang="en-US" altLang="zh-CN" sz="2000"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>
                <a:latin typeface="+mn-ea"/>
              </a:rPr>
              <a:t>请在此处输入内容</a:t>
            </a: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xmlns="" id="{B23F5A7F-C91B-491E-8058-2BA63CD3196E}"/>
              </a:ext>
            </a:extLst>
          </p:cNvPr>
          <p:cNvSpPr/>
          <p:nvPr/>
        </p:nvSpPr>
        <p:spPr>
          <a:xfrm>
            <a:off x="7075410" y="1970966"/>
            <a:ext cx="2198038" cy="9725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>
                <a:latin typeface="+mn-ea"/>
              </a:rPr>
              <a:t>请在此处输入内容</a:t>
            </a:r>
            <a:endParaRPr lang="en-US" altLang="zh-CN" sz="2000"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>
                <a:latin typeface="+mn-ea"/>
              </a:rPr>
              <a:t>请在此处输入内容</a:t>
            </a:r>
          </a:p>
        </p:txBody>
      </p:sp>
      <p:sp>
        <p:nvSpPr>
          <p:cNvPr id="58" name="左大括号 57">
            <a:extLst>
              <a:ext uri="{FF2B5EF4-FFF2-40B4-BE49-F238E27FC236}">
                <a16:creationId xmlns:a16="http://schemas.microsoft.com/office/drawing/2014/main" xmlns="" id="{D9B18CB2-5A26-4324-BB1B-787BCF858DA4}"/>
              </a:ext>
            </a:extLst>
          </p:cNvPr>
          <p:cNvSpPr/>
          <p:nvPr/>
        </p:nvSpPr>
        <p:spPr>
          <a:xfrm rot="5400000">
            <a:off x="5993276" y="807059"/>
            <a:ext cx="205448" cy="6346534"/>
          </a:xfrm>
          <a:prstGeom prst="leftBrace">
            <a:avLst>
              <a:gd name="adj1" fmla="val 65144"/>
              <a:gd name="adj2" fmla="val 50000"/>
            </a:avLst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accent2"/>
                </a:solidFill>
              </a:ln>
            </a:endParaRPr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xmlns="" id="{ACC9665F-45D3-4EC8-BAF7-63E10B2F68F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请在此处输入标题</a:t>
            </a:r>
          </a:p>
        </p:txBody>
      </p:sp>
    </p:spTree>
    <p:extLst>
      <p:ext uri="{BB962C8B-B14F-4D97-AF65-F5344CB8AC3E}">
        <p14:creationId xmlns:p14="http://schemas.microsoft.com/office/powerpoint/2010/main" val="3855833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5BB6D87C-154B-4B26-96E8-1CBBEF7CE6AD}"/>
              </a:ext>
            </a:extLst>
          </p:cNvPr>
          <p:cNvSpPr/>
          <p:nvPr/>
        </p:nvSpPr>
        <p:spPr>
          <a:xfrm>
            <a:off x="4832218" y="2717372"/>
            <a:ext cx="530169" cy="530169"/>
          </a:xfrm>
          <a:prstGeom prst="ellipse">
            <a:avLst/>
          </a:prstGeom>
          <a:gradFill>
            <a:gsLst>
              <a:gs pos="0">
                <a:schemeClr val="accent2">
                  <a:alpha val="50000"/>
                </a:schemeClr>
              </a:gs>
              <a:gs pos="100000">
                <a:schemeClr val="accent2">
                  <a:alpha val="10000"/>
                </a:schemeClr>
              </a:gs>
            </a:gsLst>
            <a:lin ang="5400000" scaled="1"/>
          </a:gradFill>
          <a:ln w="12700" cap="flat" cmpd="sng" algn="ctr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400">
                <a:latin typeface="+mn-ea"/>
              </a:rPr>
              <a:t>内容</a:t>
            </a: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6B59528C-A6AB-4F87-8015-8BBED3449178}"/>
              </a:ext>
            </a:extLst>
          </p:cNvPr>
          <p:cNvSpPr/>
          <p:nvPr/>
        </p:nvSpPr>
        <p:spPr>
          <a:xfrm>
            <a:off x="6812128" y="2717372"/>
            <a:ext cx="530169" cy="530169"/>
          </a:xfrm>
          <a:prstGeom prst="ellipse">
            <a:avLst/>
          </a:prstGeom>
          <a:gradFill>
            <a:gsLst>
              <a:gs pos="0">
                <a:schemeClr val="accent2">
                  <a:alpha val="50000"/>
                </a:schemeClr>
              </a:gs>
              <a:gs pos="100000">
                <a:schemeClr val="accent2">
                  <a:alpha val="10000"/>
                </a:schemeClr>
              </a:gs>
            </a:gsLst>
            <a:lin ang="5400000" scaled="1"/>
          </a:gradFill>
          <a:ln w="12700" cap="flat" cmpd="sng" algn="ctr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400">
                <a:latin typeface="+mn-ea"/>
              </a:rPr>
              <a:t>内容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0E71FDCA-81FC-4ACD-B471-33DC3A079A46}"/>
              </a:ext>
            </a:extLst>
          </p:cNvPr>
          <p:cNvSpPr/>
          <p:nvPr/>
        </p:nvSpPr>
        <p:spPr>
          <a:xfrm>
            <a:off x="5377855" y="2795436"/>
            <a:ext cx="1436291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2400">
                <a:gradFill flip="none" rotWithShape="1">
                  <a:gsLst>
                    <a:gs pos="29448">
                      <a:schemeClr val="tx1"/>
                    </a:gs>
                    <a:gs pos="11000">
                      <a:schemeClr val="tx1">
                        <a:lumMod val="95000"/>
                      </a:schemeClr>
                    </a:gs>
                    <a:gs pos="63000">
                      <a:schemeClr val="tx1">
                        <a:lumMod val="75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输入内容</a:t>
            </a:r>
            <a:endParaRPr lang="zh-CN" altLang="en-US" sz="2400" dirty="0">
              <a:gradFill flip="none" rotWithShape="1">
                <a:gsLst>
                  <a:gs pos="29448">
                    <a:schemeClr val="tx1"/>
                  </a:gs>
                  <a:gs pos="11000">
                    <a:schemeClr val="tx1">
                      <a:lumMod val="95000"/>
                    </a:schemeClr>
                  </a:gs>
                  <a:gs pos="63000">
                    <a:schemeClr val="tx1">
                      <a:lumMod val="75000"/>
                    </a:schemeClr>
                  </a:gs>
                </a:gsLst>
                <a:lin ang="54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50D63976-BCFC-4059-9D0A-555C04EC725E}"/>
              </a:ext>
            </a:extLst>
          </p:cNvPr>
          <p:cNvSpPr txBox="1"/>
          <p:nvPr/>
        </p:nvSpPr>
        <p:spPr>
          <a:xfrm>
            <a:off x="4242109" y="4608290"/>
            <a:ext cx="971844" cy="21544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zh-CN" altLang="en-US" sz="1400">
                <a:latin typeface="+mn-ea"/>
              </a:rPr>
              <a:t>输入内容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7288C5B2-1B54-46A1-B701-139F8A47E05F}"/>
              </a:ext>
            </a:extLst>
          </p:cNvPr>
          <p:cNvSpPr txBox="1"/>
          <p:nvPr/>
        </p:nvSpPr>
        <p:spPr>
          <a:xfrm>
            <a:off x="6314989" y="5994026"/>
            <a:ext cx="971844" cy="21544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zh-CN" altLang="en-US" sz="1400">
                <a:latin typeface="+mn-ea"/>
              </a:rPr>
              <a:t>输入内容</a:t>
            </a:r>
            <a:endParaRPr lang="zh-CN" altLang="en-US" sz="1400" dirty="0" err="1">
              <a:latin typeface="+mn-ea"/>
            </a:endParaRPr>
          </a:p>
        </p:txBody>
      </p:sp>
      <p:sp>
        <p:nvSpPr>
          <p:cNvPr id="89" name="矩形 88">
            <a:extLst>
              <a:ext uri="{FF2B5EF4-FFF2-40B4-BE49-F238E27FC236}">
                <a16:creationId xmlns:a16="http://schemas.microsoft.com/office/drawing/2014/main" xmlns="" id="{AA84DD8B-5DCD-4C5C-830E-F766E29A5CD4}"/>
              </a:ext>
            </a:extLst>
          </p:cNvPr>
          <p:cNvSpPr/>
          <p:nvPr/>
        </p:nvSpPr>
        <p:spPr>
          <a:xfrm>
            <a:off x="5018783" y="1218211"/>
            <a:ext cx="2154436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2400">
                <a:gradFill flip="none" rotWithShape="1">
                  <a:gsLst>
                    <a:gs pos="29448">
                      <a:schemeClr val="tx1"/>
                    </a:gs>
                    <a:gs pos="11000">
                      <a:schemeClr val="tx1">
                        <a:lumMod val="95000"/>
                      </a:schemeClr>
                    </a:gs>
                    <a:gs pos="63000">
                      <a:schemeClr val="tx1">
                        <a:lumMod val="75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输入内容</a:t>
            </a:r>
            <a:endParaRPr lang="zh-CN" altLang="en-US" sz="2400" dirty="0">
              <a:gradFill flip="none" rotWithShape="1">
                <a:gsLst>
                  <a:gs pos="29448">
                    <a:schemeClr val="tx1"/>
                  </a:gs>
                  <a:gs pos="11000">
                    <a:schemeClr val="tx1">
                      <a:lumMod val="95000"/>
                    </a:schemeClr>
                  </a:gs>
                  <a:gs pos="63000">
                    <a:schemeClr val="tx1">
                      <a:lumMod val="75000"/>
                    </a:schemeClr>
                  </a:gs>
                </a:gsLst>
                <a:lin ang="54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90" name="椭圆 89">
            <a:extLst>
              <a:ext uri="{FF2B5EF4-FFF2-40B4-BE49-F238E27FC236}">
                <a16:creationId xmlns:a16="http://schemas.microsoft.com/office/drawing/2014/main" xmlns="" id="{79160288-99CD-45E9-8F42-657E6CA6B054}"/>
              </a:ext>
            </a:extLst>
          </p:cNvPr>
          <p:cNvSpPr/>
          <p:nvPr/>
        </p:nvSpPr>
        <p:spPr>
          <a:xfrm>
            <a:off x="4338037" y="1116173"/>
            <a:ext cx="530169" cy="530169"/>
          </a:xfrm>
          <a:prstGeom prst="ellipse">
            <a:avLst/>
          </a:prstGeom>
          <a:gradFill>
            <a:gsLst>
              <a:gs pos="0">
                <a:schemeClr val="accent2">
                  <a:alpha val="50000"/>
                </a:schemeClr>
              </a:gs>
              <a:gs pos="100000">
                <a:schemeClr val="accent2">
                  <a:alpha val="10000"/>
                </a:schemeClr>
              </a:gs>
            </a:gsLst>
            <a:lin ang="5400000" scaled="1"/>
          </a:gradFill>
          <a:ln w="12700" cap="flat" cmpd="sng" algn="ctr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400">
                <a:latin typeface="+mn-ea"/>
              </a:rPr>
              <a:t>内容</a:t>
            </a:r>
          </a:p>
        </p:txBody>
      </p:sp>
      <p:sp>
        <p:nvSpPr>
          <p:cNvPr id="91" name="椭圆 90">
            <a:extLst>
              <a:ext uri="{FF2B5EF4-FFF2-40B4-BE49-F238E27FC236}">
                <a16:creationId xmlns:a16="http://schemas.microsoft.com/office/drawing/2014/main" xmlns="" id="{FB78783C-E180-4848-9F5C-113C5D85CA84}"/>
              </a:ext>
            </a:extLst>
          </p:cNvPr>
          <p:cNvSpPr/>
          <p:nvPr/>
        </p:nvSpPr>
        <p:spPr>
          <a:xfrm>
            <a:off x="7317488" y="1116173"/>
            <a:ext cx="530169" cy="530169"/>
          </a:xfrm>
          <a:prstGeom prst="ellipse">
            <a:avLst/>
          </a:prstGeom>
          <a:gradFill>
            <a:gsLst>
              <a:gs pos="0">
                <a:schemeClr val="accent2">
                  <a:alpha val="50000"/>
                </a:schemeClr>
              </a:gs>
              <a:gs pos="100000">
                <a:schemeClr val="accent2">
                  <a:alpha val="10000"/>
                </a:schemeClr>
              </a:gs>
            </a:gsLst>
            <a:lin ang="5400000" scaled="1"/>
          </a:gradFill>
          <a:ln w="12700" cap="flat" cmpd="sng" algn="ctr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400">
                <a:latin typeface="+mn-ea"/>
              </a:rPr>
              <a:t>内容</a:t>
            </a:r>
          </a:p>
        </p:txBody>
      </p:sp>
      <p:sp>
        <p:nvSpPr>
          <p:cNvPr id="45" name="图形 96">
            <a:extLst>
              <a:ext uri="{FF2B5EF4-FFF2-40B4-BE49-F238E27FC236}">
                <a16:creationId xmlns:a16="http://schemas.microsoft.com/office/drawing/2014/main" xmlns="" id="{02333684-8D26-42AA-801E-94507691A584}"/>
              </a:ext>
            </a:extLst>
          </p:cNvPr>
          <p:cNvSpPr/>
          <p:nvPr/>
        </p:nvSpPr>
        <p:spPr>
          <a:xfrm>
            <a:off x="2306028" y="2279002"/>
            <a:ext cx="566024" cy="565539"/>
          </a:xfrm>
          <a:custGeom>
            <a:avLst/>
            <a:gdLst>
              <a:gd name="connsiteX0" fmla="*/ 287026 w 573852"/>
              <a:gd name="connsiteY0" fmla="*/ 374041 h 573361"/>
              <a:gd name="connsiteX1" fmla="*/ 297027 w 573852"/>
              <a:gd name="connsiteY1" fmla="*/ 383352 h 573361"/>
              <a:gd name="connsiteX2" fmla="*/ 287026 w 573852"/>
              <a:gd name="connsiteY2" fmla="*/ 392663 h 573361"/>
              <a:gd name="connsiteX3" fmla="*/ 277025 w 573852"/>
              <a:gd name="connsiteY3" fmla="*/ 383352 h 573361"/>
              <a:gd name="connsiteX4" fmla="*/ 287026 w 573852"/>
              <a:gd name="connsiteY4" fmla="*/ 374041 h 573361"/>
              <a:gd name="connsiteX5" fmla="*/ 469309 w 573852"/>
              <a:gd name="connsiteY5" fmla="*/ 322516 h 573361"/>
              <a:gd name="connsiteX6" fmla="*/ 400419 w 573852"/>
              <a:gd name="connsiteY6" fmla="*/ 399919 h 573361"/>
              <a:gd name="connsiteX7" fmla="*/ 322919 w 573852"/>
              <a:gd name="connsiteY7" fmla="*/ 468723 h 573361"/>
              <a:gd name="connsiteX8" fmla="*/ 479355 w 573852"/>
              <a:gd name="connsiteY8" fmla="*/ 530359 h 573361"/>
              <a:gd name="connsiteX9" fmla="*/ 518105 w 573852"/>
              <a:gd name="connsiteY9" fmla="*/ 517458 h 573361"/>
              <a:gd name="connsiteX10" fmla="*/ 469309 w 573852"/>
              <a:gd name="connsiteY10" fmla="*/ 322516 h 573361"/>
              <a:gd name="connsiteX11" fmla="*/ 104769 w 573852"/>
              <a:gd name="connsiteY11" fmla="*/ 322516 h 573361"/>
              <a:gd name="connsiteX12" fmla="*/ 43056 w 573852"/>
              <a:gd name="connsiteY12" fmla="*/ 478756 h 573361"/>
              <a:gd name="connsiteX13" fmla="*/ 55972 w 573852"/>
              <a:gd name="connsiteY13" fmla="*/ 517458 h 573361"/>
              <a:gd name="connsiteX14" fmla="*/ 94723 w 573852"/>
              <a:gd name="connsiteY14" fmla="*/ 530359 h 573361"/>
              <a:gd name="connsiteX15" fmla="*/ 251159 w 573852"/>
              <a:gd name="connsiteY15" fmla="*/ 468723 h 573361"/>
              <a:gd name="connsiteX16" fmla="*/ 173658 w 573852"/>
              <a:gd name="connsiteY16" fmla="*/ 399919 h 573361"/>
              <a:gd name="connsiteX17" fmla="*/ 104769 w 573852"/>
              <a:gd name="connsiteY17" fmla="*/ 322516 h 573361"/>
              <a:gd name="connsiteX18" fmla="*/ 231082 w 573852"/>
              <a:gd name="connsiteY18" fmla="*/ 186446 h 573361"/>
              <a:gd name="connsiteX19" fmla="*/ 342970 w 573852"/>
              <a:gd name="connsiteY19" fmla="*/ 186446 h 573361"/>
              <a:gd name="connsiteX20" fmla="*/ 355880 w 573852"/>
              <a:gd name="connsiteY20" fmla="*/ 200773 h 573361"/>
              <a:gd name="connsiteX21" fmla="*/ 355880 w 573852"/>
              <a:gd name="connsiteY21" fmla="*/ 351208 h 573361"/>
              <a:gd name="connsiteX22" fmla="*/ 342970 w 573852"/>
              <a:gd name="connsiteY22" fmla="*/ 365535 h 573361"/>
              <a:gd name="connsiteX23" fmla="*/ 231082 w 573852"/>
              <a:gd name="connsiteY23" fmla="*/ 365535 h 573361"/>
              <a:gd name="connsiteX24" fmla="*/ 218172 w 573852"/>
              <a:gd name="connsiteY24" fmla="*/ 351208 h 573361"/>
              <a:gd name="connsiteX25" fmla="*/ 218172 w 573852"/>
              <a:gd name="connsiteY25" fmla="*/ 200773 h 573361"/>
              <a:gd name="connsiteX26" fmla="*/ 231082 w 573852"/>
              <a:gd name="connsiteY26" fmla="*/ 186446 h 573361"/>
              <a:gd name="connsiteX27" fmla="*/ 231066 w 573852"/>
              <a:gd name="connsiteY27" fmla="*/ 172008 h 573361"/>
              <a:gd name="connsiteX28" fmla="*/ 203798 w 573852"/>
              <a:gd name="connsiteY28" fmla="*/ 200676 h 573361"/>
              <a:gd name="connsiteX29" fmla="*/ 203798 w 573852"/>
              <a:gd name="connsiteY29" fmla="*/ 372685 h 573361"/>
              <a:gd name="connsiteX30" fmla="*/ 231066 w 573852"/>
              <a:gd name="connsiteY30" fmla="*/ 401353 h 573361"/>
              <a:gd name="connsiteX31" fmla="*/ 343012 w 573852"/>
              <a:gd name="connsiteY31" fmla="*/ 401353 h 573361"/>
              <a:gd name="connsiteX32" fmla="*/ 370280 w 573852"/>
              <a:gd name="connsiteY32" fmla="*/ 372685 h 573361"/>
              <a:gd name="connsiteX33" fmla="*/ 370280 w 573852"/>
              <a:gd name="connsiteY33" fmla="*/ 200676 h 573361"/>
              <a:gd name="connsiteX34" fmla="*/ 343012 w 573852"/>
              <a:gd name="connsiteY34" fmla="*/ 172008 h 573361"/>
              <a:gd name="connsiteX35" fmla="*/ 479355 w 573852"/>
              <a:gd name="connsiteY35" fmla="*/ 43002 h 573361"/>
              <a:gd name="connsiteX36" fmla="*/ 322919 w 573852"/>
              <a:gd name="connsiteY36" fmla="*/ 104638 h 573361"/>
              <a:gd name="connsiteX37" fmla="*/ 400419 w 573852"/>
              <a:gd name="connsiteY37" fmla="*/ 173442 h 573361"/>
              <a:gd name="connsiteX38" fmla="*/ 469309 w 573852"/>
              <a:gd name="connsiteY38" fmla="*/ 250845 h 573361"/>
              <a:gd name="connsiteX39" fmla="*/ 518105 w 573852"/>
              <a:gd name="connsiteY39" fmla="*/ 55903 h 573361"/>
              <a:gd name="connsiteX40" fmla="*/ 479355 w 573852"/>
              <a:gd name="connsiteY40" fmla="*/ 43002 h 573361"/>
              <a:gd name="connsiteX41" fmla="*/ 94723 w 573852"/>
              <a:gd name="connsiteY41" fmla="*/ 43002 h 573361"/>
              <a:gd name="connsiteX42" fmla="*/ 55972 w 573852"/>
              <a:gd name="connsiteY42" fmla="*/ 55903 h 573361"/>
              <a:gd name="connsiteX43" fmla="*/ 43056 w 573852"/>
              <a:gd name="connsiteY43" fmla="*/ 94605 h 573361"/>
              <a:gd name="connsiteX44" fmla="*/ 104769 w 573852"/>
              <a:gd name="connsiteY44" fmla="*/ 250845 h 573361"/>
              <a:gd name="connsiteX45" fmla="*/ 173658 w 573852"/>
              <a:gd name="connsiteY45" fmla="*/ 173442 h 573361"/>
              <a:gd name="connsiteX46" fmla="*/ 251159 w 573852"/>
              <a:gd name="connsiteY46" fmla="*/ 104638 h 573361"/>
              <a:gd name="connsiteX47" fmla="*/ 94723 w 573852"/>
              <a:gd name="connsiteY47" fmla="*/ 43002 h 573361"/>
              <a:gd name="connsiteX48" fmla="*/ 94723 w 573852"/>
              <a:gd name="connsiteY48" fmla="*/ 0 h 573361"/>
              <a:gd name="connsiteX49" fmla="*/ 287039 w 573852"/>
              <a:gd name="connsiteY49" fmla="*/ 77404 h 573361"/>
              <a:gd name="connsiteX50" fmla="*/ 479355 w 573852"/>
              <a:gd name="connsiteY50" fmla="*/ 0 h 573361"/>
              <a:gd name="connsiteX51" fmla="*/ 548245 w 573852"/>
              <a:gd name="connsiteY51" fmla="*/ 25801 h 573361"/>
              <a:gd name="connsiteX52" fmla="*/ 496578 w 573852"/>
              <a:gd name="connsiteY52" fmla="*/ 286681 h 573361"/>
              <a:gd name="connsiteX53" fmla="*/ 548245 w 573852"/>
              <a:gd name="connsiteY53" fmla="*/ 547560 h 573361"/>
              <a:gd name="connsiteX54" fmla="*/ 479355 w 573852"/>
              <a:gd name="connsiteY54" fmla="*/ 573361 h 573361"/>
              <a:gd name="connsiteX55" fmla="*/ 287039 w 573852"/>
              <a:gd name="connsiteY55" fmla="*/ 495957 h 573361"/>
              <a:gd name="connsiteX56" fmla="*/ 94723 w 573852"/>
              <a:gd name="connsiteY56" fmla="*/ 573361 h 573361"/>
              <a:gd name="connsiteX57" fmla="*/ 25833 w 573852"/>
              <a:gd name="connsiteY57" fmla="*/ 547560 h 573361"/>
              <a:gd name="connsiteX58" fmla="*/ 0 w 573852"/>
              <a:gd name="connsiteY58" fmla="*/ 478756 h 573361"/>
              <a:gd name="connsiteX59" fmla="*/ 77500 w 573852"/>
              <a:gd name="connsiteY59" fmla="*/ 286681 h 573361"/>
              <a:gd name="connsiteX60" fmla="*/ 0 w 573852"/>
              <a:gd name="connsiteY60" fmla="*/ 94605 h 573361"/>
              <a:gd name="connsiteX61" fmla="*/ 25833 w 573852"/>
              <a:gd name="connsiteY61" fmla="*/ 25801 h 573361"/>
              <a:gd name="connsiteX62" fmla="*/ 94723 w 573852"/>
              <a:gd name="connsiteY62" fmla="*/ 0 h 573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573852" h="573361">
                <a:moveTo>
                  <a:pt x="287026" y="374041"/>
                </a:moveTo>
                <a:cubicBezTo>
                  <a:pt x="292549" y="374041"/>
                  <a:pt x="297027" y="378210"/>
                  <a:pt x="297027" y="383352"/>
                </a:cubicBezTo>
                <a:cubicBezTo>
                  <a:pt x="297027" y="388494"/>
                  <a:pt x="292549" y="392663"/>
                  <a:pt x="287026" y="392663"/>
                </a:cubicBezTo>
                <a:cubicBezTo>
                  <a:pt x="281503" y="392663"/>
                  <a:pt x="277025" y="388494"/>
                  <a:pt x="277025" y="383352"/>
                </a:cubicBezTo>
                <a:cubicBezTo>
                  <a:pt x="277025" y="378210"/>
                  <a:pt x="281503" y="374041"/>
                  <a:pt x="287026" y="374041"/>
                </a:cubicBezTo>
                <a:close/>
                <a:moveTo>
                  <a:pt x="469309" y="322516"/>
                </a:moveTo>
                <a:cubicBezTo>
                  <a:pt x="449216" y="348317"/>
                  <a:pt x="426253" y="374118"/>
                  <a:pt x="400419" y="399919"/>
                </a:cubicBezTo>
                <a:cubicBezTo>
                  <a:pt x="376021" y="425721"/>
                  <a:pt x="350188" y="448655"/>
                  <a:pt x="322919" y="468723"/>
                </a:cubicBezTo>
                <a:cubicBezTo>
                  <a:pt x="381762" y="507425"/>
                  <a:pt x="437735" y="530359"/>
                  <a:pt x="479355" y="530359"/>
                </a:cubicBezTo>
                <a:cubicBezTo>
                  <a:pt x="496578" y="530359"/>
                  <a:pt x="509494" y="526059"/>
                  <a:pt x="518105" y="517458"/>
                </a:cubicBezTo>
                <a:cubicBezTo>
                  <a:pt x="546809" y="490224"/>
                  <a:pt x="529587" y="412820"/>
                  <a:pt x="469309" y="322516"/>
                </a:cubicBezTo>
                <a:close/>
                <a:moveTo>
                  <a:pt x="104769" y="322516"/>
                </a:moveTo>
                <a:cubicBezTo>
                  <a:pt x="66019" y="381285"/>
                  <a:pt x="43056" y="437188"/>
                  <a:pt x="43056" y="478756"/>
                </a:cubicBezTo>
                <a:cubicBezTo>
                  <a:pt x="43056" y="495957"/>
                  <a:pt x="47361" y="508858"/>
                  <a:pt x="55972" y="517458"/>
                </a:cubicBezTo>
                <a:cubicBezTo>
                  <a:pt x="64584" y="526059"/>
                  <a:pt x="77500" y="530359"/>
                  <a:pt x="94723" y="530359"/>
                </a:cubicBezTo>
                <a:cubicBezTo>
                  <a:pt x="136343" y="530359"/>
                  <a:pt x="192316" y="507425"/>
                  <a:pt x="251159" y="468723"/>
                </a:cubicBezTo>
                <a:cubicBezTo>
                  <a:pt x="223891" y="448655"/>
                  <a:pt x="198057" y="425721"/>
                  <a:pt x="173658" y="399919"/>
                </a:cubicBezTo>
                <a:cubicBezTo>
                  <a:pt x="147825" y="375551"/>
                  <a:pt x="124862" y="348317"/>
                  <a:pt x="104769" y="322516"/>
                </a:cubicBezTo>
                <a:close/>
                <a:moveTo>
                  <a:pt x="231082" y="186446"/>
                </a:moveTo>
                <a:lnTo>
                  <a:pt x="342970" y="186446"/>
                </a:lnTo>
                <a:cubicBezTo>
                  <a:pt x="350142" y="186446"/>
                  <a:pt x="355880" y="192177"/>
                  <a:pt x="355880" y="200773"/>
                </a:cubicBezTo>
                <a:lnTo>
                  <a:pt x="355880" y="351208"/>
                </a:lnTo>
                <a:cubicBezTo>
                  <a:pt x="355880" y="359804"/>
                  <a:pt x="350142" y="365535"/>
                  <a:pt x="342970" y="365535"/>
                </a:cubicBezTo>
                <a:lnTo>
                  <a:pt x="231082" y="365535"/>
                </a:lnTo>
                <a:cubicBezTo>
                  <a:pt x="223910" y="365535"/>
                  <a:pt x="218172" y="359804"/>
                  <a:pt x="218172" y="351208"/>
                </a:cubicBezTo>
                <a:lnTo>
                  <a:pt x="218172" y="200773"/>
                </a:lnTo>
                <a:cubicBezTo>
                  <a:pt x="218172" y="192177"/>
                  <a:pt x="223910" y="186446"/>
                  <a:pt x="231082" y="186446"/>
                </a:cubicBezTo>
                <a:close/>
                <a:moveTo>
                  <a:pt x="231066" y="172008"/>
                </a:moveTo>
                <a:cubicBezTo>
                  <a:pt x="216714" y="172008"/>
                  <a:pt x="203798" y="184909"/>
                  <a:pt x="203798" y="200676"/>
                </a:cubicBezTo>
                <a:lnTo>
                  <a:pt x="203798" y="372685"/>
                </a:lnTo>
                <a:cubicBezTo>
                  <a:pt x="203798" y="388452"/>
                  <a:pt x="216714" y="401353"/>
                  <a:pt x="231066" y="401353"/>
                </a:cubicBezTo>
                <a:lnTo>
                  <a:pt x="343012" y="401353"/>
                </a:lnTo>
                <a:cubicBezTo>
                  <a:pt x="357364" y="401353"/>
                  <a:pt x="370280" y="388452"/>
                  <a:pt x="370280" y="372685"/>
                </a:cubicBezTo>
                <a:lnTo>
                  <a:pt x="370280" y="200676"/>
                </a:lnTo>
                <a:cubicBezTo>
                  <a:pt x="370280" y="184909"/>
                  <a:pt x="357364" y="172008"/>
                  <a:pt x="343012" y="172008"/>
                </a:cubicBezTo>
                <a:close/>
                <a:moveTo>
                  <a:pt x="479355" y="43002"/>
                </a:moveTo>
                <a:cubicBezTo>
                  <a:pt x="437735" y="43002"/>
                  <a:pt x="381762" y="65937"/>
                  <a:pt x="322919" y="104638"/>
                </a:cubicBezTo>
                <a:cubicBezTo>
                  <a:pt x="350188" y="124706"/>
                  <a:pt x="376021" y="147640"/>
                  <a:pt x="400419" y="173442"/>
                </a:cubicBezTo>
                <a:cubicBezTo>
                  <a:pt x="426253" y="199243"/>
                  <a:pt x="449216" y="225044"/>
                  <a:pt x="469309" y="250845"/>
                </a:cubicBezTo>
                <a:cubicBezTo>
                  <a:pt x="529587" y="160541"/>
                  <a:pt x="546809" y="83137"/>
                  <a:pt x="518105" y="55903"/>
                </a:cubicBezTo>
                <a:cubicBezTo>
                  <a:pt x="510929" y="47302"/>
                  <a:pt x="496578" y="43002"/>
                  <a:pt x="479355" y="43002"/>
                </a:cubicBezTo>
                <a:close/>
                <a:moveTo>
                  <a:pt x="94723" y="43002"/>
                </a:moveTo>
                <a:cubicBezTo>
                  <a:pt x="77500" y="43002"/>
                  <a:pt x="64584" y="47302"/>
                  <a:pt x="55972" y="55903"/>
                </a:cubicBezTo>
                <a:cubicBezTo>
                  <a:pt x="47361" y="64503"/>
                  <a:pt x="43056" y="77404"/>
                  <a:pt x="43056" y="94605"/>
                </a:cubicBezTo>
                <a:cubicBezTo>
                  <a:pt x="43056" y="136173"/>
                  <a:pt x="66019" y="192076"/>
                  <a:pt x="104769" y="250845"/>
                </a:cubicBezTo>
                <a:cubicBezTo>
                  <a:pt x="124862" y="223611"/>
                  <a:pt x="147825" y="197810"/>
                  <a:pt x="173658" y="173442"/>
                </a:cubicBezTo>
                <a:cubicBezTo>
                  <a:pt x="198057" y="147640"/>
                  <a:pt x="223891" y="124706"/>
                  <a:pt x="251159" y="104638"/>
                </a:cubicBezTo>
                <a:cubicBezTo>
                  <a:pt x="192316" y="65937"/>
                  <a:pt x="136343" y="43002"/>
                  <a:pt x="94723" y="43002"/>
                </a:cubicBezTo>
                <a:close/>
                <a:moveTo>
                  <a:pt x="94723" y="0"/>
                </a:moveTo>
                <a:cubicBezTo>
                  <a:pt x="146390" y="0"/>
                  <a:pt x="216714" y="28668"/>
                  <a:pt x="287039" y="77404"/>
                </a:cubicBezTo>
                <a:cubicBezTo>
                  <a:pt x="357364" y="28668"/>
                  <a:pt x="427688" y="0"/>
                  <a:pt x="479355" y="0"/>
                </a:cubicBezTo>
                <a:cubicBezTo>
                  <a:pt x="508059" y="0"/>
                  <a:pt x="532457" y="8600"/>
                  <a:pt x="548245" y="25801"/>
                </a:cubicBezTo>
                <a:cubicBezTo>
                  <a:pt x="597041" y="73104"/>
                  <a:pt x="574078" y="176309"/>
                  <a:pt x="496578" y="286681"/>
                </a:cubicBezTo>
                <a:cubicBezTo>
                  <a:pt x="574078" y="397053"/>
                  <a:pt x="597041" y="500257"/>
                  <a:pt x="548245" y="547560"/>
                </a:cubicBezTo>
                <a:cubicBezTo>
                  <a:pt x="532457" y="564761"/>
                  <a:pt x="508059" y="573361"/>
                  <a:pt x="479355" y="573361"/>
                </a:cubicBezTo>
                <a:cubicBezTo>
                  <a:pt x="427688" y="573361"/>
                  <a:pt x="357364" y="544693"/>
                  <a:pt x="287039" y="495957"/>
                </a:cubicBezTo>
                <a:cubicBezTo>
                  <a:pt x="216714" y="544693"/>
                  <a:pt x="146390" y="573361"/>
                  <a:pt x="94723" y="573361"/>
                </a:cubicBezTo>
                <a:cubicBezTo>
                  <a:pt x="66019" y="573361"/>
                  <a:pt x="41621" y="564761"/>
                  <a:pt x="25833" y="547560"/>
                </a:cubicBezTo>
                <a:cubicBezTo>
                  <a:pt x="8611" y="531792"/>
                  <a:pt x="0" y="507425"/>
                  <a:pt x="0" y="478756"/>
                </a:cubicBezTo>
                <a:cubicBezTo>
                  <a:pt x="0" y="427154"/>
                  <a:pt x="28704" y="356917"/>
                  <a:pt x="77500" y="286681"/>
                </a:cubicBezTo>
                <a:cubicBezTo>
                  <a:pt x="28704" y="216444"/>
                  <a:pt x="0" y="146207"/>
                  <a:pt x="0" y="94605"/>
                </a:cubicBezTo>
                <a:cubicBezTo>
                  <a:pt x="0" y="65937"/>
                  <a:pt x="8611" y="41569"/>
                  <a:pt x="25833" y="25801"/>
                </a:cubicBezTo>
                <a:cubicBezTo>
                  <a:pt x="41621" y="8600"/>
                  <a:pt x="66019" y="0"/>
                  <a:pt x="94723" y="0"/>
                </a:cubicBezTo>
                <a:close/>
              </a:path>
            </a:pathLst>
          </a:custGeom>
          <a:noFill/>
          <a:ln w="15875" cap="flat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+mn-ea"/>
            </a:endParaRPr>
          </a:p>
        </p:txBody>
      </p:sp>
      <p:sp>
        <p:nvSpPr>
          <p:cNvPr id="47" name="图形 106">
            <a:extLst>
              <a:ext uri="{FF2B5EF4-FFF2-40B4-BE49-F238E27FC236}">
                <a16:creationId xmlns:a16="http://schemas.microsoft.com/office/drawing/2014/main" xmlns="" id="{A1EBCC3B-D81E-4387-866D-AF07E4E165B9}"/>
              </a:ext>
            </a:extLst>
          </p:cNvPr>
          <p:cNvSpPr/>
          <p:nvPr/>
        </p:nvSpPr>
        <p:spPr>
          <a:xfrm>
            <a:off x="10891143" y="4277595"/>
            <a:ext cx="479113" cy="646252"/>
          </a:xfrm>
          <a:custGeom>
            <a:avLst/>
            <a:gdLst>
              <a:gd name="connsiteX0" fmla="*/ 363366 w 449447"/>
              <a:gd name="connsiteY0" fmla="*/ 179144 h 606236"/>
              <a:gd name="connsiteX1" fmla="*/ 377720 w 449447"/>
              <a:gd name="connsiteY1" fmla="*/ 197780 h 606236"/>
              <a:gd name="connsiteX2" fmla="*/ 376285 w 449447"/>
              <a:gd name="connsiteY2" fmla="*/ 202081 h 606236"/>
              <a:gd name="connsiteX3" fmla="*/ 215517 w 449447"/>
              <a:gd name="connsiteY3" fmla="*/ 424280 h 606236"/>
              <a:gd name="connsiteX4" fmla="*/ 212646 w 449447"/>
              <a:gd name="connsiteY4" fmla="*/ 427147 h 606236"/>
              <a:gd name="connsiteX5" fmla="*/ 211211 w 449447"/>
              <a:gd name="connsiteY5" fmla="*/ 427147 h 606236"/>
              <a:gd name="connsiteX6" fmla="*/ 208340 w 449447"/>
              <a:gd name="connsiteY6" fmla="*/ 425714 h 606236"/>
              <a:gd name="connsiteX7" fmla="*/ 90635 w 449447"/>
              <a:gd name="connsiteY7" fmla="*/ 306729 h 606236"/>
              <a:gd name="connsiteX8" fmla="*/ 126521 w 449447"/>
              <a:gd name="connsiteY8" fmla="*/ 276625 h 606236"/>
              <a:gd name="connsiteX9" fmla="*/ 191115 w 449447"/>
              <a:gd name="connsiteY9" fmla="*/ 326799 h 606236"/>
              <a:gd name="connsiteX10" fmla="*/ 363366 w 449447"/>
              <a:gd name="connsiteY10" fmla="*/ 179144 h 606236"/>
              <a:gd name="connsiteX11" fmla="*/ 224006 w 449447"/>
              <a:gd name="connsiteY11" fmla="*/ 65927 h 606236"/>
              <a:gd name="connsiteX12" fmla="*/ 218262 w 449447"/>
              <a:gd name="connsiteY12" fmla="*/ 70226 h 606236"/>
              <a:gd name="connsiteX13" fmla="*/ 56001 w 449447"/>
              <a:gd name="connsiteY13" fmla="*/ 123254 h 606236"/>
              <a:gd name="connsiteX14" fmla="*/ 48822 w 449447"/>
              <a:gd name="connsiteY14" fmla="*/ 130420 h 606236"/>
              <a:gd name="connsiteX15" fmla="*/ 48822 w 449447"/>
              <a:gd name="connsiteY15" fmla="*/ 365462 h 606236"/>
              <a:gd name="connsiteX16" fmla="*/ 221134 w 449447"/>
              <a:gd name="connsiteY16" fmla="*/ 538877 h 606236"/>
              <a:gd name="connsiteX17" fmla="*/ 224006 w 449447"/>
              <a:gd name="connsiteY17" fmla="*/ 540310 h 606236"/>
              <a:gd name="connsiteX18" fmla="*/ 226877 w 449447"/>
              <a:gd name="connsiteY18" fmla="*/ 538877 h 606236"/>
              <a:gd name="connsiteX19" fmla="*/ 400625 w 449447"/>
              <a:gd name="connsiteY19" fmla="*/ 365462 h 606236"/>
              <a:gd name="connsiteX20" fmla="*/ 400625 w 449447"/>
              <a:gd name="connsiteY20" fmla="*/ 130420 h 606236"/>
              <a:gd name="connsiteX21" fmla="*/ 393446 w 449447"/>
              <a:gd name="connsiteY21" fmla="*/ 123254 h 606236"/>
              <a:gd name="connsiteX22" fmla="*/ 231185 w 449447"/>
              <a:gd name="connsiteY22" fmla="*/ 70226 h 606236"/>
              <a:gd name="connsiteX23" fmla="*/ 224006 w 449447"/>
              <a:gd name="connsiteY23" fmla="*/ 65927 h 606236"/>
              <a:gd name="connsiteX24" fmla="*/ 224006 w 449447"/>
              <a:gd name="connsiteY24" fmla="*/ 0 h 606236"/>
              <a:gd name="connsiteX25" fmla="*/ 232621 w 449447"/>
              <a:gd name="connsiteY25" fmla="*/ 5733 h 606236"/>
              <a:gd name="connsiteX26" fmla="*/ 440831 w 449447"/>
              <a:gd name="connsiteY26" fmla="*/ 73093 h 606236"/>
              <a:gd name="connsiteX27" fmla="*/ 449447 w 449447"/>
              <a:gd name="connsiteY27" fmla="*/ 81692 h 606236"/>
              <a:gd name="connsiteX28" fmla="*/ 449447 w 449447"/>
              <a:gd name="connsiteY28" fmla="*/ 384093 h 606236"/>
              <a:gd name="connsiteX29" fmla="*/ 228313 w 449447"/>
              <a:gd name="connsiteY29" fmla="*/ 604803 h 606236"/>
              <a:gd name="connsiteX30" fmla="*/ 224006 w 449447"/>
              <a:gd name="connsiteY30" fmla="*/ 606236 h 606236"/>
              <a:gd name="connsiteX31" fmla="*/ 221134 w 449447"/>
              <a:gd name="connsiteY31" fmla="*/ 604803 h 606236"/>
              <a:gd name="connsiteX32" fmla="*/ 0 w 449447"/>
              <a:gd name="connsiteY32" fmla="*/ 384093 h 606236"/>
              <a:gd name="connsiteX33" fmla="*/ 0 w 449447"/>
              <a:gd name="connsiteY33" fmla="*/ 81692 h 606236"/>
              <a:gd name="connsiteX34" fmla="*/ 8616 w 449447"/>
              <a:gd name="connsiteY34" fmla="*/ 73093 h 606236"/>
              <a:gd name="connsiteX35" fmla="*/ 216826 w 449447"/>
              <a:gd name="connsiteY35" fmla="*/ 5733 h 606236"/>
              <a:gd name="connsiteX36" fmla="*/ 224006 w 449447"/>
              <a:gd name="connsiteY36" fmla="*/ 0 h 606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449447" h="606236">
                <a:moveTo>
                  <a:pt x="363366" y="179144"/>
                </a:moveTo>
                <a:cubicBezTo>
                  <a:pt x="364801" y="177710"/>
                  <a:pt x="377720" y="197780"/>
                  <a:pt x="377720" y="197780"/>
                </a:cubicBezTo>
                <a:cubicBezTo>
                  <a:pt x="377720" y="199213"/>
                  <a:pt x="377720" y="200647"/>
                  <a:pt x="376285" y="202081"/>
                </a:cubicBezTo>
                <a:cubicBezTo>
                  <a:pt x="297336" y="275191"/>
                  <a:pt x="234178" y="376973"/>
                  <a:pt x="215517" y="424280"/>
                </a:cubicBezTo>
                <a:cubicBezTo>
                  <a:pt x="215517" y="425714"/>
                  <a:pt x="214082" y="427147"/>
                  <a:pt x="212646" y="427147"/>
                </a:cubicBezTo>
                <a:cubicBezTo>
                  <a:pt x="211211" y="427147"/>
                  <a:pt x="211211" y="427147"/>
                  <a:pt x="211211" y="427147"/>
                </a:cubicBezTo>
                <a:cubicBezTo>
                  <a:pt x="209776" y="427147"/>
                  <a:pt x="208340" y="427147"/>
                  <a:pt x="208340" y="425714"/>
                </a:cubicBezTo>
                <a:lnTo>
                  <a:pt x="90635" y="306729"/>
                </a:lnTo>
                <a:cubicBezTo>
                  <a:pt x="89200" y="306729"/>
                  <a:pt x="125086" y="275191"/>
                  <a:pt x="126521" y="276625"/>
                </a:cubicBezTo>
                <a:lnTo>
                  <a:pt x="191115" y="326799"/>
                </a:lnTo>
                <a:cubicBezTo>
                  <a:pt x="216953" y="296695"/>
                  <a:pt x="278676" y="230751"/>
                  <a:pt x="363366" y="179144"/>
                </a:cubicBezTo>
                <a:close/>
                <a:moveTo>
                  <a:pt x="224006" y="65927"/>
                </a:moveTo>
                <a:cubicBezTo>
                  <a:pt x="221134" y="65927"/>
                  <a:pt x="219698" y="67360"/>
                  <a:pt x="218262" y="70226"/>
                </a:cubicBezTo>
                <a:cubicBezTo>
                  <a:pt x="218262" y="70226"/>
                  <a:pt x="193851" y="123254"/>
                  <a:pt x="56001" y="123254"/>
                </a:cubicBezTo>
                <a:cubicBezTo>
                  <a:pt x="51694" y="123254"/>
                  <a:pt x="48822" y="126120"/>
                  <a:pt x="48822" y="130420"/>
                </a:cubicBezTo>
                <a:lnTo>
                  <a:pt x="48822" y="365462"/>
                </a:lnTo>
                <a:cubicBezTo>
                  <a:pt x="48822" y="462918"/>
                  <a:pt x="213954" y="536010"/>
                  <a:pt x="221134" y="538877"/>
                </a:cubicBezTo>
                <a:cubicBezTo>
                  <a:pt x="222570" y="540310"/>
                  <a:pt x="224006" y="540310"/>
                  <a:pt x="224006" y="540310"/>
                </a:cubicBezTo>
                <a:cubicBezTo>
                  <a:pt x="225441" y="540310"/>
                  <a:pt x="226877" y="540310"/>
                  <a:pt x="226877" y="538877"/>
                </a:cubicBezTo>
                <a:cubicBezTo>
                  <a:pt x="234057" y="536010"/>
                  <a:pt x="400625" y="462918"/>
                  <a:pt x="400625" y="365462"/>
                </a:cubicBezTo>
                <a:lnTo>
                  <a:pt x="400625" y="130420"/>
                </a:lnTo>
                <a:cubicBezTo>
                  <a:pt x="400625" y="126120"/>
                  <a:pt x="397753" y="123254"/>
                  <a:pt x="393446" y="123254"/>
                </a:cubicBezTo>
                <a:cubicBezTo>
                  <a:pt x="254160" y="123254"/>
                  <a:pt x="231185" y="70226"/>
                  <a:pt x="231185" y="70226"/>
                </a:cubicBezTo>
                <a:cubicBezTo>
                  <a:pt x="229749" y="67360"/>
                  <a:pt x="226877" y="65927"/>
                  <a:pt x="224006" y="65927"/>
                </a:cubicBezTo>
                <a:close/>
                <a:moveTo>
                  <a:pt x="224006" y="0"/>
                </a:moveTo>
                <a:cubicBezTo>
                  <a:pt x="228313" y="0"/>
                  <a:pt x="231185" y="2867"/>
                  <a:pt x="232621" y="5733"/>
                </a:cubicBezTo>
                <a:cubicBezTo>
                  <a:pt x="232621" y="5733"/>
                  <a:pt x="262776" y="73093"/>
                  <a:pt x="440831" y="73093"/>
                </a:cubicBezTo>
                <a:cubicBezTo>
                  <a:pt x="445139" y="73093"/>
                  <a:pt x="449447" y="77392"/>
                  <a:pt x="449447" y="81692"/>
                </a:cubicBezTo>
                <a:lnTo>
                  <a:pt x="449447" y="384093"/>
                </a:lnTo>
                <a:cubicBezTo>
                  <a:pt x="449447" y="507347"/>
                  <a:pt x="236929" y="600503"/>
                  <a:pt x="228313" y="604803"/>
                </a:cubicBezTo>
                <a:cubicBezTo>
                  <a:pt x="226877" y="604803"/>
                  <a:pt x="225441" y="606236"/>
                  <a:pt x="224006" y="606236"/>
                </a:cubicBezTo>
                <a:cubicBezTo>
                  <a:pt x="222570" y="606236"/>
                  <a:pt x="222570" y="604803"/>
                  <a:pt x="221134" y="604803"/>
                </a:cubicBezTo>
                <a:cubicBezTo>
                  <a:pt x="212518" y="600503"/>
                  <a:pt x="0" y="507347"/>
                  <a:pt x="0" y="384093"/>
                </a:cubicBezTo>
                <a:lnTo>
                  <a:pt x="0" y="81692"/>
                </a:lnTo>
                <a:cubicBezTo>
                  <a:pt x="0" y="77392"/>
                  <a:pt x="2872" y="73093"/>
                  <a:pt x="8616" y="73093"/>
                </a:cubicBezTo>
                <a:cubicBezTo>
                  <a:pt x="185235" y="73093"/>
                  <a:pt x="215390" y="5733"/>
                  <a:pt x="216826" y="5733"/>
                </a:cubicBezTo>
                <a:cubicBezTo>
                  <a:pt x="218262" y="2867"/>
                  <a:pt x="221134" y="0"/>
                  <a:pt x="224006" y="0"/>
                </a:cubicBezTo>
                <a:close/>
              </a:path>
            </a:pathLst>
          </a:custGeom>
          <a:noFill/>
          <a:ln w="15875" cap="flat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+mn-ea"/>
            </a:endParaRPr>
          </a:p>
        </p:txBody>
      </p:sp>
      <p:sp>
        <p:nvSpPr>
          <p:cNvPr id="48" name="Freeform 139">
            <a:extLst>
              <a:ext uri="{FF2B5EF4-FFF2-40B4-BE49-F238E27FC236}">
                <a16:creationId xmlns:a16="http://schemas.microsoft.com/office/drawing/2014/main" xmlns="" id="{414C0F1D-9CEC-4F30-A046-89DE9322C8D1}"/>
              </a:ext>
            </a:extLst>
          </p:cNvPr>
          <p:cNvSpPr/>
          <p:nvPr/>
        </p:nvSpPr>
        <p:spPr>
          <a:xfrm>
            <a:off x="733760" y="4189090"/>
            <a:ext cx="682716" cy="681739"/>
          </a:xfrm>
          <a:custGeom>
            <a:avLst/>
            <a:gdLst>
              <a:gd name="connsiteX0" fmla="*/ 424875 w 592731"/>
              <a:gd name="connsiteY0" fmla="*/ 491666 h 591883"/>
              <a:gd name="connsiteX1" fmla="*/ 445419 w 592731"/>
              <a:gd name="connsiteY1" fmla="*/ 511592 h 591883"/>
              <a:gd name="connsiteX2" fmla="*/ 445419 w 592731"/>
              <a:gd name="connsiteY2" fmla="*/ 571371 h 591883"/>
              <a:gd name="connsiteX3" fmla="*/ 424875 w 592731"/>
              <a:gd name="connsiteY3" fmla="*/ 591883 h 591883"/>
              <a:gd name="connsiteX4" fmla="*/ 404918 w 592731"/>
              <a:gd name="connsiteY4" fmla="*/ 571371 h 591883"/>
              <a:gd name="connsiteX5" fmla="*/ 404918 w 592731"/>
              <a:gd name="connsiteY5" fmla="*/ 511592 h 591883"/>
              <a:gd name="connsiteX6" fmla="*/ 424875 w 592731"/>
              <a:gd name="connsiteY6" fmla="*/ 491666 h 591883"/>
              <a:gd name="connsiteX7" fmla="*/ 339174 w 592731"/>
              <a:gd name="connsiteY7" fmla="*/ 491666 h 591883"/>
              <a:gd name="connsiteX8" fmla="*/ 359142 w 592731"/>
              <a:gd name="connsiteY8" fmla="*/ 511592 h 591883"/>
              <a:gd name="connsiteX9" fmla="*/ 359142 w 592731"/>
              <a:gd name="connsiteY9" fmla="*/ 571371 h 591883"/>
              <a:gd name="connsiteX10" fmla="*/ 339174 w 592731"/>
              <a:gd name="connsiteY10" fmla="*/ 591883 h 591883"/>
              <a:gd name="connsiteX11" fmla="*/ 319206 w 592731"/>
              <a:gd name="connsiteY11" fmla="*/ 571371 h 591883"/>
              <a:gd name="connsiteX12" fmla="*/ 319206 w 592731"/>
              <a:gd name="connsiteY12" fmla="*/ 511592 h 591883"/>
              <a:gd name="connsiteX13" fmla="*/ 339174 w 592731"/>
              <a:gd name="connsiteY13" fmla="*/ 491666 h 591883"/>
              <a:gd name="connsiteX14" fmla="*/ 253473 w 592731"/>
              <a:gd name="connsiteY14" fmla="*/ 491666 h 591883"/>
              <a:gd name="connsiteX15" fmla="*/ 273430 w 592731"/>
              <a:gd name="connsiteY15" fmla="*/ 511592 h 591883"/>
              <a:gd name="connsiteX16" fmla="*/ 273430 w 592731"/>
              <a:gd name="connsiteY16" fmla="*/ 571371 h 591883"/>
              <a:gd name="connsiteX17" fmla="*/ 253473 w 592731"/>
              <a:gd name="connsiteY17" fmla="*/ 591883 h 591883"/>
              <a:gd name="connsiteX18" fmla="*/ 232929 w 592731"/>
              <a:gd name="connsiteY18" fmla="*/ 571371 h 591883"/>
              <a:gd name="connsiteX19" fmla="*/ 232929 w 592731"/>
              <a:gd name="connsiteY19" fmla="*/ 511592 h 591883"/>
              <a:gd name="connsiteX20" fmla="*/ 253473 w 592731"/>
              <a:gd name="connsiteY20" fmla="*/ 491666 h 591883"/>
              <a:gd name="connsiteX21" fmla="*/ 167280 w 592731"/>
              <a:gd name="connsiteY21" fmla="*/ 491666 h 591883"/>
              <a:gd name="connsiteX22" fmla="*/ 187248 w 592731"/>
              <a:gd name="connsiteY22" fmla="*/ 511592 h 591883"/>
              <a:gd name="connsiteX23" fmla="*/ 187248 w 592731"/>
              <a:gd name="connsiteY23" fmla="*/ 571371 h 591883"/>
              <a:gd name="connsiteX24" fmla="*/ 167280 w 592731"/>
              <a:gd name="connsiteY24" fmla="*/ 591883 h 591883"/>
              <a:gd name="connsiteX25" fmla="*/ 147312 w 592731"/>
              <a:gd name="connsiteY25" fmla="*/ 571371 h 591883"/>
              <a:gd name="connsiteX26" fmla="*/ 147312 w 592731"/>
              <a:gd name="connsiteY26" fmla="*/ 511592 h 591883"/>
              <a:gd name="connsiteX27" fmla="*/ 167280 w 592731"/>
              <a:gd name="connsiteY27" fmla="*/ 491666 h 591883"/>
              <a:gd name="connsiteX28" fmla="*/ 512290 w 592731"/>
              <a:gd name="connsiteY28" fmla="*/ 404353 h 591883"/>
              <a:gd name="connsiteX29" fmla="*/ 572180 w 592731"/>
              <a:gd name="connsiteY29" fmla="*/ 404353 h 591883"/>
              <a:gd name="connsiteX30" fmla="*/ 592731 w 592731"/>
              <a:gd name="connsiteY30" fmla="*/ 424274 h 591883"/>
              <a:gd name="connsiteX31" fmla="*/ 572180 w 592731"/>
              <a:gd name="connsiteY31" fmla="*/ 444195 h 591883"/>
              <a:gd name="connsiteX32" fmla="*/ 512290 w 592731"/>
              <a:gd name="connsiteY32" fmla="*/ 444195 h 591883"/>
              <a:gd name="connsiteX33" fmla="*/ 492326 w 592731"/>
              <a:gd name="connsiteY33" fmla="*/ 424274 h 591883"/>
              <a:gd name="connsiteX34" fmla="*/ 512290 w 592731"/>
              <a:gd name="connsiteY34" fmla="*/ 404353 h 591883"/>
              <a:gd name="connsiteX35" fmla="*/ 19945 w 592731"/>
              <a:gd name="connsiteY35" fmla="*/ 404353 h 591883"/>
              <a:gd name="connsiteX36" fmla="*/ 80366 w 592731"/>
              <a:gd name="connsiteY36" fmla="*/ 404353 h 591883"/>
              <a:gd name="connsiteX37" fmla="*/ 100311 w 592731"/>
              <a:gd name="connsiteY37" fmla="*/ 424274 h 591883"/>
              <a:gd name="connsiteX38" fmla="*/ 80366 w 592731"/>
              <a:gd name="connsiteY38" fmla="*/ 444195 h 591883"/>
              <a:gd name="connsiteX39" fmla="*/ 19945 w 592731"/>
              <a:gd name="connsiteY39" fmla="*/ 444195 h 591883"/>
              <a:gd name="connsiteX40" fmla="*/ 0 w 592731"/>
              <a:gd name="connsiteY40" fmla="*/ 424274 h 591883"/>
              <a:gd name="connsiteX41" fmla="*/ 19945 w 592731"/>
              <a:gd name="connsiteY41" fmla="*/ 404353 h 591883"/>
              <a:gd name="connsiteX42" fmla="*/ 512290 w 592731"/>
              <a:gd name="connsiteY42" fmla="*/ 318829 h 591883"/>
              <a:gd name="connsiteX43" fmla="*/ 572180 w 592731"/>
              <a:gd name="connsiteY43" fmla="*/ 318829 h 591883"/>
              <a:gd name="connsiteX44" fmla="*/ 592731 w 592731"/>
              <a:gd name="connsiteY44" fmla="*/ 338750 h 591883"/>
              <a:gd name="connsiteX45" fmla="*/ 572180 w 592731"/>
              <a:gd name="connsiteY45" fmla="*/ 358671 h 591883"/>
              <a:gd name="connsiteX46" fmla="*/ 512290 w 592731"/>
              <a:gd name="connsiteY46" fmla="*/ 358671 h 591883"/>
              <a:gd name="connsiteX47" fmla="*/ 492326 w 592731"/>
              <a:gd name="connsiteY47" fmla="*/ 338750 h 591883"/>
              <a:gd name="connsiteX48" fmla="*/ 512290 w 592731"/>
              <a:gd name="connsiteY48" fmla="*/ 318829 h 591883"/>
              <a:gd name="connsiteX49" fmla="*/ 19945 w 592731"/>
              <a:gd name="connsiteY49" fmla="*/ 318829 h 591883"/>
              <a:gd name="connsiteX50" fmla="*/ 80366 w 592731"/>
              <a:gd name="connsiteY50" fmla="*/ 318829 h 591883"/>
              <a:gd name="connsiteX51" fmla="*/ 100311 w 592731"/>
              <a:gd name="connsiteY51" fmla="*/ 338750 h 591883"/>
              <a:gd name="connsiteX52" fmla="*/ 80366 w 592731"/>
              <a:gd name="connsiteY52" fmla="*/ 358671 h 591883"/>
              <a:gd name="connsiteX53" fmla="*/ 19945 w 592731"/>
              <a:gd name="connsiteY53" fmla="*/ 358671 h 591883"/>
              <a:gd name="connsiteX54" fmla="*/ 0 w 592731"/>
              <a:gd name="connsiteY54" fmla="*/ 338750 h 591883"/>
              <a:gd name="connsiteX55" fmla="*/ 19945 w 592731"/>
              <a:gd name="connsiteY55" fmla="*/ 318829 h 591883"/>
              <a:gd name="connsiteX56" fmla="*/ 512290 w 592731"/>
              <a:gd name="connsiteY56" fmla="*/ 232647 h 591883"/>
              <a:gd name="connsiteX57" fmla="*/ 572180 w 592731"/>
              <a:gd name="connsiteY57" fmla="*/ 232647 h 591883"/>
              <a:gd name="connsiteX58" fmla="*/ 592731 w 592731"/>
              <a:gd name="connsiteY58" fmla="*/ 253143 h 591883"/>
              <a:gd name="connsiteX59" fmla="*/ 572180 w 592731"/>
              <a:gd name="connsiteY59" fmla="*/ 273054 h 591883"/>
              <a:gd name="connsiteX60" fmla="*/ 512290 w 592731"/>
              <a:gd name="connsiteY60" fmla="*/ 273054 h 591883"/>
              <a:gd name="connsiteX61" fmla="*/ 492326 w 592731"/>
              <a:gd name="connsiteY61" fmla="*/ 253143 h 591883"/>
              <a:gd name="connsiteX62" fmla="*/ 512290 w 592731"/>
              <a:gd name="connsiteY62" fmla="*/ 232647 h 591883"/>
              <a:gd name="connsiteX63" fmla="*/ 19945 w 592731"/>
              <a:gd name="connsiteY63" fmla="*/ 232647 h 591883"/>
              <a:gd name="connsiteX64" fmla="*/ 80366 w 592731"/>
              <a:gd name="connsiteY64" fmla="*/ 232647 h 591883"/>
              <a:gd name="connsiteX65" fmla="*/ 100311 w 592731"/>
              <a:gd name="connsiteY65" fmla="*/ 253143 h 591883"/>
              <a:gd name="connsiteX66" fmla="*/ 80366 w 592731"/>
              <a:gd name="connsiteY66" fmla="*/ 273054 h 591883"/>
              <a:gd name="connsiteX67" fmla="*/ 19945 w 592731"/>
              <a:gd name="connsiteY67" fmla="*/ 273054 h 591883"/>
              <a:gd name="connsiteX68" fmla="*/ 0 w 592731"/>
              <a:gd name="connsiteY68" fmla="*/ 253143 h 591883"/>
              <a:gd name="connsiteX69" fmla="*/ 19945 w 592731"/>
              <a:gd name="connsiteY69" fmla="*/ 232647 h 591883"/>
              <a:gd name="connsiteX70" fmla="*/ 512290 w 592731"/>
              <a:gd name="connsiteY70" fmla="*/ 147123 h 591883"/>
              <a:gd name="connsiteX71" fmla="*/ 572180 w 592731"/>
              <a:gd name="connsiteY71" fmla="*/ 147123 h 591883"/>
              <a:gd name="connsiteX72" fmla="*/ 592731 w 592731"/>
              <a:gd name="connsiteY72" fmla="*/ 167044 h 591883"/>
              <a:gd name="connsiteX73" fmla="*/ 572180 w 592731"/>
              <a:gd name="connsiteY73" fmla="*/ 186965 h 591883"/>
              <a:gd name="connsiteX74" fmla="*/ 512290 w 592731"/>
              <a:gd name="connsiteY74" fmla="*/ 186965 h 591883"/>
              <a:gd name="connsiteX75" fmla="*/ 492326 w 592731"/>
              <a:gd name="connsiteY75" fmla="*/ 167044 h 591883"/>
              <a:gd name="connsiteX76" fmla="*/ 512290 w 592731"/>
              <a:gd name="connsiteY76" fmla="*/ 147123 h 591883"/>
              <a:gd name="connsiteX77" fmla="*/ 19945 w 592731"/>
              <a:gd name="connsiteY77" fmla="*/ 147123 h 591883"/>
              <a:gd name="connsiteX78" fmla="*/ 80366 w 592731"/>
              <a:gd name="connsiteY78" fmla="*/ 147123 h 591883"/>
              <a:gd name="connsiteX79" fmla="*/ 100311 w 592731"/>
              <a:gd name="connsiteY79" fmla="*/ 167044 h 591883"/>
              <a:gd name="connsiteX80" fmla="*/ 80366 w 592731"/>
              <a:gd name="connsiteY80" fmla="*/ 186965 h 591883"/>
              <a:gd name="connsiteX81" fmla="*/ 19945 w 592731"/>
              <a:gd name="connsiteY81" fmla="*/ 186965 h 591883"/>
              <a:gd name="connsiteX82" fmla="*/ 0 w 592731"/>
              <a:gd name="connsiteY82" fmla="*/ 167044 h 591883"/>
              <a:gd name="connsiteX83" fmla="*/ 19945 w 592731"/>
              <a:gd name="connsiteY83" fmla="*/ 147123 h 591883"/>
              <a:gd name="connsiteX84" fmla="*/ 128568 w 592731"/>
              <a:gd name="connsiteY84" fmla="*/ 127720 h 591883"/>
              <a:gd name="connsiteX85" fmla="*/ 464163 w 592731"/>
              <a:gd name="connsiteY85" fmla="*/ 127720 h 591883"/>
              <a:gd name="connsiteX86" fmla="*/ 464163 w 592731"/>
              <a:gd name="connsiteY86" fmla="*/ 128306 h 591883"/>
              <a:gd name="connsiteX87" fmla="*/ 464163 w 592731"/>
              <a:gd name="connsiteY87" fmla="*/ 463598 h 591883"/>
              <a:gd name="connsiteX88" fmla="*/ 128568 w 592731"/>
              <a:gd name="connsiteY88" fmla="*/ 463598 h 591883"/>
              <a:gd name="connsiteX89" fmla="*/ 128568 w 592731"/>
              <a:gd name="connsiteY89" fmla="*/ 128306 h 591883"/>
              <a:gd name="connsiteX90" fmla="*/ 424875 w 592731"/>
              <a:gd name="connsiteY90" fmla="*/ 0 h 591883"/>
              <a:gd name="connsiteX91" fmla="*/ 445419 w 592731"/>
              <a:gd name="connsiteY91" fmla="*/ 19926 h 591883"/>
              <a:gd name="connsiteX92" fmla="*/ 445419 w 592731"/>
              <a:gd name="connsiteY92" fmla="*/ 80291 h 591883"/>
              <a:gd name="connsiteX93" fmla="*/ 424875 w 592731"/>
              <a:gd name="connsiteY93" fmla="*/ 100217 h 591883"/>
              <a:gd name="connsiteX94" fmla="*/ 404918 w 592731"/>
              <a:gd name="connsiteY94" fmla="*/ 80291 h 591883"/>
              <a:gd name="connsiteX95" fmla="*/ 404918 w 592731"/>
              <a:gd name="connsiteY95" fmla="*/ 19926 h 591883"/>
              <a:gd name="connsiteX96" fmla="*/ 424875 w 592731"/>
              <a:gd name="connsiteY96" fmla="*/ 0 h 591883"/>
              <a:gd name="connsiteX97" fmla="*/ 339174 w 592731"/>
              <a:gd name="connsiteY97" fmla="*/ 0 h 591883"/>
              <a:gd name="connsiteX98" fmla="*/ 359142 w 592731"/>
              <a:gd name="connsiteY98" fmla="*/ 19926 h 591883"/>
              <a:gd name="connsiteX99" fmla="*/ 359142 w 592731"/>
              <a:gd name="connsiteY99" fmla="*/ 80291 h 591883"/>
              <a:gd name="connsiteX100" fmla="*/ 339174 w 592731"/>
              <a:gd name="connsiteY100" fmla="*/ 100217 h 591883"/>
              <a:gd name="connsiteX101" fmla="*/ 319206 w 592731"/>
              <a:gd name="connsiteY101" fmla="*/ 80291 h 591883"/>
              <a:gd name="connsiteX102" fmla="*/ 319206 w 592731"/>
              <a:gd name="connsiteY102" fmla="*/ 19926 h 591883"/>
              <a:gd name="connsiteX103" fmla="*/ 339174 w 592731"/>
              <a:gd name="connsiteY103" fmla="*/ 0 h 591883"/>
              <a:gd name="connsiteX104" fmla="*/ 253473 w 592731"/>
              <a:gd name="connsiteY104" fmla="*/ 0 h 591883"/>
              <a:gd name="connsiteX105" fmla="*/ 273430 w 592731"/>
              <a:gd name="connsiteY105" fmla="*/ 19926 h 591883"/>
              <a:gd name="connsiteX106" fmla="*/ 273430 w 592731"/>
              <a:gd name="connsiteY106" fmla="*/ 80291 h 591883"/>
              <a:gd name="connsiteX107" fmla="*/ 253473 w 592731"/>
              <a:gd name="connsiteY107" fmla="*/ 100217 h 591883"/>
              <a:gd name="connsiteX108" fmla="*/ 232929 w 592731"/>
              <a:gd name="connsiteY108" fmla="*/ 80291 h 591883"/>
              <a:gd name="connsiteX109" fmla="*/ 232929 w 592731"/>
              <a:gd name="connsiteY109" fmla="*/ 19926 h 591883"/>
              <a:gd name="connsiteX110" fmla="*/ 253473 w 592731"/>
              <a:gd name="connsiteY110" fmla="*/ 0 h 591883"/>
              <a:gd name="connsiteX111" fmla="*/ 167280 w 592731"/>
              <a:gd name="connsiteY111" fmla="*/ 0 h 591883"/>
              <a:gd name="connsiteX112" fmla="*/ 187248 w 592731"/>
              <a:gd name="connsiteY112" fmla="*/ 19926 h 591883"/>
              <a:gd name="connsiteX113" fmla="*/ 187248 w 592731"/>
              <a:gd name="connsiteY113" fmla="*/ 80291 h 591883"/>
              <a:gd name="connsiteX114" fmla="*/ 167280 w 592731"/>
              <a:gd name="connsiteY114" fmla="*/ 100217 h 591883"/>
              <a:gd name="connsiteX115" fmla="*/ 147312 w 592731"/>
              <a:gd name="connsiteY115" fmla="*/ 80291 h 591883"/>
              <a:gd name="connsiteX116" fmla="*/ 147312 w 592731"/>
              <a:gd name="connsiteY116" fmla="*/ 19926 h 591883"/>
              <a:gd name="connsiteX117" fmla="*/ 167280 w 592731"/>
              <a:gd name="connsiteY117" fmla="*/ 0 h 591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</a:cxnLst>
            <a:rect l="l" t="t" r="r" b="b"/>
            <a:pathLst>
              <a:path w="592731" h="591883">
                <a:moveTo>
                  <a:pt x="424875" y="491666"/>
                </a:moveTo>
                <a:cubicBezTo>
                  <a:pt x="436027" y="491666"/>
                  <a:pt x="444832" y="500457"/>
                  <a:pt x="445419" y="511592"/>
                </a:cubicBezTo>
                <a:lnTo>
                  <a:pt x="445419" y="571371"/>
                </a:lnTo>
                <a:cubicBezTo>
                  <a:pt x="445419" y="582506"/>
                  <a:pt x="436027" y="591883"/>
                  <a:pt x="424875" y="591883"/>
                </a:cubicBezTo>
                <a:cubicBezTo>
                  <a:pt x="413723" y="591883"/>
                  <a:pt x="404918" y="582506"/>
                  <a:pt x="404918" y="571371"/>
                </a:cubicBezTo>
                <a:lnTo>
                  <a:pt x="404918" y="511592"/>
                </a:lnTo>
                <a:cubicBezTo>
                  <a:pt x="404918" y="500457"/>
                  <a:pt x="413723" y="491666"/>
                  <a:pt x="424875" y="491666"/>
                </a:cubicBezTo>
                <a:close/>
                <a:moveTo>
                  <a:pt x="339174" y="491666"/>
                </a:moveTo>
                <a:cubicBezTo>
                  <a:pt x="350333" y="491666"/>
                  <a:pt x="359142" y="500457"/>
                  <a:pt x="359142" y="511592"/>
                </a:cubicBezTo>
                <a:lnTo>
                  <a:pt x="359142" y="571371"/>
                </a:lnTo>
                <a:cubicBezTo>
                  <a:pt x="359142" y="582506"/>
                  <a:pt x="350333" y="591883"/>
                  <a:pt x="339174" y="591883"/>
                </a:cubicBezTo>
                <a:cubicBezTo>
                  <a:pt x="328015" y="591883"/>
                  <a:pt x="319206" y="582506"/>
                  <a:pt x="319206" y="571371"/>
                </a:cubicBezTo>
                <a:lnTo>
                  <a:pt x="319206" y="511592"/>
                </a:lnTo>
                <a:cubicBezTo>
                  <a:pt x="319206" y="500457"/>
                  <a:pt x="328015" y="491666"/>
                  <a:pt x="339174" y="491666"/>
                </a:cubicBezTo>
                <a:close/>
                <a:moveTo>
                  <a:pt x="253473" y="491666"/>
                </a:moveTo>
                <a:cubicBezTo>
                  <a:pt x="264625" y="491666"/>
                  <a:pt x="273430" y="500457"/>
                  <a:pt x="273430" y="511592"/>
                </a:cubicBezTo>
                <a:lnTo>
                  <a:pt x="273430" y="571371"/>
                </a:lnTo>
                <a:cubicBezTo>
                  <a:pt x="273430" y="582506"/>
                  <a:pt x="264038" y="591883"/>
                  <a:pt x="253473" y="591883"/>
                </a:cubicBezTo>
                <a:cubicBezTo>
                  <a:pt x="242321" y="591883"/>
                  <a:pt x="232929" y="582506"/>
                  <a:pt x="232929" y="571371"/>
                </a:cubicBezTo>
                <a:lnTo>
                  <a:pt x="232929" y="511592"/>
                </a:lnTo>
                <a:cubicBezTo>
                  <a:pt x="232929" y="500457"/>
                  <a:pt x="242321" y="491666"/>
                  <a:pt x="253473" y="491666"/>
                </a:cubicBezTo>
                <a:close/>
                <a:moveTo>
                  <a:pt x="167280" y="491666"/>
                </a:moveTo>
                <a:cubicBezTo>
                  <a:pt x="178439" y="491666"/>
                  <a:pt x="187248" y="500457"/>
                  <a:pt x="187248" y="511592"/>
                </a:cubicBezTo>
                <a:lnTo>
                  <a:pt x="187248" y="571371"/>
                </a:lnTo>
                <a:cubicBezTo>
                  <a:pt x="187248" y="582506"/>
                  <a:pt x="178439" y="591883"/>
                  <a:pt x="167280" y="591883"/>
                </a:cubicBezTo>
                <a:cubicBezTo>
                  <a:pt x="156121" y="591883"/>
                  <a:pt x="147312" y="582506"/>
                  <a:pt x="147312" y="571371"/>
                </a:cubicBezTo>
                <a:lnTo>
                  <a:pt x="147312" y="511592"/>
                </a:lnTo>
                <a:cubicBezTo>
                  <a:pt x="147312" y="500457"/>
                  <a:pt x="156121" y="491666"/>
                  <a:pt x="167280" y="491666"/>
                </a:cubicBezTo>
                <a:close/>
                <a:moveTo>
                  <a:pt x="512290" y="404353"/>
                </a:moveTo>
                <a:lnTo>
                  <a:pt x="572180" y="404353"/>
                </a:lnTo>
                <a:cubicBezTo>
                  <a:pt x="583336" y="404353"/>
                  <a:pt x="592731" y="413142"/>
                  <a:pt x="592731" y="424274"/>
                </a:cubicBezTo>
                <a:cubicBezTo>
                  <a:pt x="592731" y="435406"/>
                  <a:pt x="583336" y="444195"/>
                  <a:pt x="572180" y="444195"/>
                </a:cubicBezTo>
                <a:lnTo>
                  <a:pt x="512290" y="444195"/>
                </a:lnTo>
                <a:cubicBezTo>
                  <a:pt x="501133" y="444195"/>
                  <a:pt x="492326" y="435406"/>
                  <a:pt x="492326" y="424274"/>
                </a:cubicBezTo>
                <a:cubicBezTo>
                  <a:pt x="492326" y="413142"/>
                  <a:pt x="501133" y="404353"/>
                  <a:pt x="512290" y="404353"/>
                </a:cubicBezTo>
                <a:close/>
                <a:moveTo>
                  <a:pt x="19945" y="404353"/>
                </a:moveTo>
                <a:lnTo>
                  <a:pt x="80366" y="404353"/>
                </a:lnTo>
                <a:cubicBezTo>
                  <a:pt x="91512" y="404353"/>
                  <a:pt x="100311" y="413142"/>
                  <a:pt x="100311" y="424274"/>
                </a:cubicBezTo>
                <a:cubicBezTo>
                  <a:pt x="100311" y="435406"/>
                  <a:pt x="91512" y="444195"/>
                  <a:pt x="80366" y="444195"/>
                </a:cubicBezTo>
                <a:lnTo>
                  <a:pt x="19945" y="444195"/>
                </a:lnTo>
                <a:cubicBezTo>
                  <a:pt x="8799" y="444195"/>
                  <a:pt x="0" y="435406"/>
                  <a:pt x="0" y="424274"/>
                </a:cubicBezTo>
                <a:cubicBezTo>
                  <a:pt x="0" y="413142"/>
                  <a:pt x="8799" y="404353"/>
                  <a:pt x="19945" y="404353"/>
                </a:cubicBezTo>
                <a:close/>
                <a:moveTo>
                  <a:pt x="512290" y="318829"/>
                </a:moveTo>
                <a:lnTo>
                  <a:pt x="572180" y="318829"/>
                </a:lnTo>
                <a:cubicBezTo>
                  <a:pt x="583336" y="318829"/>
                  <a:pt x="592731" y="327618"/>
                  <a:pt x="592731" y="338750"/>
                </a:cubicBezTo>
                <a:cubicBezTo>
                  <a:pt x="592731" y="349882"/>
                  <a:pt x="583336" y="358671"/>
                  <a:pt x="572180" y="358671"/>
                </a:cubicBezTo>
                <a:lnTo>
                  <a:pt x="512290" y="358671"/>
                </a:lnTo>
                <a:cubicBezTo>
                  <a:pt x="501133" y="358671"/>
                  <a:pt x="492326" y="349882"/>
                  <a:pt x="492326" y="338750"/>
                </a:cubicBezTo>
                <a:cubicBezTo>
                  <a:pt x="492326" y="327618"/>
                  <a:pt x="501133" y="318829"/>
                  <a:pt x="512290" y="318829"/>
                </a:cubicBezTo>
                <a:close/>
                <a:moveTo>
                  <a:pt x="19945" y="318829"/>
                </a:moveTo>
                <a:lnTo>
                  <a:pt x="80366" y="318829"/>
                </a:lnTo>
                <a:cubicBezTo>
                  <a:pt x="91512" y="318829"/>
                  <a:pt x="100311" y="327618"/>
                  <a:pt x="100311" y="338750"/>
                </a:cubicBezTo>
                <a:cubicBezTo>
                  <a:pt x="100311" y="349882"/>
                  <a:pt x="91512" y="358671"/>
                  <a:pt x="80366" y="358671"/>
                </a:cubicBezTo>
                <a:lnTo>
                  <a:pt x="19945" y="358671"/>
                </a:lnTo>
                <a:cubicBezTo>
                  <a:pt x="8799" y="358671"/>
                  <a:pt x="0" y="349882"/>
                  <a:pt x="0" y="338750"/>
                </a:cubicBezTo>
                <a:cubicBezTo>
                  <a:pt x="0" y="327618"/>
                  <a:pt x="8799" y="318829"/>
                  <a:pt x="19945" y="318829"/>
                </a:cubicBezTo>
                <a:close/>
                <a:moveTo>
                  <a:pt x="512290" y="232647"/>
                </a:moveTo>
                <a:lnTo>
                  <a:pt x="572180" y="232647"/>
                </a:lnTo>
                <a:cubicBezTo>
                  <a:pt x="583336" y="232647"/>
                  <a:pt x="592731" y="242017"/>
                  <a:pt x="592731" y="253143"/>
                </a:cubicBezTo>
                <a:cubicBezTo>
                  <a:pt x="592731" y="263684"/>
                  <a:pt x="583336" y="273054"/>
                  <a:pt x="572180" y="273054"/>
                </a:cubicBezTo>
                <a:lnTo>
                  <a:pt x="512290" y="273054"/>
                </a:lnTo>
                <a:cubicBezTo>
                  <a:pt x="501133" y="273054"/>
                  <a:pt x="492326" y="263684"/>
                  <a:pt x="492326" y="253143"/>
                </a:cubicBezTo>
                <a:cubicBezTo>
                  <a:pt x="492326" y="242017"/>
                  <a:pt x="501133" y="232647"/>
                  <a:pt x="512290" y="232647"/>
                </a:cubicBezTo>
                <a:close/>
                <a:moveTo>
                  <a:pt x="19945" y="232647"/>
                </a:moveTo>
                <a:lnTo>
                  <a:pt x="80366" y="232647"/>
                </a:lnTo>
                <a:cubicBezTo>
                  <a:pt x="91512" y="232647"/>
                  <a:pt x="100311" y="242017"/>
                  <a:pt x="100311" y="253143"/>
                </a:cubicBezTo>
                <a:cubicBezTo>
                  <a:pt x="100311" y="263684"/>
                  <a:pt x="91512" y="273054"/>
                  <a:pt x="80366" y="273054"/>
                </a:cubicBezTo>
                <a:lnTo>
                  <a:pt x="19945" y="273054"/>
                </a:lnTo>
                <a:cubicBezTo>
                  <a:pt x="8799" y="273054"/>
                  <a:pt x="0" y="263684"/>
                  <a:pt x="0" y="253143"/>
                </a:cubicBezTo>
                <a:cubicBezTo>
                  <a:pt x="0" y="242017"/>
                  <a:pt x="8799" y="232647"/>
                  <a:pt x="19945" y="232647"/>
                </a:cubicBezTo>
                <a:close/>
                <a:moveTo>
                  <a:pt x="512290" y="147123"/>
                </a:moveTo>
                <a:lnTo>
                  <a:pt x="572180" y="147123"/>
                </a:lnTo>
                <a:cubicBezTo>
                  <a:pt x="583336" y="147123"/>
                  <a:pt x="592731" y="156498"/>
                  <a:pt x="592731" y="167044"/>
                </a:cubicBezTo>
                <a:cubicBezTo>
                  <a:pt x="592731" y="178176"/>
                  <a:pt x="583336" y="186965"/>
                  <a:pt x="572180" y="186965"/>
                </a:cubicBezTo>
                <a:lnTo>
                  <a:pt x="512290" y="186965"/>
                </a:lnTo>
                <a:cubicBezTo>
                  <a:pt x="501133" y="186965"/>
                  <a:pt x="492326" y="178176"/>
                  <a:pt x="492326" y="167044"/>
                </a:cubicBezTo>
                <a:cubicBezTo>
                  <a:pt x="492326" y="155912"/>
                  <a:pt x="501133" y="147123"/>
                  <a:pt x="512290" y="147123"/>
                </a:cubicBezTo>
                <a:close/>
                <a:moveTo>
                  <a:pt x="19945" y="147123"/>
                </a:moveTo>
                <a:lnTo>
                  <a:pt x="80366" y="147123"/>
                </a:lnTo>
                <a:cubicBezTo>
                  <a:pt x="91512" y="147123"/>
                  <a:pt x="100311" y="155912"/>
                  <a:pt x="100311" y="167044"/>
                </a:cubicBezTo>
                <a:cubicBezTo>
                  <a:pt x="100311" y="178176"/>
                  <a:pt x="91512" y="186965"/>
                  <a:pt x="80366" y="186965"/>
                </a:cubicBezTo>
                <a:lnTo>
                  <a:pt x="19945" y="186965"/>
                </a:lnTo>
                <a:cubicBezTo>
                  <a:pt x="8799" y="186965"/>
                  <a:pt x="0" y="178176"/>
                  <a:pt x="0" y="167044"/>
                </a:cubicBezTo>
                <a:cubicBezTo>
                  <a:pt x="0" y="155912"/>
                  <a:pt x="8799" y="147123"/>
                  <a:pt x="19945" y="147123"/>
                </a:cubicBezTo>
                <a:close/>
                <a:moveTo>
                  <a:pt x="128568" y="127720"/>
                </a:moveTo>
                <a:lnTo>
                  <a:pt x="464163" y="127720"/>
                </a:lnTo>
                <a:lnTo>
                  <a:pt x="464163" y="128306"/>
                </a:lnTo>
                <a:lnTo>
                  <a:pt x="464163" y="463598"/>
                </a:lnTo>
                <a:lnTo>
                  <a:pt x="128568" y="463598"/>
                </a:lnTo>
                <a:lnTo>
                  <a:pt x="128568" y="128306"/>
                </a:lnTo>
                <a:close/>
                <a:moveTo>
                  <a:pt x="424875" y="0"/>
                </a:moveTo>
                <a:cubicBezTo>
                  <a:pt x="436027" y="0"/>
                  <a:pt x="445419" y="8791"/>
                  <a:pt x="445419" y="19926"/>
                </a:cubicBezTo>
                <a:lnTo>
                  <a:pt x="445419" y="80291"/>
                </a:lnTo>
                <a:cubicBezTo>
                  <a:pt x="445419" y="90840"/>
                  <a:pt x="436027" y="100217"/>
                  <a:pt x="424875" y="100217"/>
                </a:cubicBezTo>
                <a:cubicBezTo>
                  <a:pt x="413723" y="100217"/>
                  <a:pt x="404918" y="90840"/>
                  <a:pt x="404918" y="80291"/>
                </a:cubicBezTo>
                <a:lnTo>
                  <a:pt x="404918" y="19926"/>
                </a:lnTo>
                <a:cubicBezTo>
                  <a:pt x="404918" y="8791"/>
                  <a:pt x="413723" y="0"/>
                  <a:pt x="424875" y="0"/>
                </a:cubicBezTo>
                <a:close/>
                <a:moveTo>
                  <a:pt x="339174" y="0"/>
                </a:moveTo>
                <a:cubicBezTo>
                  <a:pt x="350333" y="0"/>
                  <a:pt x="359142" y="8791"/>
                  <a:pt x="359142" y="19926"/>
                </a:cubicBezTo>
                <a:lnTo>
                  <a:pt x="359142" y="80291"/>
                </a:lnTo>
                <a:cubicBezTo>
                  <a:pt x="359142" y="90840"/>
                  <a:pt x="350333" y="100217"/>
                  <a:pt x="339174" y="100217"/>
                </a:cubicBezTo>
                <a:cubicBezTo>
                  <a:pt x="328015" y="100217"/>
                  <a:pt x="319206" y="90840"/>
                  <a:pt x="319206" y="80291"/>
                </a:cubicBezTo>
                <a:lnTo>
                  <a:pt x="319206" y="19926"/>
                </a:lnTo>
                <a:cubicBezTo>
                  <a:pt x="319206" y="8791"/>
                  <a:pt x="328015" y="0"/>
                  <a:pt x="339174" y="0"/>
                </a:cubicBezTo>
                <a:close/>
                <a:moveTo>
                  <a:pt x="253473" y="0"/>
                </a:moveTo>
                <a:cubicBezTo>
                  <a:pt x="264625" y="0"/>
                  <a:pt x="273430" y="8791"/>
                  <a:pt x="273430" y="19926"/>
                </a:cubicBezTo>
                <a:lnTo>
                  <a:pt x="273430" y="80291"/>
                </a:lnTo>
                <a:cubicBezTo>
                  <a:pt x="273430" y="90840"/>
                  <a:pt x="264038" y="100217"/>
                  <a:pt x="253473" y="100217"/>
                </a:cubicBezTo>
                <a:cubicBezTo>
                  <a:pt x="242321" y="100217"/>
                  <a:pt x="232929" y="90840"/>
                  <a:pt x="232929" y="80291"/>
                </a:cubicBezTo>
                <a:lnTo>
                  <a:pt x="232929" y="19926"/>
                </a:lnTo>
                <a:cubicBezTo>
                  <a:pt x="232929" y="8791"/>
                  <a:pt x="242321" y="0"/>
                  <a:pt x="253473" y="0"/>
                </a:cubicBezTo>
                <a:close/>
                <a:moveTo>
                  <a:pt x="167280" y="0"/>
                </a:moveTo>
                <a:cubicBezTo>
                  <a:pt x="178439" y="0"/>
                  <a:pt x="187248" y="8791"/>
                  <a:pt x="187248" y="19926"/>
                </a:cubicBezTo>
                <a:lnTo>
                  <a:pt x="187248" y="80291"/>
                </a:lnTo>
                <a:cubicBezTo>
                  <a:pt x="187248" y="90840"/>
                  <a:pt x="178439" y="100217"/>
                  <a:pt x="167280" y="100217"/>
                </a:cubicBezTo>
                <a:cubicBezTo>
                  <a:pt x="156121" y="100217"/>
                  <a:pt x="147312" y="91426"/>
                  <a:pt x="147312" y="80291"/>
                </a:cubicBezTo>
                <a:lnTo>
                  <a:pt x="147312" y="19926"/>
                </a:lnTo>
                <a:cubicBezTo>
                  <a:pt x="147312" y="8791"/>
                  <a:pt x="156121" y="0"/>
                  <a:pt x="167280" y="0"/>
                </a:cubicBezTo>
                <a:close/>
              </a:path>
            </a:pathLst>
          </a:custGeom>
          <a:noFill/>
          <a:ln w="15875" cap="flat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+mn-ea"/>
            </a:endParaRPr>
          </a:p>
        </p:txBody>
      </p:sp>
      <p:sp>
        <p:nvSpPr>
          <p:cNvPr id="46" name="Freeform 133">
            <a:extLst>
              <a:ext uri="{FF2B5EF4-FFF2-40B4-BE49-F238E27FC236}">
                <a16:creationId xmlns:a16="http://schemas.microsoft.com/office/drawing/2014/main" xmlns="" id="{9BE8C50D-41D7-4E9C-9E5F-B8EA0EF9A818}"/>
              </a:ext>
            </a:extLst>
          </p:cNvPr>
          <p:cNvSpPr/>
          <p:nvPr/>
        </p:nvSpPr>
        <p:spPr>
          <a:xfrm>
            <a:off x="9265140" y="2299119"/>
            <a:ext cx="569258" cy="444228"/>
          </a:xfrm>
          <a:custGeom>
            <a:avLst/>
            <a:gdLst>
              <a:gd name="connsiteX0" fmla="*/ 263690 w 606580"/>
              <a:gd name="connsiteY0" fmla="*/ 420237 h 473353"/>
              <a:gd name="connsiteX1" fmla="*/ 251341 w 606580"/>
              <a:gd name="connsiteY1" fmla="*/ 432566 h 473353"/>
              <a:gd name="connsiteX2" fmla="*/ 263690 w 606580"/>
              <a:gd name="connsiteY2" fmla="*/ 444895 h 473353"/>
              <a:gd name="connsiteX3" fmla="*/ 342890 w 606580"/>
              <a:gd name="connsiteY3" fmla="*/ 444895 h 473353"/>
              <a:gd name="connsiteX4" fmla="*/ 355332 w 606580"/>
              <a:gd name="connsiteY4" fmla="*/ 432566 h 473353"/>
              <a:gd name="connsiteX5" fmla="*/ 342890 w 606580"/>
              <a:gd name="connsiteY5" fmla="*/ 420237 h 473353"/>
              <a:gd name="connsiteX6" fmla="*/ 562663 w 606580"/>
              <a:gd name="connsiteY6" fmla="*/ 408465 h 473353"/>
              <a:gd name="connsiteX7" fmla="*/ 538522 w 606580"/>
              <a:gd name="connsiteY7" fmla="*/ 432566 h 473353"/>
              <a:gd name="connsiteX8" fmla="*/ 562663 w 606580"/>
              <a:gd name="connsiteY8" fmla="*/ 456667 h 473353"/>
              <a:gd name="connsiteX9" fmla="*/ 586803 w 606580"/>
              <a:gd name="connsiteY9" fmla="*/ 432566 h 473353"/>
              <a:gd name="connsiteX10" fmla="*/ 562663 w 606580"/>
              <a:gd name="connsiteY10" fmla="*/ 408465 h 473353"/>
              <a:gd name="connsiteX11" fmla="*/ 495812 w 606580"/>
              <a:gd name="connsiteY11" fmla="*/ 408465 h 473353"/>
              <a:gd name="connsiteX12" fmla="*/ 471671 w 606580"/>
              <a:gd name="connsiteY12" fmla="*/ 432566 h 473353"/>
              <a:gd name="connsiteX13" fmla="*/ 495812 w 606580"/>
              <a:gd name="connsiteY13" fmla="*/ 456667 h 473353"/>
              <a:gd name="connsiteX14" fmla="*/ 519952 w 606580"/>
              <a:gd name="connsiteY14" fmla="*/ 432566 h 473353"/>
              <a:gd name="connsiteX15" fmla="*/ 495812 w 606580"/>
              <a:gd name="connsiteY15" fmla="*/ 408465 h 473353"/>
              <a:gd name="connsiteX16" fmla="*/ 0 w 606580"/>
              <a:gd name="connsiteY16" fmla="*/ 391779 h 473353"/>
              <a:gd name="connsiteX17" fmla="*/ 606580 w 606580"/>
              <a:gd name="connsiteY17" fmla="*/ 391779 h 473353"/>
              <a:gd name="connsiteX18" fmla="*/ 606580 w 606580"/>
              <a:gd name="connsiteY18" fmla="*/ 452403 h 473353"/>
              <a:gd name="connsiteX19" fmla="*/ 585782 w 606580"/>
              <a:gd name="connsiteY19" fmla="*/ 473353 h 473353"/>
              <a:gd name="connsiteX20" fmla="*/ 20798 w 606580"/>
              <a:gd name="connsiteY20" fmla="*/ 473353 h 473353"/>
              <a:gd name="connsiteX21" fmla="*/ 0 w 606580"/>
              <a:gd name="connsiteY21" fmla="*/ 452403 h 473353"/>
              <a:gd name="connsiteX22" fmla="*/ 150233 w 606580"/>
              <a:gd name="connsiteY22" fmla="*/ 49466 h 473353"/>
              <a:gd name="connsiteX23" fmla="*/ 456347 w 606580"/>
              <a:gd name="connsiteY23" fmla="*/ 49466 h 473353"/>
              <a:gd name="connsiteX24" fmla="*/ 479280 w 606580"/>
              <a:gd name="connsiteY24" fmla="*/ 72273 h 473353"/>
              <a:gd name="connsiteX25" fmla="*/ 479280 w 606580"/>
              <a:gd name="connsiteY25" fmla="*/ 183529 h 473353"/>
              <a:gd name="connsiteX26" fmla="*/ 479280 w 606580"/>
              <a:gd name="connsiteY26" fmla="*/ 294878 h 473353"/>
              <a:gd name="connsiteX27" fmla="*/ 456347 w 606580"/>
              <a:gd name="connsiteY27" fmla="*/ 317685 h 473353"/>
              <a:gd name="connsiteX28" fmla="*/ 150233 w 606580"/>
              <a:gd name="connsiteY28" fmla="*/ 317685 h 473353"/>
              <a:gd name="connsiteX29" fmla="*/ 127300 w 606580"/>
              <a:gd name="connsiteY29" fmla="*/ 294878 h 473353"/>
              <a:gd name="connsiteX30" fmla="*/ 127300 w 606580"/>
              <a:gd name="connsiteY30" fmla="*/ 183529 h 473353"/>
              <a:gd name="connsiteX31" fmla="*/ 127300 w 606580"/>
              <a:gd name="connsiteY31" fmla="*/ 72273 h 473353"/>
              <a:gd name="connsiteX32" fmla="*/ 150233 w 606580"/>
              <a:gd name="connsiteY32" fmla="*/ 49466 h 473353"/>
              <a:gd name="connsiteX33" fmla="*/ 150248 w 606580"/>
              <a:gd name="connsiteY33" fmla="*/ 24750 h 473353"/>
              <a:gd name="connsiteX34" fmla="*/ 102622 w 606580"/>
              <a:gd name="connsiteY34" fmla="*/ 72304 h 473353"/>
              <a:gd name="connsiteX35" fmla="*/ 102622 w 606580"/>
              <a:gd name="connsiteY35" fmla="*/ 183541 h 473353"/>
              <a:gd name="connsiteX36" fmla="*/ 102622 w 606580"/>
              <a:gd name="connsiteY36" fmla="*/ 294870 h 473353"/>
              <a:gd name="connsiteX37" fmla="*/ 150248 w 606580"/>
              <a:gd name="connsiteY37" fmla="*/ 342424 h 473353"/>
              <a:gd name="connsiteX38" fmla="*/ 456334 w 606580"/>
              <a:gd name="connsiteY38" fmla="*/ 342424 h 473353"/>
              <a:gd name="connsiteX39" fmla="*/ 504052 w 606580"/>
              <a:gd name="connsiteY39" fmla="*/ 294870 h 473353"/>
              <a:gd name="connsiteX40" fmla="*/ 504052 w 606580"/>
              <a:gd name="connsiteY40" fmla="*/ 183541 h 473353"/>
              <a:gd name="connsiteX41" fmla="*/ 504052 w 606580"/>
              <a:gd name="connsiteY41" fmla="*/ 72304 h 473353"/>
              <a:gd name="connsiteX42" fmla="*/ 456334 w 606580"/>
              <a:gd name="connsiteY42" fmla="*/ 24750 h 473353"/>
              <a:gd name="connsiteX43" fmla="*/ 150248 w 606580"/>
              <a:gd name="connsiteY43" fmla="*/ 0 h 473353"/>
              <a:gd name="connsiteX44" fmla="*/ 456334 w 606580"/>
              <a:gd name="connsiteY44" fmla="*/ 0 h 473353"/>
              <a:gd name="connsiteX45" fmla="*/ 528747 w 606580"/>
              <a:gd name="connsiteY45" fmla="*/ 72304 h 473353"/>
              <a:gd name="connsiteX46" fmla="*/ 528747 w 606580"/>
              <a:gd name="connsiteY46" fmla="*/ 183541 h 473353"/>
              <a:gd name="connsiteX47" fmla="*/ 528747 w 606580"/>
              <a:gd name="connsiteY47" fmla="*/ 294870 h 473353"/>
              <a:gd name="connsiteX48" fmla="*/ 456334 w 606580"/>
              <a:gd name="connsiteY48" fmla="*/ 367081 h 473353"/>
              <a:gd name="connsiteX49" fmla="*/ 150248 w 606580"/>
              <a:gd name="connsiteY49" fmla="*/ 367081 h 473353"/>
              <a:gd name="connsiteX50" fmla="*/ 77834 w 606580"/>
              <a:gd name="connsiteY50" fmla="*/ 294870 h 473353"/>
              <a:gd name="connsiteX51" fmla="*/ 77834 w 606580"/>
              <a:gd name="connsiteY51" fmla="*/ 183541 h 473353"/>
              <a:gd name="connsiteX52" fmla="*/ 77834 w 606580"/>
              <a:gd name="connsiteY52" fmla="*/ 72304 h 473353"/>
              <a:gd name="connsiteX53" fmla="*/ 150248 w 606580"/>
              <a:gd name="connsiteY53" fmla="*/ 0 h 473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606580" h="473353">
                <a:moveTo>
                  <a:pt x="263690" y="420237"/>
                </a:moveTo>
                <a:cubicBezTo>
                  <a:pt x="256820" y="420237"/>
                  <a:pt x="251341" y="425706"/>
                  <a:pt x="251341" y="432566"/>
                </a:cubicBezTo>
                <a:cubicBezTo>
                  <a:pt x="251341" y="439426"/>
                  <a:pt x="256820" y="444895"/>
                  <a:pt x="263690" y="444895"/>
                </a:cubicBezTo>
                <a:lnTo>
                  <a:pt x="342890" y="444895"/>
                </a:lnTo>
                <a:cubicBezTo>
                  <a:pt x="349761" y="444895"/>
                  <a:pt x="355332" y="439426"/>
                  <a:pt x="355332" y="432566"/>
                </a:cubicBezTo>
                <a:cubicBezTo>
                  <a:pt x="355332" y="425706"/>
                  <a:pt x="349761" y="420237"/>
                  <a:pt x="342890" y="420237"/>
                </a:cubicBezTo>
                <a:close/>
                <a:moveTo>
                  <a:pt x="562663" y="408465"/>
                </a:moveTo>
                <a:cubicBezTo>
                  <a:pt x="549293" y="408465"/>
                  <a:pt x="538522" y="419218"/>
                  <a:pt x="538522" y="432566"/>
                </a:cubicBezTo>
                <a:cubicBezTo>
                  <a:pt x="538522" y="445914"/>
                  <a:pt x="549293" y="456667"/>
                  <a:pt x="562663" y="456667"/>
                </a:cubicBezTo>
                <a:cubicBezTo>
                  <a:pt x="576033" y="456667"/>
                  <a:pt x="586803" y="445914"/>
                  <a:pt x="586803" y="432566"/>
                </a:cubicBezTo>
                <a:cubicBezTo>
                  <a:pt x="586803" y="419218"/>
                  <a:pt x="576033" y="408465"/>
                  <a:pt x="562663" y="408465"/>
                </a:cubicBezTo>
                <a:close/>
                <a:moveTo>
                  <a:pt x="495812" y="408465"/>
                </a:moveTo>
                <a:cubicBezTo>
                  <a:pt x="482442" y="408465"/>
                  <a:pt x="471671" y="419218"/>
                  <a:pt x="471671" y="432566"/>
                </a:cubicBezTo>
                <a:cubicBezTo>
                  <a:pt x="471671" y="445914"/>
                  <a:pt x="482442" y="456667"/>
                  <a:pt x="495812" y="456667"/>
                </a:cubicBezTo>
                <a:cubicBezTo>
                  <a:pt x="509182" y="456667"/>
                  <a:pt x="519952" y="445914"/>
                  <a:pt x="519952" y="432566"/>
                </a:cubicBezTo>
                <a:cubicBezTo>
                  <a:pt x="519952" y="419218"/>
                  <a:pt x="509182" y="408465"/>
                  <a:pt x="495812" y="408465"/>
                </a:cubicBezTo>
                <a:close/>
                <a:moveTo>
                  <a:pt x="0" y="391779"/>
                </a:moveTo>
                <a:lnTo>
                  <a:pt x="606580" y="391779"/>
                </a:lnTo>
                <a:lnTo>
                  <a:pt x="606580" y="452403"/>
                </a:lnTo>
                <a:cubicBezTo>
                  <a:pt x="606580" y="463991"/>
                  <a:pt x="597295" y="473353"/>
                  <a:pt x="585782" y="473353"/>
                </a:cubicBezTo>
                <a:lnTo>
                  <a:pt x="20798" y="473353"/>
                </a:lnTo>
                <a:cubicBezTo>
                  <a:pt x="9285" y="473353"/>
                  <a:pt x="0" y="463991"/>
                  <a:pt x="0" y="452403"/>
                </a:cubicBezTo>
                <a:close/>
                <a:moveTo>
                  <a:pt x="150233" y="49466"/>
                </a:moveTo>
                <a:lnTo>
                  <a:pt x="456347" y="49466"/>
                </a:lnTo>
                <a:cubicBezTo>
                  <a:pt x="468974" y="49466"/>
                  <a:pt x="479280" y="59664"/>
                  <a:pt x="479280" y="72273"/>
                </a:cubicBezTo>
                <a:lnTo>
                  <a:pt x="479280" y="183529"/>
                </a:lnTo>
                <a:lnTo>
                  <a:pt x="479280" y="294878"/>
                </a:lnTo>
                <a:cubicBezTo>
                  <a:pt x="479280" y="307394"/>
                  <a:pt x="468974" y="317685"/>
                  <a:pt x="456347" y="317685"/>
                </a:cubicBezTo>
                <a:lnTo>
                  <a:pt x="150233" y="317685"/>
                </a:lnTo>
                <a:cubicBezTo>
                  <a:pt x="137606" y="317685"/>
                  <a:pt x="127300" y="307394"/>
                  <a:pt x="127300" y="294878"/>
                </a:cubicBezTo>
                <a:lnTo>
                  <a:pt x="127300" y="183529"/>
                </a:lnTo>
                <a:lnTo>
                  <a:pt x="127300" y="72273"/>
                </a:lnTo>
                <a:cubicBezTo>
                  <a:pt x="127300" y="59664"/>
                  <a:pt x="137606" y="49466"/>
                  <a:pt x="150233" y="49466"/>
                </a:cubicBezTo>
                <a:close/>
                <a:moveTo>
                  <a:pt x="150248" y="24750"/>
                </a:moveTo>
                <a:cubicBezTo>
                  <a:pt x="123882" y="24750"/>
                  <a:pt x="102622" y="46071"/>
                  <a:pt x="102622" y="72304"/>
                </a:cubicBezTo>
                <a:lnTo>
                  <a:pt x="102622" y="183541"/>
                </a:lnTo>
                <a:lnTo>
                  <a:pt x="102622" y="294870"/>
                </a:lnTo>
                <a:cubicBezTo>
                  <a:pt x="102622" y="321103"/>
                  <a:pt x="123975" y="342424"/>
                  <a:pt x="150248" y="342424"/>
                </a:cubicBezTo>
                <a:lnTo>
                  <a:pt x="456334" y="342424"/>
                </a:lnTo>
                <a:cubicBezTo>
                  <a:pt x="482700" y="342424"/>
                  <a:pt x="504052" y="321103"/>
                  <a:pt x="504052" y="294870"/>
                </a:cubicBezTo>
                <a:lnTo>
                  <a:pt x="504052" y="183541"/>
                </a:lnTo>
                <a:lnTo>
                  <a:pt x="504052" y="72304"/>
                </a:lnTo>
                <a:cubicBezTo>
                  <a:pt x="504052" y="46071"/>
                  <a:pt x="482700" y="24750"/>
                  <a:pt x="456334" y="24750"/>
                </a:cubicBezTo>
                <a:close/>
                <a:moveTo>
                  <a:pt x="150248" y="0"/>
                </a:moveTo>
                <a:lnTo>
                  <a:pt x="456334" y="0"/>
                </a:lnTo>
                <a:cubicBezTo>
                  <a:pt x="496254" y="0"/>
                  <a:pt x="528747" y="32444"/>
                  <a:pt x="528747" y="72304"/>
                </a:cubicBezTo>
                <a:lnTo>
                  <a:pt x="528747" y="183541"/>
                </a:lnTo>
                <a:lnTo>
                  <a:pt x="528747" y="294870"/>
                </a:lnTo>
                <a:cubicBezTo>
                  <a:pt x="528747" y="334730"/>
                  <a:pt x="496254" y="367081"/>
                  <a:pt x="456334" y="367081"/>
                </a:cubicBezTo>
                <a:lnTo>
                  <a:pt x="150248" y="367081"/>
                </a:lnTo>
                <a:cubicBezTo>
                  <a:pt x="110327" y="367081"/>
                  <a:pt x="77834" y="334730"/>
                  <a:pt x="77834" y="294870"/>
                </a:cubicBezTo>
                <a:lnTo>
                  <a:pt x="77834" y="183541"/>
                </a:lnTo>
                <a:lnTo>
                  <a:pt x="77834" y="72304"/>
                </a:lnTo>
                <a:cubicBezTo>
                  <a:pt x="77834" y="32444"/>
                  <a:pt x="110327" y="0"/>
                  <a:pt x="150248" y="0"/>
                </a:cubicBezTo>
                <a:close/>
              </a:path>
            </a:pathLst>
          </a:custGeom>
          <a:noFill/>
          <a:ln w="15875" cap="flat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+mn-ea"/>
            </a:endParaRPr>
          </a:p>
        </p:txBody>
      </p:sp>
      <p:sp>
        <p:nvSpPr>
          <p:cNvPr id="146" name="文本框 145">
            <a:extLst>
              <a:ext uri="{FF2B5EF4-FFF2-40B4-BE49-F238E27FC236}">
                <a16:creationId xmlns:a16="http://schemas.microsoft.com/office/drawing/2014/main" xmlns="" id="{7CE64E42-25D9-4248-A8DD-8DE2229398BD}"/>
              </a:ext>
            </a:extLst>
          </p:cNvPr>
          <p:cNvSpPr txBox="1"/>
          <p:nvPr/>
        </p:nvSpPr>
        <p:spPr>
          <a:xfrm>
            <a:off x="4362841" y="1713507"/>
            <a:ext cx="3466318" cy="21544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zh-CN" altLang="en-US" sz="1400">
                <a:latin typeface="+mn-ea"/>
              </a:rPr>
              <a:t>输入内容输入内容输入内容输入内容</a:t>
            </a:r>
          </a:p>
        </p:txBody>
      </p:sp>
      <p:sp>
        <p:nvSpPr>
          <p:cNvPr id="159" name="文本框 158">
            <a:extLst>
              <a:ext uri="{FF2B5EF4-FFF2-40B4-BE49-F238E27FC236}">
                <a16:creationId xmlns:a16="http://schemas.microsoft.com/office/drawing/2014/main" xmlns="" id="{2976D2E6-1893-48A3-922C-960150815F31}"/>
              </a:ext>
            </a:extLst>
          </p:cNvPr>
          <p:cNvSpPr txBox="1"/>
          <p:nvPr/>
        </p:nvSpPr>
        <p:spPr>
          <a:xfrm>
            <a:off x="2673420" y="3057679"/>
            <a:ext cx="777532" cy="24622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zh-CN" altLang="en-US" sz="1600">
                <a:latin typeface="+mn-ea"/>
              </a:rPr>
              <a:t>内容</a:t>
            </a:r>
          </a:p>
        </p:txBody>
      </p:sp>
      <p:sp>
        <p:nvSpPr>
          <p:cNvPr id="160" name="文本框 159">
            <a:extLst>
              <a:ext uri="{FF2B5EF4-FFF2-40B4-BE49-F238E27FC236}">
                <a16:creationId xmlns:a16="http://schemas.microsoft.com/office/drawing/2014/main" xmlns="" id="{B1358B2C-994A-4C6C-94C5-1833B0A0FD98}"/>
              </a:ext>
            </a:extLst>
          </p:cNvPr>
          <p:cNvSpPr txBox="1"/>
          <p:nvPr/>
        </p:nvSpPr>
        <p:spPr>
          <a:xfrm>
            <a:off x="1498443" y="4793728"/>
            <a:ext cx="777532" cy="24622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zh-CN" altLang="en-US" sz="1600">
                <a:latin typeface="+mn-ea"/>
              </a:rPr>
              <a:t>内容</a:t>
            </a:r>
          </a:p>
        </p:txBody>
      </p:sp>
      <p:sp>
        <p:nvSpPr>
          <p:cNvPr id="173" name="文本框 172">
            <a:extLst>
              <a:ext uri="{FF2B5EF4-FFF2-40B4-BE49-F238E27FC236}">
                <a16:creationId xmlns:a16="http://schemas.microsoft.com/office/drawing/2014/main" xmlns="" id="{4E361553-893F-4CC5-A674-9209BE11E55E}"/>
              </a:ext>
            </a:extLst>
          </p:cNvPr>
          <p:cNvSpPr txBox="1"/>
          <p:nvPr/>
        </p:nvSpPr>
        <p:spPr>
          <a:xfrm flipH="1">
            <a:off x="8741048" y="3052753"/>
            <a:ext cx="777532" cy="24622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zh-CN" altLang="en-US" sz="1600">
                <a:latin typeface="+mn-ea"/>
              </a:rPr>
              <a:t>内容</a:t>
            </a: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xmlns="" id="{AFA60F1B-B005-404A-8ABA-E8BCE52E62B2}"/>
              </a:ext>
            </a:extLst>
          </p:cNvPr>
          <p:cNvSpPr txBox="1"/>
          <p:nvPr/>
        </p:nvSpPr>
        <p:spPr>
          <a:xfrm flipH="1">
            <a:off x="9995449" y="4793728"/>
            <a:ext cx="777532" cy="24622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zh-CN" altLang="en-US" sz="1600">
                <a:latin typeface="+mn-ea"/>
              </a:rPr>
              <a:t>内容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xmlns="" id="{062ADFF5-9EF2-4E61-ADEF-8F1745A4AB8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请在此处输入标题</a:t>
            </a:r>
          </a:p>
        </p:txBody>
      </p:sp>
      <p:pic>
        <p:nvPicPr>
          <p:cNvPr id="36" name="图片占位符 35" descr="图片包含 游戏机, 物体, 自然, 星星&#10;&#10;描述已自动生成">
            <a:extLst>
              <a:ext uri="{FF2B5EF4-FFF2-40B4-BE49-F238E27FC236}">
                <a16:creationId xmlns:a16="http://schemas.microsoft.com/office/drawing/2014/main" xmlns="" id="{EFDAC90C-E947-4BBE-B436-5A31D78F860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36" r="21736"/>
          <a:stretch>
            <a:fillRect/>
          </a:stretch>
        </p:blipFill>
        <p:spPr/>
      </p:pic>
      <p:pic>
        <p:nvPicPr>
          <p:cNvPr id="49" name="图片占位符 48" descr="城市街道与高楼大厦的桥&#10;&#10;描述已自动生成">
            <a:extLst>
              <a:ext uri="{FF2B5EF4-FFF2-40B4-BE49-F238E27FC236}">
                <a16:creationId xmlns:a16="http://schemas.microsoft.com/office/drawing/2014/main" xmlns="" id="{669CF193-BD26-4332-AAA4-89E58E52F579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15" r="12315"/>
          <a:stretch>
            <a:fillRect/>
          </a:stretch>
        </p:blipFill>
        <p:spPr/>
      </p:pic>
      <p:pic>
        <p:nvPicPr>
          <p:cNvPr id="52" name="图片占位符 51" descr="建筑的高楼&#10;&#10;描述已自动生成">
            <a:extLst>
              <a:ext uri="{FF2B5EF4-FFF2-40B4-BE49-F238E27FC236}">
                <a16:creationId xmlns:a16="http://schemas.microsoft.com/office/drawing/2014/main" xmlns="" id="{65F50082-26F3-401D-A542-0DE6ADF1878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7" b="1717"/>
          <a:stretch>
            <a:fillRect/>
          </a:stretch>
        </p:blipFill>
        <p:spPr/>
      </p:pic>
      <p:pic>
        <p:nvPicPr>
          <p:cNvPr id="56" name="图片占位符 55" descr="图片包含 黑暗, 灯光, 水, 夜晚&#10;&#10;描述已自动生成">
            <a:extLst>
              <a:ext uri="{FF2B5EF4-FFF2-40B4-BE49-F238E27FC236}">
                <a16:creationId xmlns:a16="http://schemas.microsoft.com/office/drawing/2014/main" xmlns="" id="{086F04D8-FDAF-4539-94AF-A6785527A13F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29" r="12129"/>
          <a:stretch>
            <a:fillRect/>
          </a:stretch>
        </p:blipFill>
        <p:spPr/>
      </p:pic>
      <p:pic>
        <p:nvPicPr>
          <p:cNvPr id="54" name="图片占位符 53" descr="图片包含 游戏机, 物体, 星星&#10;&#10;描述已自动生成">
            <a:extLst>
              <a:ext uri="{FF2B5EF4-FFF2-40B4-BE49-F238E27FC236}">
                <a16:creationId xmlns:a16="http://schemas.microsoft.com/office/drawing/2014/main" xmlns="" id="{1DE49324-9EA4-41DE-AFD9-51738FC2355E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21" r="21921"/>
          <a:stretch>
            <a:fillRect/>
          </a:stretch>
        </p:blipFill>
        <p:spPr/>
      </p:pic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E1FF2A5A-FBC8-4C42-BDA4-02C05C241FD7}"/>
              </a:ext>
            </a:extLst>
          </p:cNvPr>
          <p:cNvSpPr txBox="1"/>
          <p:nvPr/>
        </p:nvSpPr>
        <p:spPr>
          <a:xfrm>
            <a:off x="5610078" y="4608290"/>
            <a:ext cx="971844" cy="21544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zh-CN" altLang="en-US" sz="1400">
                <a:latin typeface="+mn-ea"/>
              </a:rPr>
              <a:t>输入内容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0A1C3603-7D41-4AF5-A581-EE3108036F61}"/>
              </a:ext>
            </a:extLst>
          </p:cNvPr>
          <p:cNvSpPr txBox="1"/>
          <p:nvPr/>
        </p:nvSpPr>
        <p:spPr>
          <a:xfrm>
            <a:off x="6981530" y="4608290"/>
            <a:ext cx="971844" cy="21544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zh-CN" altLang="en-US" sz="1400">
                <a:latin typeface="+mn-ea"/>
              </a:rPr>
              <a:t>输入内容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674A17C3-B250-4057-9F67-1C912268C7FF}"/>
              </a:ext>
            </a:extLst>
          </p:cNvPr>
          <p:cNvSpPr txBox="1"/>
          <p:nvPr/>
        </p:nvSpPr>
        <p:spPr>
          <a:xfrm>
            <a:off x="4905169" y="5994026"/>
            <a:ext cx="971844" cy="21544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zh-CN" altLang="en-US" sz="1400">
                <a:latin typeface="+mn-ea"/>
              </a:rPr>
              <a:t>输入内容</a:t>
            </a:r>
            <a:endParaRPr lang="zh-CN" altLang="en-US" sz="1400" dirty="0" err="1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42873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椭圆 174">
            <a:extLst>
              <a:ext uri="{FF2B5EF4-FFF2-40B4-BE49-F238E27FC236}">
                <a16:creationId xmlns:a16="http://schemas.microsoft.com/office/drawing/2014/main" xmlns="" id="{696859E1-3EBD-4D6F-9D88-102B9863ADF0}"/>
              </a:ext>
            </a:extLst>
          </p:cNvPr>
          <p:cNvSpPr/>
          <p:nvPr/>
        </p:nvSpPr>
        <p:spPr>
          <a:xfrm>
            <a:off x="5100637" y="1422010"/>
            <a:ext cx="1990726" cy="1965568"/>
          </a:xfrm>
          <a:prstGeom prst="ellipse">
            <a:avLst/>
          </a:prstGeom>
          <a:gradFill>
            <a:gsLst>
              <a:gs pos="0">
                <a:schemeClr val="accent1">
                  <a:alpha val="15000"/>
                </a:schemeClr>
              </a:gs>
              <a:gs pos="100000">
                <a:schemeClr val="accent2">
                  <a:alpha val="0"/>
                </a:schemeClr>
              </a:gs>
            </a:gsLst>
            <a:lin ang="5400000" scaled="1"/>
          </a:gradFill>
          <a:ln w="12700" cap="flat" cmpd="sng" algn="ctr">
            <a:gradFill>
              <a:gsLst>
                <a:gs pos="0">
                  <a:schemeClr val="accent2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78" name="矩形 177">
            <a:extLst>
              <a:ext uri="{FF2B5EF4-FFF2-40B4-BE49-F238E27FC236}">
                <a16:creationId xmlns:a16="http://schemas.microsoft.com/office/drawing/2014/main" xmlns="" id="{6924E96B-19F0-45A9-B9D3-72E71B0966A9}"/>
              </a:ext>
            </a:extLst>
          </p:cNvPr>
          <p:cNvSpPr/>
          <p:nvPr/>
        </p:nvSpPr>
        <p:spPr>
          <a:xfrm>
            <a:off x="5640747" y="1760441"/>
            <a:ext cx="910506" cy="55399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>
                <a:gradFill flip="none" rotWithShape="1"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请在此处</a:t>
            </a:r>
            <a:endParaRPr lang="en-US" altLang="zh-CN">
              <a:gradFill flip="none" rotWithShape="1">
                <a:gsLst>
                  <a:gs pos="100000">
                    <a:schemeClr val="accent2"/>
                  </a:gs>
                  <a:gs pos="0">
                    <a:schemeClr val="accent1"/>
                  </a:gs>
                </a:gsLst>
                <a:lin ang="2700000" scaled="1"/>
                <a:tileRect/>
              </a:gradFill>
              <a:latin typeface="+mj-ea"/>
              <a:ea typeface="+mj-ea"/>
            </a:endParaRPr>
          </a:p>
          <a:p>
            <a:pPr algn="ctr"/>
            <a:r>
              <a:rPr lang="zh-CN" altLang="en-US">
                <a:gradFill flip="none" rotWithShape="1"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输入内容</a:t>
            </a:r>
          </a:p>
        </p:txBody>
      </p:sp>
      <p:sp>
        <p:nvSpPr>
          <p:cNvPr id="179" name="矩形 178">
            <a:extLst>
              <a:ext uri="{FF2B5EF4-FFF2-40B4-BE49-F238E27FC236}">
                <a16:creationId xmlns:a16="http://schemas.microsoft.com/office/drawing/2014/main" xmlns="" id="{94D5A9B2-5840-4E7B-AE37-593D60D57D9E}"/>
              </a:ext>
            </a:extLst>
          </p:cNvPr>
          <p:cNvSpPr/>
          <p:nvPr/>
        </p:nvSpPr>
        <p:spPr>
          <a:xfrm>
            <a:off x="4968336" y="2390167"/>
            <a:ext cx="2255328" cy="532838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>
                <a:latin typeface="+mn-ea"/>
              </a:rPr>
              <a:t>请在此处输入内容</a:t>
            </a:r>
          </a:p>
          <a:p>
            <a:pPr algn="ctr">
              <a:lnSpc>
                <a:spcPct val="130000"/>
              </a:lnSpc>
            </a:pPr>
            <a:r>
              <a:rPr lang="zh-CN" altLang="en-US" sz="1400">
                <a:latin typeface="+mn-ea"/>
              </a:rPr>
              <a:t>请在此处输入内容</a:t>
            </a:r>
          </a:p>
        </p:txBody>
      </p:sp>
      <p:sp>
        <p:nvSpPr>
          <p:cNvPr id="184" name="平行四边形 183">
            <a:extLst>
              <a:ext uri="{FF2B5EF4-FFF2-40B4-BE49-F238E27FC236}">
                <a16:creationId xmlns:a16="http://schemas.microsoft.com/office/drawing/2014/main" xmlns="" id="{46B97AFD-A83D-4EAB-8139-C179BEBF0FD1}"/>
              </a:ext>
            </a:extLst>
          </p:cNvPr>
          <p:cNvSpPr/>
          <p:nvPr/>
        </p:nvSpPr>
        <p:spPr>
          <a:xfrm>
            <a:off x="6464216" y="2123805"/>
            <a:ext cx="3685623" cy="1055703"/>
          </a:xfrm>
          <a:prstGeom prst="parallelogram">
            <a:avLst>
              <a:gd name="adj" fmla="val 40202"/>
            </a:avLst>
          </a:prstGeom>
          <a:gradFill>
            <a:gsLst>
              <a:gs pos="0">
                <a:schemeClr val="accent2">
                  <a:alpha val="17000"/>
                </a:schemeClr>
              </a:gs>
              <a:gs pos="71000">
                <a:schemeClr val="accent2">
                  <a:alpha val="0"/>
                </a:schemeClr>
              </a:gs>
            </a:gsLst>
            <a:lin ang="8100000" scaled="0"/>
          </a:gradFill>
          <a:ln w="6350" cap="flat">
            <a:gradFill>
              <a:gsLst>
                <a:gs pos="0">
                  <a:schemeClr val="accent1"/>
                </a:gs>
                <a:gs pos="54000">
                  <a:schemeClr val="accent1">
                    <a:alpha val="0"/>
                  </a:schemeClr>
                </a:gs>
              </a:gsLst>
              <a:lin ang="8100000" scaled="0"/>
            </a:gra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4983" tIns="54983" rIns="54983" bIns="54983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109965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65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cs typeface="+mn-cs"/>
              <a:sym typeface="Arial"/>
            </a:endParaRPr>
          </a:p>
        </p:txBody>
      </p:sp>
      <p:sp>
        <p:nvSpPr>
          <p:cNvPr id="182" name="矩形 181">
            <a:extLst>
              <a:ext uri="{FF2B5EF4-FFF2-40B4-BE49-F238E27FC236}">
                <a16:creationId xmlns:a16="http://schemas.microsoft.com/office/drawing/2014/main" xmlns="" id="{8FAA4E16-622E-4616-A407-93EA954E3DBB}"/>
              </a:ext>
            </a:extLst>
          </p:cNvPr>
          <p:cNvSpPr/>
          <p:nvPr/>
        </p:nvSpPr>
        <p:spPr>
          <a:xfrm>
            <a:off x="7185726" y="2383925"/>
            <a:ext cx="2164307" cy="532838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>
                <a:latin typeface="+mn-ea"/>
              </a:rPr>
              <a:t>请在此处输入内容</a:t>
            </a:r>
          </a:p>
          <a:p>
            <a:pPr>
              <a:lnSpc>
                <a:spcPct val="130000"/>
              </a:lnSpc>
            </a:pPr>
            <a:r>
              <a:rPr lang="zh-CN" altLang="en-US" sz="1400">
                <a:latin typeface="+mn-ea"/>
              </a:rPr>
              <a:t>请在此处输入内容</a:t>
            </a:r>
          </a:p>
        </p:txBody>
      </p:sp>
      <p:sp>
        <p:nvSpPr>
          <p:cNvPr id="185" name="Shape 2023">
            <a:extLst>
              <a:ext uri="{FF2B5EF4-FFF2-40B4-BE49-F238E27FC236}">
                <a16:creationId xmlns:a16="http://schemas.microsoft.com/office/drawing/2014/main" xmlns="" id="{61C7EE14-877D-4E20-A5FE-40ED1E0AC96A}"/>
              </a:ext>
            </a:extLst>
          </p:cNvPr>
          <p:cNvSpPr/>
          <p:nvPr/>
        </p:nvSpPr>
        <p:spPr>
          <a:xfrm>
            <a:off x="7283132" y="1344880"/>
            <a:ext cx="3973091" cy="67710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>
            <a:lvl1pPr algn="l">
              <a:lnSpc>
                <a:spcPct val="120000"/>
              </a:lnSpc>
              <a:spcBef>
                <a:spcPts val="2500"/>
              </a:spcBef>
              <a:defRPr sz="2000">
                <a:solidFill>
                  <a:srgbClr val="53585F"/>
                </a:solidFill>
              </a:defRPr>
            </a:lvl1pPr>
          </a:lstStyle>
          <a:p>
            <a:pPr lv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prstClr val="white"/>
              </a:buClr>
              <a:defRPr/>
            </a:pPr>
            <a:r>
              <a:rPr lang="zh-CN" altLang="en-US" sz="4400">
                <a:ln w="6350">
                  <a:gradFill>
                    <a:gsLst>
                      <a:gs pos="0">
                        <a:schemeClr val="accent2"/>
                      </a:gs>
                      <a:gs pos="100000">
                        <a:schemeClr val="accent2">
                          <a:alpha val="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accent2">
                        <a:alpha val="50000"/>
                      </a:schemeClr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5400000" scaled="0"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ea"/>
              </a:rPr>
              <a:t>分支</a:t>
            </a:r>
            <a:r>
              <a:rPr lang="en-US" altLang="zh-CN" sz="4400">
                <a:ln w="6350">
                  <a:gradFill>
                    <a:gsLst>
                      <a:gs pos="0">
                        <a:schemeClr val="accent2"/>
                      </a:gs>
                      <a:gs pos="100000">
                        <a:schemeClr val="accent2">
                          <a:alpha val="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accent2">
                        <a:alpha val="50000"/>
                      </a:schemeClr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5400000" scaled="0"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ea"/>
              </a:rPr>
              <a:t>2</a:t>
            </a:r>
            <a:endParaRPr lang="zh-CN" altLang="en-US" sz="4400" dirty="0">
              <a:ln w="6350">
                <a:gradFill>
                  <a:gsLst>
                    <a:gs pos="0">
                      <a:schemeClr val="accent2"/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5400000" scaled="1"/>
                </a:gradFill>
              </a:ln>
              <a:gradFill>
                <a:gsLst>
                  <a:gs pos="0">
                    <a:schemeClr val="accent2">
                      <a:alpha val="50000"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0"/>
              </a:gra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  <a:sym typeface="+mn-ea"/>
            </a:endParaRPr>
          </a:p>
        </p:txBody>
      </p:sp>
      <p:sp>
        <p:nvSpPr>
          <p:cNvPr id="189" name="平行四边形 188">
            <a:extLst>
              <a:ext uri="{FF2B5EF4-FFF2-40B4-BE49-F238E27FC236}">
                <a16:creationId xmlns:a16="http://schemas.microsoft.com/office/drawing/2014/main" xmlns="" id="{6AB41A84-9173-47F2-8BDF-CE620E97CFE8}"/>
              </a:ext>
            </a:extLst>
          </p:cNvPr>
          <p:cNvSpPr/>
          <p:nvPr/>
        </p:nvSpPr>
        <p:spPr>
          <a:xfrm flipH="1">
            <a:off x="1986686" y="2123805"/>
            <a:ext cx="3685623" cy="1055703"/>
          </a:xfrm>
          <a:prstGeom prst="parallelogram">
            <a:avLst>
              <a:gd name="adj" fmla="val 40202"/>
            </a:avLst>
          </a:prstGeom>
          <a:gradFill>
            <a:gsLst>
              <a:gs pos="0">
                <a:schemeClr val="accent2">
                  <a:alpha val="17000"/>
                </a:schemeClr>
              </a:gs>
              <a:gs pos="71000">
                <a:schemeClr val="accent2">
                  <a:alpha val="0"/>
                </a:schemeClr>
              </a:gs>
            </a:gsLst>
            <a:lin ang="8100000" scaled="0"/>
          </a:gradFill>
          <a:ln w="6350" cap="flat">
            <a:gradFill>
              <a:gsLst>
                <a:gs pos="0">
                  <a:schemeClr val="accent1"/>
                </a:gs>
                <a:gs pos="54000">
                  <a:schemeClr val="accent1">
                    <a:alpha val="0"/>
                  </a:schemeClr>
                </a:gs>
              </a:gsLst>
              <a:lin ang="8100000" scaled="0"/>
            </a:gra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4983" tIns="54983" rIns="54983" bIns="54983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109965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65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cs typeface="+mn-cs"/>
              <a:sym typeface="Arial"/>
            </a:endParaRPr>
          </a:p>
        </p:txBody>
      </p:sp>
      <p:sp>
        <p:nvSpPr>
          <p:cNvPr id="190" name="矩形 189">
            <a:extLst>
              <a:ext uri="{FF2B5EF4-FFF2-40B4-BE49-F238E27FC236}">
                <a16:creationId xmlns:a16="http://schemas.microsoft.com/office/drawing/2014/main" xmlns="" id="{4EF6157D-3FEB-4648-96CE-F6E9542E0069}"/>
              </a:ext>
            </a:extLst>
          </p:cNvPr>
          <p:cNvSpPr/>
          <p:nvPr/>
        </p:nvSpPr>
        <p:spPr>
          <a:xfrm flipH="1">
            <a:off x="2786492" y="2383925"/>
            <a:ext cx="2164307" cy="532838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>
                <a:latin typeface="+mn-ea"/>
              </a:rPr>
              <a:t>请在此处输入内容</a:t>
            </a:r>
          </a:p>
          <a:p>
            <a:pPr algn="r">
              <a:lnSpc>
                <a:spcPct val="130000"/>
              </a:lnSpc>
            </a:pPr>
            <a:r>
              <a:rPr lang="zh-CN" altLang="en-US" sz="1400">
                <a:latin typeface="+mn-ea"/>
              </a:rPr>
              <a:t>请在此处输入内容</a:t>
            </a:r>
          </a:p>
        </p:txBody>
      </p:sp>
      <p:sp>
        <p:nvSpPr>
          <p:cNvPr id="191" name="Shape 2023">
            <a:extLst>
              <a:ext uri="{FF2B5EF4-FFF2-40B4-BE49-F238E27FC236}">
                <a16:creationId xmlns:a16="http://schemas.microsoft.com/office/drawing/2014/main" xmlns="" id="{D5789D44-42B3-49FE-8A5E-25EE8D02144F}"/>
              </a:ext>
            </a:extLst>
          </p:cNvPr>
          <p:cNvSpPr/>
          <p:nvPr/>
        </p:nvSpPr>
        <p:spPr>
          <a:xfrm>
            <a:off x="695325" y="1344880"/>
            <a:ext cx="4273011" cy="67710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>
            <a:lvl1pPr algn="l">
              <a:lnSpc>
                <a:spcPct val="120000"/>
              </a:lnSpc>
              <a:spcBef>
                <a:spcPts val="2500"/>
              </a:spcBef>
              <a:defRPr sz="2000">
                <a:solidFill>
                  <a:srgbClr val="53585F"/>
                </a:solidFill>
              </a:defRPr>
            </a:lvl1pPr>
          </a:lstStyle>
          <a:p>
            <a:pPr lvl="0" algn="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prstClr val="white"/>
              </a:buClr>
              <a:defRPr/>
            </a:pPr>
            <a:r>
              <a:rPr lang="zh-CN" altLang="en-US" sz="4400" dirty="0">
                <a:ln w="6350">
                  <a:gradFill>
                    <a:gsLst>
                      <a:gs pos="0">
                        <a:schemeClr val="accent2"/>
                      </a:gs>
                      <a:gs pos="100000">
                        <a:schemeClr val="accent2">
                          <a:alpha val="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accent2">
                        <a:alpha val="50000"/>
                      </a:schemeClr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5400000" scaled="0"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ea"/>
              </a:rPr>
              <a:t>分支</a:t>
            </a:r>
            <a:r>
              <a:rPr lang="en-US" altLang="zh-CN" sz="4400" dirty="0">
                <a:ln w="6350">
                  <a:gradFill>
                    <a:gsLst>
                      <a:gs pos="0">
                        <a:schemeClr val="accent2"/>
                      </a:gs>
                      <a:gs pos="100000">
                        <a:schemeClr val="accent2">
                          <a:alpha val="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accent2">
                        <a:alpha val="50000"/>
                      </a:schemeClr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5400000" scaled="0"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ea"/>
              </a:rPr>
              <a:t>1</a:t>
            </a:r>
            <a:endParaRPr lang="zh-CN" altLang="en-US" sz="4400" dirty="0">
              <a:ln w="6350">
                <a:gradFill>
                  <a:gsLst>
                    <a:gs pos="0">
                      <a:schemeClr val="accent2"/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5400000" scaled="1"/>
                </a:gradFill>
              </a:ln>
              <a:gradFill>
                <a:gsLst>
                  <a:gs pos="0">
                    <a:schemeClr val="accent2">
                      <a:alpha val="50000"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0"/>
              </a:gra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  <a:sym typeface="+mn-ea"/>
            </a:endParaRP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xmlns="" id="{1276DAF1-E112-41FE-A4A9-7434F46647A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请在此处输入标题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D8BAA5AE-5F67-43D2-BF26-BAA72F59F993}"/>
              </a:ext>
            </a:extLst>
          </p:cNvPr>
          <p:cNvGrpSpPr/>
          <p:nvPr/>
        </p:nvGrpSpPr>
        <p:grpSpPr>
          <a:xfrm>
            <a:off x="2580853" y="5288997"/>
            <a:ext cx="7030294" cy="1337160"/>
            <a:chOff x="1020427" y="5824514"/>
            <a:chExt cx="10972800" cy="2087024"/>
          </a:xfrm>
        </p:grpSpPr>
        <p:sp>
          <p:nvSpPr>
            <p:cNvPr id="15" name="Oval 8_1_1">
              <a:extLst>
                <a:ext uri="{FF2B5EF4-FFF2-40B4-BE49-F238E27FC236}">
                  <a16:creationId xmlns:a16="http://schemas.microsoft.com/office/drawing/2014/main" xmlns="" id="{9189A001-E05F-4307-AEBE-824C990A821B}"/>
                </a:ext>
              </a:extLst>
            </p:cNvPr>
            <p:cNvSpPr/>
            <p:nvPr/>
          </p:nvSpPr>
          <p:spPr>
            <a:xfrm>
              <a:off x="1020427" y="5824514"/>
              <a:ext cx="10972800" cy="2087024"/>
            </a:xfrm>
            <a:prstGeom prst="ellipse">
              <a:avLst/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2">
                    <a:alpha val="3000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Oval 8_1">
              <a:extLst>
                <a:ext uri="{FF2B5EF4-FFF2-40B4-BE49-F238E27FC236}">
                  <a16:creationId xmlns:a16="http://schemas.microsoft.com/office/drawing/2014/main" xmlns="" id="{54DD68C0-DF63-4F48-AD27-B971030F1B39}"/>
                </a:ext>
              </a:extLst>
            </p:cNvPr>
            <p:cNvSpPr/>
            <p:nvPr/>
          </p:nvSpPr>
          <p:spPr>
            <a:xfrm>
              <a:off x="2988927" y="5999575"/>
              <a:ext cx="7035800" cy="1338208"/>
            </a:xfrm>
            <a:prstGeom prst="ellipse">
              <a:avLst/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2">
                    <a:alpha val="3000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xmlns="" id="{EBFF5E2D-20AA-4861-B3C7-0F44DE96433F}"/>
                </a:ext>
              </a:extLst>
            </p:cNvPr>
            <p:cNvSpPr/>
            <p:nvPr/>
          </p:nvSpPr>
          <p:spPr>
            <a:xfrm>
              <a:off x="4354754" y="6139740"/>
              <a:ext cx="4304146" cy="818648"/>
            </a:xfrm>
            <a:prstGeom prst="ellipse">
              <a:avLst/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2">
                    <a:alpha val="5000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6F24A048-18D4-46CA-A4E6-FD45B99528F6}"/>
              </a:ext>
            </a:extLst>
          </p:cNvPr>
          <p:cNvSpPr/>
          <p:nvPr/>
        </p:nvSpPr>
        <p:spPr>
          <a:xfrm>
            <a:off x="695327" y="4132037"/>
            <a:ext cx="10801348" cy="11008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>
                <a:latin typeface="+mn-ea"/>
              </a:rPr>
              <a:t>社会上习惯于把科学和技术连在一起，统称为科学技术，简称科技。实际二者既有密切联系，又有重要区别。科学解决理论问题，技术解决实际问题。科学要解决的问题，是发现自然界中确凿的事实与现象之间的关系，并建立理论把事实与现象联系起来；技术的任务则是把科学的成果应用到实际问题中去。科学主要是和未知的领域打交道，其进展，尤其是重大的突破，是难以预料的；技术是在相对成熟的领域内工作，可以做比较准确的规划。</a:t>
            </a:r>
          </a:p>
        </p:txBody>
      </p:sp>
    </p:spTree>
    <p:extLst>
      <p:ext uri="{BB962C8B-B14F-4D97-AF65-F5344CB8AC3E}">
        <p14:creationId xmlns:p14="http://schemas.microsoft.com/office/powerpoint/2010/main" val="1163163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梯形 77">
            <a:extLst>
              <a:ext uri="{FF2B5EF4-FFF2-40B4-BE49-F238E27FC236}">
                <a16:creationId xmlns:a16="http://schemas.microsoft.com/office/drawing/2014/main" xmlns="" id="{AEE4672D-B44B-4631-846F-050C111BE307}"/>
              </a:ext>
            </a:extLst>
          </p:cNvPr>
          <p:cNvSpPr/>
          <p:nvPr/>
        </p:nvSpPr>
        <p:spPr>
          <a:xfrm rot="16200000" flipH="1">
            <a:off x="8404553" y="391018"/>
            <a:ext cx="2046230" cy="3275682"/>
          </a:xfrm>
          <a:prstGeom prst="trapezoid">
            <a:avLst>
              <a:gd name="adj" fmla="val 15253"/>
            </a:avLst>
          </a:prstGeom>
          <a:gradFill flip="none" rotWithShape="1">
            <a:gsLst>
              <a:gs pos="0">
                <a:schemeClr val="accent1">
                  <a:alpha val="15000"/>
                </a:schemeClr>
              </a:gs>
              <a:gs pos="100000">
                <a:schemeClr val="accent2">
                  <a:alpha val="0"/>
                </a:schemeClr>
              </a:gs>
            </a:gsLst>
            <a:lin ang="16200000" scaled="1"/>
            <a:tileRect/>
          </a:gradFill>
          <a:ln w="12700" cap="flat" cmpd="sng" algn="ctr">
            <a:gradFill flip="none" rotWithShape="1">
              <a:gsLst>
                <a:gs pos="0">
                  <a:schemeClr val="accent2"/>
                </a:gs>
                <a:gs pos="100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梯形 76">
            <a:extLst>
              <a:ext uri="{FF2B5EF4-FFF2-40B4-BE49-F238E27FC236}">
                <a16:creationId xmlns:a16="http://schemas.microsoft.com/office/drawing/2014/main" xmlns="" id="{B188949E-A1CA-4E5E-BC71-F82CC055482A}"/>
              </a:ext>
            </a:extLst>
          </p:cNvPr>
          <p:cNvSpPr/>
          <p:nvPr/>
        </p:nvSpPr>
        <p:spPr>
          <a:xfrm rot="5400000">
            <a:off x="1741217" y="391018"/>
            <a:ext cx="2046230" cy="3275682"/>
          </a:xfrm>
          <a:prstGeom prst="trapezoid">
            <a:avLst>
              <a:gd name="adj" fmla="val 15253"/>
            </a:avLst>
          </a:prstGeom>
          <a:gradFill flip="none" rotWithShape="1">
            <a:gsLst>
              <a:gs pos="0">
                <a:schemeClr val="accent1">
                  <a:alpha val="15000"/>
                </a:schemeClr>
              </a:gs>
              <a:gs pos="100000">
                <a:schemeClr val="accent2">
                  <a:alpha val="0"/>
                </a:schemeClr>
              </a:gs>
            </a:gsLst>
            <a:lin ang="16200000" scaled="1"/>
            <a:tileRect/>
          </a:gradFill>
          <a:ln w="12700" cap="flat" cmpd="sng" algn="ctr">
            <a:gradFill flip="none" rotWithShape="1">
              <a:gsLst>
                <a:gs pos="0">
                  <a:schemeClr val="accent2"/>
                </a:gs>
                <a:gs pos="100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xmlns="" id="{B1F090B7-48D5-4748-9BC1-4CE373B99E07}"/>
              </a:ext>
            </a:extLst>
          </p:cNvPr>
          <p:cNvSpPr/>
          <p:nvPr/>
        </p:nvSpPr>
        <p:spPr>
          <a:xfrm>
            <a:off x="5118101" y="1806177"/>
            <a:ext cx="1955800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3200">
                <a:gradFill flip="none" rotWithShape="1">
                  <a:gsLst>
                    <a:gs pos="29448">
                      <a:schemeClr val="tx1"/>
                    </a:gs>
                    <a:gs pos="11000">
                      <a:schemeClr val="tx1">
                        <a:lumMod val="95000"/>
                      </a:schemeClr>
                    </a:gs>
                    <a:gs pos="63000">
                      <a:schemeClr val="tx1">
                        <a:lumMod val="75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sym typeface="Arial" charset="0"/>
              </a:rPr>
              <a:t>输入内容</a:t>
            </a:r>
            <a:endParaRPr lang="zh-CN" altLang="en-US" sz="3200">
              <a:gradFill flip="none" rotWithShape="1">
                <a:gsLst>
                  <a:gs pos="29448">
                    <a:schemeClr val="tx1"/>
                  </a:gs>
                  <a:gs pos="11000">
                    <a:schemeClr val="tx1">
                      <a:lumMod val="95000"/>
                    </a:schemeClr>
                  </a:gs>
                  <a:gs pos="63000">
                    <a:schemeClr val="tx1">
                      <a:lumMod val="75000"/>
                    </a:schemeClr>
                  </a:gs>
                </a:gsLst>
                <a:lin ang="54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82" name="椭圆 81">
            <a:extLst>
              <a:ext uri="{FF2B5EF4-FFF2-40B4-BE49-F238E27FC236}">
                <a16:creationId xmlns:a16="http://schemas.microsoft.com/office/drawing/2014/main" xmlns="" id="{0861599E-6DCE-4538-84E6-D8EFB5B24E50}"/>
              </a:ext>
            </a:extLst>
          </p:cNvPr>
          <p:cNvSpPr/>
          <p:nvPr/>
        </p:nvSpPr>
        <p:spPr>
          <a:xfrm>
            <a:off x="4876800" y="879365"/>
            <a:ext cx="2438400" cy="2438398"/>
          </a:xfrm>
          <a:prstGeom prst="ellipse">
            <a:avLst/>
          </a:prstGeom>
          <a:noFill/>
          <a:ln>
            <a:gradFill>
              <a:gsLst>
                <a:gs pos="50000">
                  <a:schemeClr val="accent2"/>
                </a:gs>
                <a:gs pos="24000">
                  <a:schemeClr val="accent1">
                    <a:alpha val="0"/>
                  </a:schemeClr>
                </a:gs>
                <a:gs pos="73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Oval 81_1">
            <a:extLst>
              <a:ext uri="{FF2B5EF4-FFF2-40B4-BE49-F238E27FC236}">
                <a16:creationId xmlns:a16="http://schemas.microsoft.com/office/drawing/2014/main" xmlns="" id="{80C7A7DA-983F-4A63-9FE7-DCCEA92843B9}"/>
              </a:ext>
            </a:extLst>
          </p:cNvPr>
          <p:cNvSpPr/>
          <p:nvPr/>
        </p:nvSpPr>
        <p:spPr>
          <a:xfrm>
            <a:off x="4989300" y="991865"/>
            <a:ext cx="2213400" cy="2213398"/>
          </a:xfrm>
          <a:prstGeom prst="ellipse">
            <a:avLst/>
          </a:prstGeom>
          <a:noFill/>
          <a:ln>
            <a:gradFill>
              <a:gsLst>
                <a:gs pos="50000">
                  <a:schemeClr val="accent2"/>
                </a:gs>
                <a:gs pos="24000">
                  <a:schemeClr val="accent1">
                    <a:alpha val="0"/>
                  </a:schemeClr>
                </a:gs>
                <a:gs pos="73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梯形 83">
            <a:extLst>
              <a:ext uri="{FF2B5EF4-FFF2-40B4-BE49-F238E27FC236}">
                <a16:creationId xmlns:a16="http://schemas.microsoft.com/office/drawing/2014/main" xmlns="" id="{FC1DEC94-910D-4516-AFC3-25F8BE6454A3}"/>
              </a:ext>
            </a:extLst>
          </p:cNvPr>
          <p:cNvSpPr/>
          <p:nvPr/>
        </p:nvSpPr>
        <p:spPr>
          <a:xfrm rot="5400000">
            <a:off x="-71507" y="1727588"/>
            <a:ext cx="1793452" cy="602542"/>
          </a:xfrm>
          <a:prstGeom prst="trapezoid">
            <a:avLst>
              <a:gd name="adj" fmla="val 15253"/>
            </a:avLst>
          </a:prstGeom>
          <a:gradFill flip="none" rotWithShape="1">
            <a:gsLst>
              <a:gs pos="0">
                <a:schemeClr val="accent1">
                  <a:alpha val="15000"/>
                </a:schemeClr>
              </a:gs>
              <a:gs pos="100000">
                <a:schemeClr val="accent2">
                  <a:alpha val="0"/>
                </a:schemeClr>
              </a:gs>
            </a:gsLst>
            <a:lin ang="16200000" scaled="1"/>
            <a:tileRect/>
          </a:gradFill>
          <a:ln w="12700" cap="flat" cmpd="sng" algn="ctr">
            <a:gradFill flip="none" rotWithShape="1">
              <a:gsLst>
                <a:gs pos="0">
                  <a:schemeClr val="accent2"/>
                </a:gs>
                <a:gs pos="100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梯形 84">
            <a:extLst>
              <a:ext uri="{FF2B5EF4-FFF2-40B4-BE49-F238E27FC236}">
                <a16:creationId xmlns:a16="http://schemas.microsoft.com/office/drawing/2014/main" xmlns="" id="{12CA4885-5614-4B50-9FB7-683EDE3BF949}"/>
              </a:ext>
            </a:extLst>
          </p:cNvPr>
          <p:cNvSpPr/>
          <p:nvPr/>
        </p:nvSpPr>
        <p:spPr>
          <a:xfrm rot="16200000" flipH="1">
            <a:off x="10478066" y="1727588"/>
            <a:ext cx="1793452" cy="602542"/>
          </a:xfrm>
          <a:prstGeom prst="trapezoid">
            <a:avLst>
              <a:gd name="adj" fmla="val 15253"/>
            </a:avLst>
          </a:prstGeom>
          <a:gradFill flip="none" rotWithShape="1">
            <a:gsLst>
              <a:gs pos="0">
                <a:schemeClr val="accent1">
                  <a:alpha val="15000"/>
                </a:schemeClr>
              </a:gs>
              <a:gs pos="100000">
                <a:schemeClr val="accent2">
                  <a:alpha val="0"/>
                </a:schemeClr>
              </a:gs>
            </a:gsLst>
            <a:lin ang="16200000" scaled="1"/>
            <a:tileRect/>
          </a:gradFill>
          <a:ln w="12700" cap="flat" cmpd="sng" algn="ctr">
            <a:gradFill flip="none" rotWithShape="1">
              <a:gsLst>
                <a:gs pos="0">
                  <a:schemeClr val="accent2"/>
                </a:gs>
                <a:gs pos="100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xmlns="" id="{2C78270A-2CE6-4F08-AB43-980C6505007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请在此处输入标题</a:t>
            </a: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xmlns="" id="{B34DE393-D2D6-4D26-9EA6-A7E48AB73D93}"/>
              </a:ext>
            </a:extLst>
          </p:cNvPr>
          <p:cNvSpPr/>
          <p:nvPr/>
        </p:nvSpPr>
        <p:spPr>
          <a:xfrm>
            <a:off x="9396683" y="1731702"/>
            <a:ext cx="1410643" cy="9392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>
                <a:solidFill>
                  <a:prstClr val="white"/>
                </a:solidFill>
              </a:rPr>
              <a:t>请在此处输入内容</a:t>
            </a:r>
            <a:endParaRPr lang="en-US" altLang="zh-CN" sz="1400">
              <a:solidFill>
                <a:prstClr val="white"/>
              </a:solidFill>
            </a:endParaRPr>
          </a:p>
          <a:p>
            <a:pPr algn="r">
              <a:lnSpc>
                <a:spcPct val="150000"/>
              </a:lnSpc>
            </a:pPr>
            <a:r>
              <a:rPr lang="zh-CN" altLang="en-US" sz="1400">
                <a:solidFill>
                  <a:prstClr val="white"/>
                </a:solidFill>
              </a:rPr>
              <a:t>请在此处输入内容</a:t>
            </a:r>
          </a:p>
          <a:p>
            <a:pPr algn="r">
              <a:lnSpc>
                <a:spcPct val="150000"/>
              </a:lnSpc>
            </a:pPr>
            <a:r>
              <a:rPr lang="zh-CN" altLang="en-US" sz="1400">
                <a:solidFill>
                  <a:prstClr val="white"/>
                </a:solidFill>
              </a:rPr>
              <a:t>请在此处输入内容</a:t>
            </a: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xmlns="" id="{1B35169C-33EF-40D2-8BAC-2559671A33BB}"/>
              </a:ext>
            </a:extLst>
          </p:cNvPr>
          <p:cNvSpPr/>
          <p:nvPr/>
        </p:nvSpPr>
        <p:spPr>
          <a:xfrm>
            <a:off x="1422400" y="1397874"/>
            <a:ext cx="2013372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zh-CN" altLang="en-US" sz="2000" b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latin typeface="+mj-ea"/>
                <a:ea typeface="+mj-ea"/>
              </a:rPr>
              <a:t>请在此处输入内容</a:t>
            </a: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xmlns="" id="{22123D38-E122-4108-AD70-F5BAC57E7566}"/>
              </a:ext>
            </a:extLst>
          </p:cNvPr>
          <p:cNvSpPr/>
          <p:nvPr/>
        </p:nvSpPr>
        <p:spPr>
          <a:xfrm>
            <a:off x="1422400" y="1731702"/>
            <a:ext cx="1410643" cy="9392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solidFill>
                  <a:prstClr val="white"/>
                </a:solidFill>
              </a:rPr>
              <a:t>请在此处输入内容</a:t>
            </a:r>
            <a:endParaRPr lang="en-US" altLang="zh-CN" sz="1400">
              <a:solidFill>
                <a:prstClr val="white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400">
                <a:solidFill>
                  <a:prstClr val="white"/>
                </a:solidFill>
              </a:rPr>
              <a:t>请在此处输入内容</a:t>
            </a:r>
          </a:p>
          <a:p>
            <a:pPr>
              <a:lnSpc>
                <a:spcPct val="150000"/>
              </a:lnSpc>
            </a:pPr>
            <a:r>
              <a:rPr lang="zh-CN" altLang="en-US" sz="1400">
                <a:solidFill>
                  <a:prstClr val="white"/>
                </a:solidFill>
              </a:rPr>
              <a:t>请在此处输入内容</a:t>
            </a:r>
          </a:p>
        </p:txBody>
      </p:sp>
      <p:sp>
        <p:nvSpPr>
          <p:cNvPr id="103" name="矩形 102">
            <a:extLst>
              <a:ext uri="{FF2B5EF4-FFF2-40B4-BE49-F238E27FC236}">
                <a16:creationId xmlns:a16="http://schemas.microsoft.com/office/drawing/2014/main" xmlns="" id="{9A65770F-6E1B-4FFF-81D1-7BC446699DFE}"/>
              </a:ext>
            </a:extLst>
          </p:cNvPr>
          <p:cNvSpPr/>
          <p:nvPr/>
        </p:nvSpPr>
        <p:spPr>
          <a:xfrm>
            <a:off x="3001945" y="4582732"/>
            <a:ext cx="670453" cy="1342182"/>
          </a:xfrm>
          <a:prstGeom prst="rect">
            <a:avLst/>
          </a:prstGeom>
          <a:gradFill flip="none" rotWithShape="1">
            <a:gsLst>
              <a:gs pos="100000">
                <a:schemeClr val="tx1">
                  <a:alpha val="12000"/>
                </a:schemeClr>
              </a:gs>
              <a:gs pos="0">
                <a:schemeClr val="tx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6350">
            <a:gradFill>
              <a:gsLst>
                <a:gs pos="0">
                  <a:schemeClr val="accent2"/>
                </a:gs>
                <a:gs pos="4700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eaVert" wrap="square" lIns="91437" tIns="45718" rIns="91437" bIns="457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66"/>
            <a:r>
              <a:rPr lang="zh-CN" altLang="en-US" sz="1600">
                <a:solidFill>
                  <a:prstClr val="white"/>
                </a:solidFill>
                <a:latin typeface="+mn-ea"/>
              </a:rPr>
              <a:t>输入内容</a:t>
            </a:r>
          </a:p>
        </p:txBody>
      </p:sp>
      <p:sp>
        <p:nvSpPr>
          <p:cNvPr id="104" name="矩形 103">
            <a:extLst>
              <a:ext uri="{FF2B5EF4-FFF2-40B4-BE49-F238E27FC236}">
                <a16:creationId xmlns:a16="http://schemas.microsoft.com/office/drawing/2014/main" xmlns="" id="{99E457E8-00A0-4203-9070-2F0975E3460B}"/>
              </a:ext>
            </a:extLst>
          </p:cNvPr>
          <p:cNvSpPr/>
          <p:nvPr/>
        </p:nvSpPr>
        <p:spPr>
          <a:xfrm>
            <a:off x="4099009" y="4582732"/>
            <a:ext cx="670453" cy="1342182"/>
          </a:xfrm>
          <a:prstGeom prst="rect">
            <a:avLst/>
          </a:prstGeom>
          <a:gradFill flip="none" rotWithShape="1">
            <a:gsLst>
              <a:gs pos="100000">
                <a:schemeClr val="tx1">
                  <a:alpha val="12000"/>
                </a:schemeClr>
              </a:gs>
              <a:gs pos="0">
                <a:schemeClr val="tx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6350">
            <a:gradFill>
              <a:gsLst>
                <a:gs pos="0">
                  <a:schemeClr val="accent2"/>
                </a:gs>
                <a:gs pos="4700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eaVert" wrap="square" lIns="91437" tIns="45718" rIns="91437" bIns="457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66"/>
            <a:r>
              <a:rPr lang="zh-CN" altLang="en-US" sz="1600">
                <a:solidFill>
                  <a:prstClr val="white"/>
                </a:solidFill>
                <a:latin typeface="+mn-ea"/>
              </a:rPr>
              <a:t>输入内容</a:t>
            </a:r>
          </a:p>
        </p:txBody>
      </p:sp>
      <p:sp>
        <p:nvSpPr>
          <p:cNvPr id="105" name="矩形 104">
            <a:extLst>
              <a:ext uri="{FF2B5EF4-FFF2-40B4-BE49-F238E27FC236}">
                <a16:creationId xmlns:a16="http://schemas.microsoft.com/office/drawing/2014/main" xmlns="" id="{29AB67DB-BC86-43E8-A003-81633F855D0E}"/>
              </a:ext>
            </a:extLst>
          </p:cNvPr>
          <p:cNvSpPr/>
          <p:nvPr/>
        </p:nvSpPr>
        <p:spPr>
          <a:xfrm>
            <a:off x="5196072" y="4582732"/>
            <a:ext cx="670453" cy="1342182"/>
          </a:xfrm>
          <a:prstGeom prst="rect">
            <a:avLst/>
          </a:prstGeom>
          <a:gradFill flip="none" rotWithShape="1">
            <a:gsLst>
              <a:gs pos="100000">
                <a:schemeClr val="tx1">
                  <a:alpha val="12000"/>
                </a:schemeClr>
              </a:gs>
              <a:gs pos="0">
                <a:schemeClr val="tx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6350">
            <a:gradFill>
              <a:gsLst>
                <a:gs pos="0">
                  <a:schemeClr val="accent2"/>
                </a:gs>
                <a:gs pos="4700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eaVert" wrap="square" lIns="91437" tIns="45718" rIns="91437" bIns="457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66"/>
            <a:r>
              <a:rPr lang="zh-CN" altLang="en-US" sz="1600">
                <a:solidFill>
                  <a:prstClr val="white"/>
                </a:solidFill>
                <a:latin typeface="+mn-ea"/>
              </a:rPr>
              <a:t>输入内容</a:t>
            </a:r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xmlns="" id="{02B67D2A-532F-4FF6-8010-9C16DEF446CB}"/>
              </a:ext>
            </a:extLst>
          </p:cNvPr>
          <p:cNvSpPr/>
          <p:nvPr/>
        </p:nvSpPr>
        <p:spPr>
          <a:xfrm>
            <a:off x="6293136" y="4582732"/>
            <a:ext cx="670453" cy="1342182"/>
          </a:xfrm>
          <a:prstGeom prst="rect">
            <a:avLst/>
          </a:prstGeom>
          <a:gradFill flip="none" rotWithShape="1">
            <a:gsLst>
              <a:gs pos="100000">
                <a:schemeClr val="tx1">
                  <a:alpha val="12000"/>
                </a:schemeClr>
              </a:gs>
              <a:gs pos="0">
                <a:schemeClr val="tx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6350">
            <a:gradFill>
              <a:gsLst>
                <a:gs pos="0">
                  <a:schemeClr val="accent2"/>
                </a:gs>
                <a:gs pos="4700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eaVert" wrap="square" lIns="91437" tIns="45718" rIns="91437" bIns="457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66"/>
            <a:r>
              <a:rPr lang="zh-CN" altLang="en-US" sz="1600">
                <a:solidFill>
                  <a:prstClr val="white"/>
                </a:solidFill>
                <a:latin typeface="+mn-ea"/>
              </a:rPr>
              <a:t>输入内容</a:t>
            </a:r>
          </a:p>
        </p:txBody>
      </p:sp>
      <p:sp>
        <p:nvSpPr>
          <p:cNvPr id="107" name="矩形 106">
            <a:extLst>
              <a:ext uri="{FF2B5EF4-FFF2-40B4-BE49-F238E27FC236}">
                <a16:creationId xmlns:a16="http://schemas.microsoft.com/office/drawing/2014/main" xmlns="" id="{1882CDD0-97AD-4C58-9CA4-8BB47C4F0512}"/>
              </a:ext>
            </a:extLst>
          </p:cNvPr>
          <p:cNvSpPr/>
          <p:nvPr/>
        </p:nvSpPr>
        <p:spPr>
          <a:xfrm>
            <a:off x="7390199" y="4582732"/>
            <a:ext cx="670453" cy="1342182"/>
          </a:xfrm>
          <a:prstGeom prst="rect">
            <a:avLst/>
          </a:prstGeom>
          <a:gradFill flip="none" rotWithShape="1">
            <a:gsLst>
              <a:gs pos="100000">
                <a:schemeClr val="tx1">
                  <a:alpha val="12000"/>
                </a:schemeClr>
              </a:gs>
              <a:gs pos="0">
                <a:schemeClr val="tx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6350">
            <a:gradFill>
              <a:gsLst>
                <a:gs pos="0">
                  <a:schemeClr val="accent2"/>
                </a:gs>
                <a:gs pos="4700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eaVert" wrap="square" lIns="91437" tIns="45718" rIns="91437" bIns="457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66"/>
            <a:r>
              <a:rPr lang="zh-CN" altLang="en-US" sz="1600">
                <a:solidFill>
                  <a:prstClr val="white"/>
                </a:solidFill>
                <a:latin typeface="+mn-ea"/>
              </a:rPr>
              <a:t>输入内容</a:t>
            </a:r>
          </a:p>
        </p:txBody>
      </p:sp>
      <p:sp>
        <p:nvSpPr>
          <p:cNvPr id="108" name="矩形 107">
            <a:extLst>
              <a:ext uri="{FF2B5EF4-FFF2-40B4-BE49-F238E27FC236}">
                <a16:creationId xmlns:a16="http://schemas.microsoft.com/office/drawing/2014/main" xmlns="" id="{C11BEC23-C9D9-4706-AE5A-6937253D8A87}"/>
              </a:ext>
            </a:extLst>
          </p:cNvPr>
          <p:cNvSpPr/>
          <p:nvPr/>
        </p:nvSpPr>
        <p:spPr>
          <a:xfrm>
            <a:off x="8487263" y="4582732"/>
            <a:ext cx="670453" cy="1342182"/>
          </a:xfrm>
          <a:prstGeom prst="rect">
            <a:avLst/>
          </a:prstGeom>
          <a:gradFill flip="none" rotWithShape="1">
            <a:gsLst>
              <a:gs pos="100000">
                <a:schemeClr val="tx1">
                  <a:alpha val="12000"/>
                </a:schemeClr>
              </a:gs>
              <a:gs pos="0">
                <a:schemeClr val="tx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6350">
            <a:gradFill>
              <a:gsLst>
                <a:gs pos="0">
                  <a:schemeClr val="accent2"/>
                </a:gs>
                <a:gs pos="4700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eaVert" wrap="square" lIns="91437" tIns="45718" rIns="91437" bIns="457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66"/>
            <a:r>
              <a:rPr lang="zh-CN" altLang="en-US" sz="1600">
                <a:solidFill>
                  <a:prstClr val="white"/>
                </a:solidFill>
                <a:latin typeface="+mn-ea"/>
              </a:rPr>
              <a:t>输入内容</a:t>
            </a:r>
          </a:p>
        </p:txBody>
      </p:sp>
      <p:cxnSp>
        <p:nvCxnSpPr>
          <p:cNvPr id="126" name="直接连接符 125">
            <a:extLst>
              <a:ext uri="{FF2B5EF4-FFF2-40B4-BE49-F238E27FC236}">
                <a16:creationId xmlns:a16="http://schemas.microsoft.com/office/drawing/2014/main" xmlns="" id="{3BD01D8F-2C5E-4E04-AAC7-74E8106A1B49}"/>
              </a:ext>
            </a:extLst>
          </p:cNvPr>
          <p:cNvCxnSpPr>
            <a:cxnSpLocks/>
          </p:cNvCxnSpPr>
          <p:nvPr/>
        </p:nvCxnSpPr>
        <p:spPr>
          <a:xfrm>
            <a:off x="0" y="3777932"/>
            <a:ext cx="12192000" cy="0"/>
          </a:xfrm>
          <a:prstGeom prst="line">
            <a:avLst/>
          </a:prstGeom>
          <a:ln w="12700">
            <a:gradFill flip="none" rotWithShape="1">
              <a:gsLst>
                <a:gs pos="70000">
                  <a:schemeClr val="accent2"/>
                </a:gs>
                <a:gs pos="781">
                  <a:schemeClr val="tx1">
                    <a:alpha val="0"/>
                  </a:schemeClr>
                </a:gs>
                <a:gs pos="30000">
                  <a:schemeClr val="accent2"/>
                </a:gs>
                <a:gs pos="100000">
                  <a:schemeClr val="tx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直接连接符 126">
            <a:extLst>
              <a:ext uri="{FF2B5EF4-FFF2-40B4-BE49-F238E27FC236}">
                <a16:creationId xmlns:a16="http://schemas.microsoft.com/office/drawing/2014/main" xmlns="" id="{3DA912C1-00D3-4553-A338-EEE694D417AC}"/>
              </a:ext>
            </a:extLst>
          </p:cNvPr>
          <p:cNvCxnSpPr>
            <a:cxnSpLocks/>
          </p:cNvCxnSpPr>
          <p:nvPr/>
        </p:nvCxnSpPr>
        <p:spPr>
          <a:xfrm>
            <a:off x="-98808" y="4079115"/>
            <a:ext cx="12389617" cy="0"/>
          </a:xfrm>
          <a:prstGeom prst="line">
            <a:avLst/>
          </a:prstGeom>
          <a:ln w="12700">
            <a:gradFill flip="none" rotWithShape="1">
              <a:gsLst>
                <a:gs pos="70000">
                  <a:srgbClr val="FFFFFF"/>
                </a:gs>
                <a:gs pos="781">
                  <a:schemeClr val="tx1">
                    <a:alpha val="0"/>
                  </a:schemeClr>
                </a:gs>
                <a:gs pos="3000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7DF09F57-4D3D-465A-A2DF-FB8B938CA1F0}"/>
              </a:ext>
            </a:extLst>
          </p:cNvPr>
          <p:cNvGrpSpPr/>
          <p:nvPr/>
        </p:nvGrpSpPr>
        <p:grpSpPr>
          <a:xfrm>
            <a:off x="8745138" y="3777932"/>
            <a:ext cx="154702" cy="792427"/>
            <a:chOff x="5134118" y="3317763"/>
            <a:chExt cx="109592" cy="561361"/>
          </a:xfrm>
        </p:grpSpPr>
        <p:cxnSp>
          <p:nvCxnSpPr>
            <p:cNvPr id="135" name="直接连接符 134">
              <a:extLst>
                <a:ext uri="{FF2B5EF4-FFF2-40B4-BE49-F238E27FC236}">
                  <a16:creationId xmlns:a16="http://schemas.microsoft.com/office/drawing/2014/main" xmlns="" id="{DBAAE0D0-846C-4D8E-A27E-4A67A638FFF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243710" y="3522358"/>
              <a:ext cx="0" cy="356766"/>
            </a:xfrm>
            <a:prstGeom prst="line">
              <a:avLst/>
            </a:prstGeom>
            <a:ln w="12700">
              <a:solidFill>
                <a:schemeClr val="tx1"/>
              </a:solidFill>
              <a:headEnd type="stealth" w="med" len="med"/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直接连接符 135">
              <a:extLst>
                <a:ext uri="{FF2B5EF4-FFF2-40B4-BE49-F238E27FC236}">
                  <a16:creationId xmlns:a16="http://schemas.microsoft.com/office/drawing/2014/main" xmlns="" id="{1337B26A-7F7E-4C30-85DD-F9A51BF45314}"/>
                </a:ext>
              </a:extLst>
            </p:cNvPr>
            <p:cNvCxnSpPr>
              <a:cxnSpLocks/>
            </p:cNvCxnSpPr>
            <p:nvPr/>
          </p:nvCxnSpPr>
          <p:spPr>
            <a:xfrm>
              <a:off x="5134118" y="3317763"/>
              <a:ext cx="0" cy="561361"/>
            </a:xfrm>
            <a:prstGeom prst="line">
              <a:avLst/>
            </a:prstGeom>
            <a:ln w="12700">
              <a:solidFill>
                <a:schemeClr val="accent2"/>
              </a:solidFill>
              <a:headEnd type="none" w="med" len="med"/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xmlns="" id="{19010EC6-37CA-44E2-AEF7-794F1B45A8E5}"/>
              </a:ext>
            </a:extLst>
          </p:cNvPr>
          <p:cNvGrpSpPr/>
          <p:nvPr/>
        </p:nvGrpSpPr>
        <p:grpSpPr>
          <a:xfrm>
            <a:off x="7643775" y="3777932"/>
            <a:ext cx="154702" cy="792427"/>
            <a:chOff x="5134118" y="3317763"/>
            <a:chExt cx="109592" cy="561361"/>
          </a:xfrm>
        </p:grpSpPr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xmlns="" id="{B6F7A289-D867-4059-96C0-98692DFC663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243710" y="3522358"/>
              <a:ext cx="0" cy="356766"/>
            </a:xfrm>
            <a:prstGeom prst="line">
              <a:avLst/>
            </a:prstGeom>
            <a:ln w="12700">
              <a:solidFill>
                <a:schemeClr val="tx1"/>
              </a:solidFill>
              <a:headEnd type="stealth" w="med" len="med"/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xmlns="" id="{41A791AC-CDAC-4F6E-BCB8-CF783F34F337}"/>
                </a:ext>
              </a:extLst>
            </p:cNvPr>
            <p:cNvCxnSpPr>
              <a:cxnSpLocks/>
            </p:cNvCxnSpPr>
            <p:nvPr/>
          </p:nvCxnSpPr>
          <p:spPr>
            <a:xfrm>
              <a:off x="5134118" y="3317763"/>
              <a:ext cx="0" cy="561361"/>
            </a:xfrm>
            <a:prstGeom prst="line">
              <a:avLst/>
            </a:prstGeom>
            <a:ln w="12700">
              <a:solidFill>
                <a:schemeClr val="accent2"/>
              </a:solidFill>
              <a:headEnd type="none" w="med" len="med"/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E3DA6FDD-AE33-4A2F-95A6-B4319B5CD5AE}"/>
              </a:ext>
            </a:extLst>
          </p:cNvPr>
          <p:cNvGrpSpPr/>
          <p:nvPr/>
        </p:nvGrpSpPr>
        <p:grpSpPr>
          <a:xfrm>
            <a:off x="6551011" y="3777932"/>
            <a:ext cx="154702" cy="792427"/>
            <a:chOff x="5134118" y="3317763"/>
            <a:chExt cx="109592" cy="561361"/>
          </a:xfrm>
        </p:grpSpPr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xmlns="" id="{DF775C03-CBAE-412C-919B-65BC99956CD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243710" y="3522358"/>
              <a:ext cx="0" cy="356766"/>
            </a:xfrm>
            <a:prstGeom prst="line">
              <a:avLst/>
            </a:prstGeom>
            <a:ln w="12700">
              <a:solidFill>
                <a:schemeClr val="tx1"/>
              </a:solidFill>
              <a:headEnd type="stealth" w="med" len="med"/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xmlns="" id="{D06421CB-D1E9-4609-ABBE-E4338D644FC6}"/>
                </a:ext>
              </a:extLst>
            </p:cNvPr>
            <p:cNvCxnSpPr>
              <a:cxnSpLocks/>
            </p:cNvCxnSpPr>
            <p:nvPr/>
          </p:nvCxnSpPr>
          <p:spPr>
            <a:xfrm>
              <a:off x="5134118" y="3317763"/>
              <a:ext cx="0" cy="561361"/>
            </a:xfrm>
            <a:prstGeom prst="line">
              <a:avLst/>
            </a:prstGeom>
            <a:ln w="12700">
              <a:solidFill>
                <a:schemeClr val="accent2"/>
              </a:solidFill>
              <a:headEnd type="none" w="med" len="med"/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F9F50ABC-4437-4556-AFB8-BC4E10E9ED31}"/>
              </a:ext>
            </a:extLst>
          </p:cNvPr>
          <p:cNvGrpSpPr/>
          <p:nvPr/>
        </p:nvGrpSpPr>
        <p:grpSpPr>
          <a:xfrm>
            <a:off x="5458247" y="3777932"/>
            <a:ext cx="154702" cy="792427"/>
            <a:chOff x="5134118" y="3317763"/>
            <a:chExt cx="109592" cy="561361"/>
          </a:xfrm>
        </p:grpSpPr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xmlns="" id="{89EFE073-C70A-41D3-B27C-FE295FAD842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243710" y="3522358"/>
              <a:ext cx="0" cy="356766"/>
            </a:xfrm>
            <a:prstGeom prst="line">
              <a:avLst/>
            </a:prstGeom>
            <a:ln w="12700">
              <a:solidFill>
                <a:schemeClr val="tx1"/>
              </a:solidFill>
              <a:headEnd type="stealth" w="med" len="med"/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xmlns="" id="{8A74EAE9-E978-4616-AD90-86133FEDBA5A}"/>
                </a:ext>
              </a:extLst>
            </p:cNvPr>
            <p:cNvCxnSpPr>
              <a:cxnSpLocks/>
            </p:cNvCxnSpPr>
            <p:nvPr/>
          </p:nvCxnSpPr>
          <p:spPr>
            <a:xfrm>
              <a:off x="5134118" y="3317763"/>
              <a:ext cx="0" cy="561361"/>
            </a:xfrm>
            <a:prstGeom prst="line">
              <a:avLst/>
            </a:prstGeom>
            <a:ln w="12700">
              <a:solidFill>
                <a:schemeClr val="accent2"/>
              </a:solidFill>
              <a:headEnd type="none" w="med" len="med"/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xmlns="" id="{08F3972A-B130-4816-8B92-ED7671C0E742}"/>
              </a:ext>
            </a:extLst>
          </p:cNvPr>
          <p:cNvGrpSpPr/>
          <p:nvPr/>
        </p:nvGrpSpPr>
        <p:grpSpPr>
          <a:xfrm>
            <a:off x="4365484" y="3777932"/>
            <a:ext cx="154702" cy="792427"/>
            <a:chOff x="5134118" y="3317763"/>
            <a:chExt cx="109592" cy="561361"/>
          </a:xfrm>
        </p:grpSpPr>
        <p:cxnSp>
          <p:nvCxnSpPr>
            <p:cNvPr id="64" name="直接连接符 63">
              <a:extLst>
                <a:ext uri="{FF2B5EF4-FFF2-40B4-BE49-F238E27FC236}">
                  <a16:creationId xmlns:a16="http://schemas.microsoft.com/office/drawing/2014/main" xmlns="" id="{3846B4F7-A3C3-4019-BD06-AB4F3E9C5F2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243710" y="3522358"/>
              <a:ext cx="0" cy="356766"/>
            </a:xfrm>
            <a:prstGeom prst="line">
              <a:avLst/>
            </a:prstGeom>
            <a:ln w="12700">
              <a:solidFill>
                <a:schemeClr val="tx1"/>
              </a:solidFill>
              <a:headEnd type="stealth" w="med" len="med"/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>
              <a:extLst>
                <a:ext uri="{FF2B5EF4-FFF2-40B4-BE49-F238E27FC236}">
                  <a16:creationId xmlns:a16="http://schemas.microsoft.com/office/drawing/2014/main" xmlns="" id="{2721975E-43AA-405D-BA2D-203B5FEFF198}"/>
                </a:ext>
              </a:extLst>
            </p:cNvPr>
            <p:cNvCxnSpPr>
              <a:cxnSpLocks/>
            </p:cNvCxnSpPr>
            <p:nvPr/>
          </p:nvCxnSpPr>
          <p:spPr>
            <a:xfrm>
              <a:off x="5134118" y="3317763"/>
              <a:ext cx="0" cy="561361"/>
            </a:xfrm>
            <a:prstGeom prst="line">
              <a:avLst/>
            </a:prstGeom>
            <a:ln w="12700">
              <a:solidFill>
                <a:schemeClr val="accent2"/>
              </a:solidFill>
              <a:headEnd type="none" w="med" len="med"/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xmlns="" id="{B690FBC4-90E0-4B52-B682-EF3220CB27A4}"/>
              </a:ext>
            </a:extLst>
          </p:cNvPr>
          <p:cNvGrpSpPr/>
          <p:nvPr/>
        </p:nvGrpSpPr>
        <p:grpSpPr>
          <a:xfrm>
            <a:off x="3250544" y="3777932"/>
            <a:ext cx="154702" cy="792427"/>
            <a:chOff x="5134118" y="3317763"/>
            <a:chExt cx="109592" cy="561361"/>
          </a:xfrm>
        </p:grpSpPr>
        <p:cxnSp>
          <p:nvCxnSpPr>
            <p:cNvPr id="68" name="直接连接符 67">
              <a:extLst>
                <a:ext uri="{FF2B5EF4-FFF2-40B4-BE49-F238E27FC236}">
                  <a16:creationId xmlns:a16="http://schemas.microsoft.com/office/drawing/2014/main" xmlns="" id="{8B106790-D03D-4872-BA19-4D9A83E54F2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243710" y="3522358"/>
              <a:ext cx="0" cy="356766"/>
            </a:xfrm>
            <a:prstGeom prst="line">
              <a:avLst/>
            </a:prstGeom>
            <a:ln w="12700">
              <a:solidFill>
                <a:schemeClr val="tx1"/>
              </a:solidFill>
              <a:headEnd type="stealth" w="med" len="med"/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>
              <a:extLst>
                <a:ext uri="{FF2B5EF4-FFF2-40B4-BE49-F238E27FC236}">
                  <a16:creationId xmlns:a16="http://schemas.microsoft.com/office/drawing/2014/main" xmlns="" id="{475EDE50-58CD-45FB-887E-6BDD471AE253}"/>
                </a:ext>
              </a:extLst>
            </p:cNvPr>
            <p:cNvCxnSpPr>
              <a:cxnSpLocks/>
            </p:cNvCxnSpPr>
            <p:nvPr/>
          </p:nvCxnSpPr>
          <p:spPr>
            <a:xfrm>
              <a:off x="5134118" y="3317763"/>
              <a:ext cx="0" cy="561361"/>
            </a:xfrm>
            <a:prstGeom prst="line">
              <a:avLst/>
            </a:prstGeom>
            <a:ln w="12700">
              <a:solidFill>
                <a:schemeClr val="accent2"/>
              </a:solidFill>
              <a:headEnd type="none" w="med" len="med"/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769CA0D0-3301-4EA6-8EEA-5D65164B5188}"/>
              </a:ext>
            </a:extLst>
          </p:cNvPr>
          <p:cNvGrpSpPr/>
          <p:nvPr/>
        </p:nvGrpSpPr>
        <p:grpSpPr>
          <a:xfrm>
            <a:off x="695325" y="4434115"/>
            <a:ext cx="1544520" cy="1544520"/>
            <a:chOff x="633021" y="3127960"/>
            <a:chExt cx="2095502" cy="2095502"/>
          </a:xfrm>
        </p:grpSpPr>
        <p:sp>
          <p:nvSpPr>
            <p:cNvPr id="70" name="Oval 5_1">
              <a:extLst>
                <a:ext uri="{FF2B5EF4-FFF2-40B4-BE49-F238E27FC236}">
                  <a16:creationId xmlns:a16="http://schemas.microsoft.com/office/drawing/2014/main" xmlns="" id="{725C1C78-D6BE-49B2-AA3A-383D70990AAB}"/>
                </a:ext>
              </a:extLst>
            </p:cNvPr>
            <p:cNvSpPr/>
            <p:nvPr/>
          </p:nvSpPr>
          <p:spPr>
            <a:xfrm>
              <a:off x="633021" y="3127960"/>
              <a:ext cx="2095502" cy="2095502"/>
            </a:xfrm>
            <a:prstGeom prst="ellipse">
              <a:avLst/>
            </a:prstGeom>
            <a:noFill/>
            <a:ln w="6350" cap="flat" cmpd="sng" algn="ctr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xmlns="" id="{9C6535AB-E872-44C4-A1CE-E8D4A09E6EA6}"/>
                </a:ext>
              </a:extLst>
            </p:cNvPr>
            <p:cNvSpPr/>
            <p:nvPr/>
          </p:nvSpPr>
          <p:spPr>
            <a:xfrm>
              <a:off x="680647" y="3175586"/>
              <a:ext cx="2000250" cy="2000250"/>
            </a:xfrm>
            <a:prstGeom prst="ellipse">
              <a:avLst/>
            </a:prstGeom>
            <a:gradFill>
              <a:gsLst>
                <a:gs pos="0">
                  <a:schemeClr val="accent2">
                    <a:alpha val="50000"/>
                  </a:schemeClr>
                </a:gs>
                <a:gs pos="100000">
                  <a:schemeClr val="accent2">
                    <a:alpha val="10000"/>
                  </a:schemeClr>
                </a:gs>
              </a:gsLst>
              <a:lin ang="5400000" scaled="1"/>
            </a:gradFill>
            <a:ln w="12700" cap="flat" cmpd="sng" algn="ctr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xmlns="" id="{4D7E64CB-8B9E-4917-ACBB-B8F5F527F96D}"/>
              </a:ext>
            </a:extLst>
          </p:cNvPr>
          <p:cNvGrpSpPr/>
          <p:nvPr/>
        </p:nvGrpSpPr>
        <p:grpSpPr>
          <a:xfrm>
            <a:off x="9952155" y="4434115"/>
            <a:ext cx="1544520" cy="1544520"/>
            <a:chOff x="633021" y="3127960"/>
            <a:chExt cx="2095502" cy="2095502"/>
          </a:xfrm>
        </p:grpSpPr>
        <p:sp>
          <p:nvSpPr>
            <p:cNvPr id="73" name="Oval 5_1">
              <a:extLst>
                <a:ext uri="{FF2B5EF4-FFF2-40B4-BE49-F238E27FC236}">
                  <a16:creationId xmlns:a16="http://schemas.microsoft.com/office/drawing/2014/main" xmlns="" id="{E015D860-197D-4707-9935-96ECC8D01155}"/>
                </a:ext>
              </a:extLst>
            </p:cNvPr>
            <p:cNvSpPr/>
            <p:nvPr/>
          </p:nvSpPr>
          <p:spPr>
            <a:xfrm>
              <a:off x="633021" y="3127960"/>
              <a:ext cx="2095502" cy="2095502"/>
            </a:xfrm>
            <a:prstGeom prst="ellipse">
              <a:avLst/>
            </a:prstGeom>
            <a:noFill/>
            <a:ln w="6350" cap="flat" cmpd="sng" algn="ctr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xmlns="" id="{137F1655-F203-4EBC-8ECE-76802AEB2BBC}"/>
                </a:ext>
              </a:extLst>
            </p:cNvPr>
            <p:cNvSpPr/>
            <p:nvPr/>
          </p:nvSpPr>
          <p:spPr>
            <a:xfrm>
              <a:off x="680647" y="3175586"/>
              <a:ext cx="2000250" cy="2000250"/>
            </a:xfrm>
            <a:prstGeom prst="ellipse">
              <a:avLst/>
            </a:prstGeom>
            <a:gradFill>
              <a:gsLst>
                <a:gs pos="0">
                  <a:schemeClr val="accent2">
                    <a:alpha val="50000"/>
                  </a:schemeClr>
                </a:gs>
                <a:gs pos="100000">
                  <a:schemeClr val="accent2">
                    <a:alpha val="10000"/>
                  </a:schemeClr>
                </a:gs>
              </a:gsLst>
              <a:lin ang="5400000" scaled="1"/>
            </a:gradFill>
            <a:ln w="12700" cap="flat" cmpd="sng" algn="ctr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xmlns="" id="{D4D8925C-E326-40EB-9F9D-F00523AF2A93}"/>
              </a:ext>
            </a:extLst>
          </p:cNvPr>
          <p:cNvGrpSpPr/>
          <p:nvPr/>
        </p:nvGrpSpPr>
        <p:grpSpPr>
          <a:xfrm>
            <a:off x="1393219" y="3777932"/>
            <a:ext cx="154702" cy="691287"/>
            <a:chOff x="5134118" y="3317763"/>
            <a:chExt cx="109592" cy="561361"/>
          </a:xfrm>
        </p:grpSpPr>
        <p:cxnSp>
          <p:nvCxnSpPr>
            <p:cNvPr id="80" name="直接连接符 79">
              <a:extLst>
                <a:ext uri="{FF2B5EF4-FFF2-40B4-BE49-F238E27FC236}">
                  <a16:creationId xmlns:a16="http://schemas.microsoft.com/office/drawing/2014/main" xmlns="" id="{F10EFCAF-B000-47C3-A72D-86F9382B064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243710" y="3522358"/>
              <a:ext cx="0" cy="356766"/>
            </a:xfrm>
            <a:prstGeom prst="line">
              <a:avLst/>
            </a:prstGeom>
            <a:ln w="12700">
              <a:solidFill>
                <a:schemeClr val="tx1"/>
              </a:solidFill>
              <a:headEnd type="stealth" w="med" len="med"/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>
              <a:extLst>
                <a:ext uri="{FF2B5EF4-FFF2-40B4-BE49-F238E27FC236}">
                  <a16:creationId xmlns:a16="http://schemas.microsoft.com/office/drawing/2014/main" xmlns="" id="{86965264-377D-4AB8-81AA-4807D97A8C67}"/>
                </a:ext>
              </a:extLst>
            </p:cNvPr>
            <p:cNvCxnSpPr>
              <a:cxnSpLocks/>
            </p:cNvCxnSpPr>
            <p:nvPr/>
          </p:nvCxnSpPr>
          <p:spPr>
            <a:xfrm>
              <a:off x="5134118" y="3317763"/>
              <a:ext cx="0" cy="561361"/>
            </a:xfrm>
            <a:prstGeom prst="line">
              <a:avLst/>
            </a:prstGeom>
            <a:ln w="12700">
              <a:solidFill>
                <a:schemeClr val="accent2"/>
              </a:solidFill>
              <a:headEnd type="none" w="med" len="med"/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xmlns="" id="{5B3BC7DB-2645-47E0-9636-0991FB255EA9}"/>
              </a:ext>
            </a:extLst>
          </p:cNvPr>
          <p:cNvGrpSpPr/>
          <p:nvPr/>
        </p:nvGrpSpPr>
        <p:grpSpPr>
          <a:xfrm>
            <a:off x="10652624" y="3777932"/>
            <a:ext cx="154702" cy="691287"/>
            <a:chOff x="5134118" y="3317763"/>
            <a:chExt cx="109592" cy="561361"/>
          </a:xfrm>
        </p:grpSpPr>
        <p:cxnSp>
          <p:nvCxnSpPr>
            <p:cNvPr id="92" name="直接连接符 91">
              <a:extLst>
                <a:ext uri="{FF2B5EF4-FFF2-40B4-BE49-F238E27FC236}">
                  <a16:creationId xmlns:a16="http://schemas.microsoft.com/office/drawing/2014/main" xmlns="" id="{F6162FC9-FE5A-4823-8A8F-0FF8D698ED4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243710" y="3522358"/>
              <a:ext cx="0" cy="356766"/>
            </a:xfrm>
            <a:prstGeom prst="line">
              <a:avLst/>
            </a:prstGeom>
            <a:ln w="12700">
              <a:solidFill>
                <a:schemeClr val="tx1"/>
              </a:solidFill>
              <a:headEnd type="stealth" w="med" len="med"/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>
              <a:extLst>
                <a:ext uri="{FF2B5EF4-FFF2-40B4-BE49-F238E27FC236}">
                  <a16:creationId xmlns:a16="http://schemas.microsoft.com/office/drawing/2014/main" xmlns="" id="{683ED592-37FC-4248-A2F9-7FBC35754DDB}"/>
                </a:ext>
              </a:extLst>
            </p:cNvPr>
            <p:cNvCxnSpPr>
              <a:cxnSpLocks/>
            </p:cNvCxnSpPr>
            <p:nvPr/>
          </p:nvCxnSpPr>
          <p:spPr>
            <a:xfrm>
              <a:off x="5134118" y="3317763"/>
              <a:ext cx="0" cy="561361"/>
            </a:xfrm>
            <a:prstGeom prst="line">
              <a:avLst/>
            </a:prstGeom>
            <a:ln w="12700">
              <a:solidFill>
                <a:schemeClr val="accent2"/>
              </a:solidFill>
              <a:headEnd type="none" w="med" len="med"/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矩形 44">
            <a:extLst>
              <a:ext uri="{FF2B5EF4-FFF2-40B4-BE49-F238E27FC236}">
                <a16:creationId xmlns:a16="http://schemas.microsoft.com/office/drawing/2014/main" xmlns="" id="{3D062A4F-A1E2-4E4A-941A-3B78C920451F}"/>
              </a:ext>
            </a:extLst>
          </p:cNvPr>
          <p:cNvSpPr/>
          <p:nvPr/>
        </p:nvSpPr>
        <p:spPr>
          <a:xfrm>
            <a:off x="10221072" y="4898599"/>
            <a:ext cx="1006686" cy="61555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2000" b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latin typeface="+mj-ea"/>
                <a:ea typeface="+mj-ea"/>
              </a:rPr>
              <a:t>请在此处</a:t>
            </a:r>
            <a:endParaRPr lang="en-US" altLang="zh-CN" sz="2000" b="1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  <a:latin typeface="+mj-ea"/>
              <a:ea typeface="+mj-ea"/>
            </a:endParaRPr>
          </a:p>
          <a:p>
            <a:pPr algn="ctr"/>
            <a:r>
              <a:rPr lang="zh-CN" altLang="en-US" sz="2000" b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latin typeface="+mj-ea"/>
                <a:ea typeface="+mj-ea"/>
              </a:rPr>
              <a:t>输入内容</a:t>
            </a:r>
          </a:p>
        </p:txBody>
      </p:sp>
      <p:sp>
        <p:nvSpPr>
          <p:cNvPr id="94" name="矩形 93">
            <a:extLst>
              <a:ext uri="{FF2B5EF4-FFF2-40B4-BE49-F238E27FC236}">
                <a16:creationId xmlns:a16="http://schemas.microsoft.com/office/drawing/2014/main" xmlns="" id="{F3E813A8-16D1-469C-BE18-9443675A98EA}"/>
              </a:ext>
            </a:extLst>
          </p:cNvPr>
          <p:cNvSpPr/>
          <p:nvPr/>
        </p:nvSpPr>
        <p:spPr>
          <a:xfrm>
            <a:off x="964242" y="4898599"/>
            <a:ext cx="1006686" cy="61555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2000" b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latin typeface="+mj-ea"/>
                <a:ea typeface="+mj-ea"/>
              </a:rPr>
              <a:t>请在此处</a:t>
            </a:r>
            <a:endParaRPr lang="en-US" altLang="zh-CN" sz="2000" b="1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  <a:latin typeface="+mj-ea"/>
              <a:ea typeface="+mj-ea"/>
            </a:endParaRPr>
          </a:p>
          <a:p>
            <a:pPr algn="ctr"/>
            <a:r>
              <a:rPr lang="zh-CN" altLang="en-US" sz="2000" b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latin typeface="+mj-ea"/>
                <a:ea typeface="+mj-ea"/>
              </a:rPr>
              <a:t>输入内容</a:t>
            </a:r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xmlns="" id="{9C4340E3-02C5-4293-9C82-C754663A6294}"/>
              </a:ext>
            </a:extLst>
          </p:cNvPr>
          <p:cNvSpPr/>
          <p:nvPr/>
        </p:nvSpPr>
        <p:spPr>
          <a:xfrm>
            <a:off x="8756228" y="1397874"/>
            <a:ext cx="2013372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r"/>
            <a:r>
              <a:rPr lang="zh-CN" altLang="en-US" sz="2000" b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latin typeface="+mj-ea"/>
                <a:ea typeface="+mj-ea"/>
              </a:rPr>
              <a:t>请在此处输入内容</a:t>
            </a:r>
          </a:p>
        </p:txBody>
      </p:sp>
    </p:spTree>
    <p:extLst>
      <p:ext uri="{BB962C8B-B14F-4D97-AF65-F5344CB8AC3E}">
        <p14:creationId xmlns:p14="http://schemas.microsoft.com/office/powerpoint/2010/main" val="2407252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B9C7BEF3-C309-4652-AF84-8FC68F541358}"/>
              </a:ext>
            </a:extLst>
          </p:cNvPr>
          <p:cNvSpPr txBox="1"/>
          <p:nvPr/>
        </p:nvSpPr>
        <p:spPr>
          <a:xfrm>
            <a:off x="5120640" y="5192755"/>
            <a:ext cx="195072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zh-CN" sz="2400">
                <a:latin typeface="+mn-ea"/>
              </a:rPr>
              <a:t>Nakita</a:t>
            </a:r>
            <a:endParaRPr kumimoji="1" lang="zh-CN" altLang="en-US" sz="2400" dirty="0">
              <a:latin typeface="+mn-ea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7DCA915F-0D91-4396-A6EA-989744CD6289}"/>
              </a:ext>
            </a:extLst>
          </p:cNvPr>
          <p:cNvSpPr txBox="1"/>
          <p:nvPr/>
        </p:nvSpPr>
        <p:spPr>
          <a:xfrm>
            <a:off x="4533901" y="5657158"/>
            <a:ext cx="312420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zh-CN" sz="2000" dirty="0">
                <a:latin typeface="+mn-ea"/>
              </a:rPr>
              <a:t>2020.11.11</a:t>
            </a:r>
            <a:endParaRPr kumimoji="1" lang="zh-CN" altLang="en-US" sz="2000" dirty="0">
              <a:latin typeface="+mn-ea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BE82700D-8484-48E2-81A4-2E3306EB0275}"/>
              </a:ext>
            </a:extLst>
          </p:cNvPr>
          <p:cNvSpPr/>
          <p:nvPr/>
        </p:nvSpPr>
        <p:spPr>
          <a:xfrm>
            <a:off x="2116867" y="3417175"/>
            <a:ext cx="7958266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>
                <a:effectLst>
                  <a:outerShdw blurRad="25400" sx="102000" sy="102000" algn="ctr" rotWithShape="0">
                    <a:prstClr val="black">
                      <a:alpha val="20000"/>
                    </a:prstClr>
                  </a:outerShdw>
                </a:effectLst>
                <a:latin typeface="+mn-ea"/>
              </a:rPr>
              <a:t>HERE INPUT YOUR ENGLISH TEXT</a:t>
            </a:r>
            <a:endParaRPr lang="zh-CN" altLang="en-US" dirty="0">
              <a:effectLst>
                <a:outerShdw blurRad="25400" sx="102000" sy="102000" algn="ctr" rotWithShape="0">
                  <a:prstClr val="black">
                    <a:alpha val="20000"/>
                  </a:prstClr>
                </a:outerShdw>
              </a:effectLst>
              <a:latin typeface="+mn-ea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2E50C010-9259-42EA-B35B-DFA82F820D77}"/>
              </a:ext>
            </a:extLst>
          </p:cNvPr>
          <p:cNvSpPr/>
          <p:nvPr/>
        </p:nvSpPr>
        <p:spPr>
          <a:xfrm>
            <a:off x="1545717" y="2228671"/>
            <a:ext cx="9100568" cy="1200329"/>
          </a:xfrm>
          <a:prstGeom prst="rect">
            <a:avLst/>
          </a:prstGeom>
          <a:scene3d>
            <a:camera prst="perspectiveFront" fov="4500000"/>
            <a:lightRig rig="threePt" dir="t"/>
          </a:scene3d>
        </p:spPr>
        <p:txBody>
          <a:bodyPr wrap="none">
            <a:spAutoFit/>
            <a:sp3d extrusionH="63500" prstMaterial="metal">
              <a:contourClr>
                <a:srgbClr val="FFFFFF"/>
              </a:contourClr>
            </a:sp3d>
          </a:bodyPr>
          <a:lstStyle/>
          <a:p>
            <a:pPr lvl="0" algn="ctr" defTabSz="457200">
              <a:defRPr/>
            </a:pPr>
            <a:r>
              <a:rPr lang="zh-CN" altLang="en-US" sz="7200" spc="600">
                <a:gradFill>
                  <a:gsLst>
                    <a:gs pos="0">
                      <a:srgbClr val="FFFFFF"/>
                    </a:gs>
                    <a:gs pos="58000">
                      <a:srgbClr val="FFFFFF"/>
                    </a:gs>
                    <a:gs pos="59000">
                      <a:srgbClr val="95969C"/>
                    </a:gs>
                    <a:gs pos="77000">
                      <a:srgbClr val="FFFFFF"/>
                    </a:gs>
                  </a:gsLst>
                  <a:lin ang="5400000" scaled="1"/>
                </a:gradFill>
                <a:effectLst>
                  <a:outerShdw blurRad="228600" dist="50800" dir="5400000" algn="ctr" rotWithShape="0">
                    <a:srgbClr val="000000">
                      <a:alpha val="55000"/>
                    </a:srgbClr>
                  </a:outerShdw>
                </a:effectLst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演示完毕，谢谢观赏</a:t>
            </a:r>
            <a:endParaRPr lang="zh-CN" altLang="en-US" sz="7200" spc="600" dirty="0">
              <a:gradFill>
                <a:gsLst>
                  <a:gs pos="0">
                    <a:srgbClr val="FFFFFF"/>
                  </a:gs>
                  <a:gs pos="58000">
                    <a:srgbClr val="FFFFFF"/>
                  </a:gs>
                  <a:gs pos="59000">
                    <a:srgbClr val="95969C"/>
                  </a:gs>
                  <a:gs pos="77000">
                    <a:srgbClr val="FFFFFF"/>
                  </a:gs>
                </a:gsLst>
                <a:lin ang="5400000" scaled="1"/>
              </a:gradFill>
              <a:effectLst>
                <a:outerShdw blurRad="228600" dist="50800" dir="5400000" algn="ctr" rotWithShape="0">
                  <a:srgbClr val="000000">
                    <a:alpha val="55000"/>
                  </a:srgbClr>
                </a:outerShdw>
              </a:effectLst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7237554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765273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98940" y="4372379"/>
            <a:ext cx="5400837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hlinkClick r:id="rId2"/>
              </a:rPr>
              <a:t>王牌</a:t>
            </a:r>
            <a:r>
              <a:rPr lang="en-US" altLang="zh-CN" dirty="0">
                <a:hlinkClick r:id="rId2"/>
              </a:rPr>
              <a:t>P</a:t>
            </a:r>
            <a:r>
              <a:rPr lang="zh-CN" altLang="en-US" dirty="0">
                <a:hlinkClick r:id="rId2"/>
              </a:rPr>
              <a:t>计</a:t>
            </a:r>
            <a:r>
              <a:rPr lang="zh-CN" altLang="en-US" dirty="0" smtClean="0">
                <a:hlinkClick r:id="rId2"/>
              </a:rPr>
              <a:t>划</a:t>
            </a:r>
            <a:r>
              <a:rPr lang="zh-CN" altLang="en-US" dirty="0" smtClean="0"/>
              <a:t>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/>
              <a:t>模板</a:t>
            </a:r>
            <a:r>
              <a:rPr lang="zh-CN" altLang="en-US" dirty="0" smtClean="0"/>
              <a:t>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387983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2C90AB2E-4F0E-4A75-BA77-FC563CC9A570}"/>
              </a:ext>
            </a:extLst>
          </p:cNvPr>
          <p:cNvSpPr/>
          <p:nvPr/>
        </p:nvSpPr>
        <p:spPr>
          <a:xfrm>
            <a:off x="3724355" y="714590"/>
            <a:ext cx="7772320" cy="830997"/>
          </a:xfrm>
          <a:prstGeom prst="rect">
            <a:avLst/>
          </a:prstGeom>
          <a:scene3d>
            <a:camera prst="perspectiveFront" fov="4500000"/>
            <a:lightRig rig="threePt" dir="t"/>
          </a:scene3d>
        </p:spPr>
        <p:txBody>
          <a:bodyPr wrap="square">
            <a:spAutoFit/>
            <a:sp3d extrusionH="63500" prstMaterial="metal">
              <a:contourClr>
                <a:srgbClr val="FFFFFF"/>
              </a:contourClr>
            </a:sp3d>
          </a:bodyPr>
          <a:lstStyle/>
          <a:p>
            <a:pPr defTabSz="457200"/>
            <a:r>
              <a:rPr lang="zh-CN" altLang="en-US" sz="4800" spc="300">
                <a:gradFill>
                  <a:gsLst>
                    <a:gs pos="0">
                      <a:srgbClr val="FFFFFF"/>
                    </a:gs>
                    <a:gs pos="58000">
                      <a:srgbClr val="FFFFFF"/>
                    </a:gs>
                    <a:gs pos="59000">
                      <a:srgbClr val="95969C"/>
                    </a:gs>
                    <a:gs pos="77000">
                      <a:srgbClr val="FFFFFF"/>
                    </a:gs>
                  </a:gsLst>
                  <a:lin ang="5400000" scaled="1"/>
                </a:gradFill>
                <a:effectLst>
                  <a:outerShdw blurRad="228600" dist="50800" dir="5400000" algn="ctr" rotWithShape="0">
                    <a:srgbClr val="000000">
                      <a:alpha val="55000"/>
                    </a:srgbClr>
                  </a:outerShdw>
                </a:effectLst>
                <a:latin typeface="+mj-ea"/>
                <a:ea typeface="+mj-ea"/>
                <a:cs typeface="阿里巴巴普惠体 H" panose="00020600040101010101" pitchFamily="18" charset="-122"/>
              </a:rPr>
              <a:t>请在此处输入标题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5A1908A7-3EFE-4AF9-A1AA-CB59B4E4A5BA}"/>
              </a:ext>
            </a:extLst>
          </p:cNvPr>
          <p:cNvSpPr/>
          <p:nvPr/>
        </p:nvSpPr>
        <p:spPr>
          <a:xfrm>
            <a:off x="3894867" y="1492108"/>
            <a:ext cx="760180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altLang="zh-CN">
                <a:effectLst>
                  <a:outerShdw blurRad="25400" sx="102000" sy="102000" algn="ctr" rotWithShape="0">
                    <a:prstClr val="black">
                      <a:alpha val="20000"/>
                    </a:prstClr>
                  </a:outerShdw>
                </a:effectLst>
                <a:latin typeface="+mn-ea"/>
              </a:rPr>
              <a:t>HERE INPUT YOUR ENGLISH TEXT</a:t>
            </a:r>
            <a:endParaRPr lang="zh-CN" altLang="en-US" dirty="0">
              <a:effectLst>
                <a:outerShdw blurRad="25400" sx="102000" sy="102000" algn="ctr" rotWithShape="0">
                  <a:prstClr val="black">
                    <a:alpha val="20000"/>
                  </a:prstClr>
                </a:outerShdw>
              </a:effectLst>
              <a:latin typeface="+mn-ea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FDE8E514-51CD-4FFF-9D3E-004C6794FA6E}"/>
              </a:ext>
            </a:extLst>
          </p:cNvPr>
          <p:cNvSpPr/>
          <p:nvPr/>
        </p:nvSpPr>
        <p:spPr>
          <a:xfrm>
            <a:off x="5229305" y="2463550"/>
            <a:ext cx="6267370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sz="3600">
                <a:solidFill>
                  <a:schemeClr val="tx1">
                    <a:alpha val="70000"/>
                  </a:schemeClr>
                </a:solidFill>
                <a:latin typeface="+mj-ea"/>
                <a:ea typeface="+mj-ea"/>
              </a:rPr>
              <a:t>请在此处输入标题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225DFB08-319C-4EC0-BE78-4CC2B4EA7D43}"/>
              </a:ext>
            </a:extLst>
          </p:cNvPr>
          <p:cNvSpPr/>
          <p:nvPr/>
        </p:nvSpPr>
        <p:spPr>
          <a:xfrm>
            <a:off x="5229305" y="3017548"/>
            <a:ext cx="626737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altLang="zh-CN" sz="1400">
                <a:solidFill>
                  <a:schemeClr val="tx1">
                    <a:alpha val="70000"/>
                  </a:schemeClr>
                </a:solidFill>
                <a:effectLst>
                  <a:outerShdw blurRad="25400" sx="102000" sy="102000" algn="ctr" rotWithShape="0">
                    <a:prstClr val="black">
                      <a:alpha val="20000"/>
                    </a:prstClr>
                  </a:outerShdw>
                </a:effectLst>
                <a:latin typeface="+mn-ea"/>
              </a:rPr>
              <a:t>HERE INPUT YOUR ENGLISH TEXT</a:t>
            </a:r>
            <a:endParaRPr lang="zh-CN" altLang="en-US" sz="1400" dirty="0">
              <a:solidFill>
                <a:schemeClr val="tx1">
                  <a:alpha val="70000"/>
                </a:schemeClr>
              </a:solidFill>
              <a:effectLst>
                <a:outerShdw blurRad="25400" sx="102000" sy="102000" algn="ctr" rotWithShape="0">
                  <a:prstClr val="black">
                    <a:alpha val="20000"/>
                  </a:prstClr>
                </a:outerShdw>
              </a:effectLst>
              <a:latin typeface="+mn-ea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97921A94-868C-4A1A-917F-CE62C12630A3}"/>
              </a:ext>
            </a:extLst>
          </p:cNvPr>
          <p:cNvSpPr/>
          <p:nvPr/>
        </p:nvSpPr>
        <p:spPr>
          <a:xfrm>
            <a:off x="5229305" y="3917585"/>
            <a:ext cx="6267370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sz="3600">
                <a:solidFill>
                  <a:schemeClr val="tx1">
                    <a:alpha val="70000"/>
                  </a:schemeClr>
                </a:solidFill>
                <a:latin typeface="+mj-ea"/>
                <a:ea typeface="+mj-ea"/>
              </a:rPr>
              <a:t>请在此处输入标题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9D99F972-DCD9-478F-A109-867709CB1042}"/>
              </a:ext>
            </a:extLst>
          </p:cNvPr>
          <p:cNvSpPr/>
          <p:nvPr/>
        </p:nvSpPr>
        <p:spPr>
          <a:xfrm>
            <a:off x="5229305" y="4471583"/>
            <a:ext cx="626737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altLang="zh-CN" sz="1400">
                <a:solidFill>
                  <a:schemeClr val="tx1">
                    <a:alpha val="70000"/>
                  </a:schemeClr>
                </a:solidFill>
                <a:effectLst>
                  <a:outerShdw blurRad="25400" sx="102000" sy="102000" algn="ctr" rotWithShape="0">
                    <a:prstClr val="black">
                      <a:alpha val="20000"/>
                    </a:prstClr>
                  </a:outerShdw>
                </a:effectLst>
                <a:latin typeface="+mn-ea"/>
              </a:rPr>
              <a:t>HERE INPUT YOUR ENGLISH TEXT</a:t>
            </a:r>
            <a:endParaRPr lang="zh-CN" altLang="en-US" sz="1400" dirty="0">
              <a:solidFill>
                <a:schemeClr val="tx1">
                  <a:alpha val="70000"/>
                </a:schemeClr>
              </a:solidFill>
              <a:effectLst>
                <a:outerShdw blurRad="25400" sx="102000" sy="102000" algn="ctr" rotWithShape="0">
                  <a:prstClr val="black">
                    <a:alpha val="20000"/>
                  </a:prstClr>
                </a:outerShdw>
              </a:effectLst>
              <a:latin typeface="+mn-ea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023697E6-5851-467B-B8B7-E146474C2FF3}"/>
              </a:ext>
            </a:extLst>
          </p:cNvPr>
          <p:cNvSpPr/>
          <p:nvPr/>
        </p:nvSpPr>
        <p:spPr>
          <a:xfrm>
            <a:off x="5229305" y="5378227"/>
            <a:ext cx="6267370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sz="3600">
                <a:solidFill>
                  <a:schemeClr val="tx1">
                    <a:alpha val="70000"/>
                  </a:schemeClr>
                </a:solidFill>
                <a:latin typeface="+mj-ea"/>
                <a:ea typeface="+mj-ea"/>
              </a:rPr>
              <a:t>请在此处输入标题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8EEF97CC-85C8-42F2-A7F8-68AF8F55750E}"/>
              </a:ext>
            </a:extLst>
          </p:cNvPr>
          <p:cNvSpPr/>
          <p:nvPr/>
        </p:nvSpPr>
        <p:spPr>
          <a:xfrm>
            <a:off x="5229305" y="5932225"/>
            <a:ext cx="626737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altLang="zh-CN" sz="1400">
                <a:solidFill>
                  <a:schemeClr val="tx1">
                    <a:alpha val="70000"/>
                  </a:schemeClr>
                </a:solidFill>
                <a:effectLst>
                  <a:outerShdw blurRad="25400" sx="102000" sy="102000" algn="ctr" rotWithShape="0">
                    <a:prstClr val="black">
                      <a:alpha val="20000"/>
                    </a:prstClr>
                  </a:outerShdw>
                </a:effectLst>
                <a:latin typeface="+mn-ea"/>
              </a:rPr>
              <a:t>HERE INPUT YOUR ENGLISH TEXT</a:t>
            </a:r>
            <a:endParaRPr lang="zh-CN" altLang="en-US" sz="1400" dirty="0">
              <a:solidFill>
                <a:schemeClr val="tx1">
                  <a:alpha val="70000"/>
                </a:schemeClr>
              </a:solidFill>
              <a:effectLst>
                <a:outerShdw blurRad="25400" sx="102000" sy="102000" algn="ctr" rotWithShape="0">
                  <a:prstClr val="black">
                    <a:alpha val="20000"/>
                  </a:prstClr>
                </a:outerShd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511015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>
            <a:extLst>
              <a:ext uri="{FF2B5EF4-FFF2-40B4-BE49-F238E27FC236}">
                <a16:creationId xmlns:a16="http://schemas.microsoft.com/office/drawing/2014/main" xmlns="" id="{5B0224B3-D204-43F3-B4D1-3E3528CF469B}"/>
              </a:ext>
            </a:extLst>
          </p:cNvPr>
          <p:cNvSpPr/>
          <p:nvPr/>
        </p:nvSpPr>
        <p:spPr>
          <a:xfrm>
            <a:off x="1151006" y="1422956"/>
            <a:ext cx="4478627" cy="4478314"/>
          </a:xfrm>
          <a:prstGeom prst="ellipse">
            <a:avLst/>
          </a:prstGeom>
          <a:gradFill>
            <a:gsLst>
              <a:gs pos="100000">
                <a:schemeClr val="accent1">
                  <a:alpha val="39000"/>
                </a:schemeClr>
              </a:gs>
              <a:gs pos="0">
                <a:schemeClr val="accent1">
                  <a:alpha val="0"/>
                </a:schemeClr>
              </a:gs>
            </a:gsLst>
            <a:lin ang="5400000" scaled="0"/>
          </a:gradFill>
          <a:ln w="6350" cap="flat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4983" tIns="54983" rIns="54983" bIns="54983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109965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65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  <a:sym typeface="Arial"/>
            </a:endParaRPr>
          </a:p>
        </p:txBody>
      </p:sp>
      <p:grpSp>
        <p:nvGrpSpPr>
          <p:cNvPr id="13" name="图形 10">
            <a:extLst>
              <a:ext uri="{FF2B5EF4-FFF2-40B4-BE49-F238E27FC236}">
                <a16:creationId xmlns:a16="http://schemas.microsoft.com/office/drawing/2014/main" xmlns="" id="{41D47C8C-E3DD-4205-B567-D6B84ED42CA1}"/>
              </a:ext>
            </a:extLst>
          </p:cNvPr>
          <p:cNvGrpSpPr/>
          <p:nvPr/>
        </p:nvGrpSpPr>
        <p:grpSpPr>
          <a:xfrm>
            <a:off x="2725011" y="2027363"/>
            <a:ext cx="1330616" cy="1330616"/>
            <a:chOff x="1286923" y="1898650"/>
            <a:chExt cx="1905000" cy="1905000"/>
          </a:xfrm>
          <a:gradFill>
            <a:gsLst>
              <a:gs pos="0">
                <a:schemeClr val="tx1"/>
              </a:gs>
              <a:gs pos="100000">
                <a:schemeClr val="tx1">
                  <a:alpha val="0"/>
                </a:schemeClr>
              </a:gs>
            </a:gsLst>
            <a:lin ang="5400000" scaled="0"/>
          </a:gradFill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xmlns="" id="{F0334EC8-67B0-43B5-8B10-A8A9E0D9575C}"/>
                </a:ext>
              </a:extLst>
            </p:cNvPr>
            <p:cNvSpPr/>
            <p:nvPr/>
          </p:nvSpPr>
          <p:spPr>
            <a:xfrm>
              <a:off x="1689131" y="2500102"/>
              <a:ext cx="1010171" cy="719956"/>
            </a:xfrm>
            <a:custGeom>
              <a:avLst/>
              <a:gdLst>
                <a:gd name="connsiteX0" fmla="*/ 490203 w 1010170"/>
                <a:gd name="connsiteY0" fmla="*/ 720700 h 719956"/>
                <a:gd name="connsiteX1" fmla="*/ 489086 w 1010170"/>
                <a:gd name="connsiteY1" fmla="*/ 720700 h 719956"/>
                <a:gd name="connsiteX2" fmla="*/ 461553 w 1010170"/>
                <a:gd name="connsiteY2" fmla="*/ 699492 h 719956"/>
                <a:gd name="connsiteX3" fmla="*/ 280169 w 1010170"/>
                <a:gd name="connsiteY3" fmla="*/ 119063 h 719956"/>
                <a:gd name="connsiteX4" fmla="*/ 176919 w 1010170"/>
                <a:gd name="connsiteY4" fmla="*/ 371326 h 719956"/>
                <a:gd name="connsiteX5" fmla="*/ 149014 w 1010170"/>
                <a:gd name="connsiteY5" fmla="*/ 390116 h 719956"/>
                <a:gd name="connsiteX6" fmla="*/ 30138 w 1010170"/>
                <a:gd name="connsiteY6" fmla="*/ 390116 h 719956"/>
                <a:gd name="connsiteX7" fmla="*/ 0 w 1010170"/>
                <a:gd name="connsiteY7" fmla="*/ 359978 h 719956"/>
                <a:gd name="connsiteX8" fmla="*/ 30138 w 1010170"/>
                <a:gd name="connsiteY8" fmla="*/ 329840 h 719956"/>
                <a:gd name="connsiteX9" fmla="*/ 128736 w 1010170"/>
                <a:gd name="connsiteY9" fmla="*/ 329840 h 719956"/>
                <a:gd name="connsiteX10" fmla="*/ 255798 w 1010170"/>
                <a:gd name="connsiteY10" fmla="*/ 18790 h 719956"/>
                <a:gd name="connsiteX11" fmla="*/ 285006 w 1010170"/>
                <a:gd name="connsiteY11" fmla="*/ 0 h 719956"/>
                <a:gd name="connsiteX12" fmla="*/ 312539 w 1010170"/>
                <a:gd name="connsiteY12" fmla="*/ 21208 h 719956"/>
                <a:gd name="connsiteX13" fmla="*/ 493551 w 1010170"/>
                <a:gd name="connsiteY13" fmla="*/ 600894 h 719956"/>
                <a:gd name="connsiteX14" fmla="*/ 649821 w 1010170"/>
                <a:gd name="connsiteY14" fmla="*/ 211708 h 719956"/>
                <a:gd name="connsiteX15" fmla="*/ 677354 w 1010170"/>
                <a:gd name="connsiteY15" fmla="*/ 192732 h 719956"/>
                <a:gd name="connsiteX16" fmla="*/ 705259 w 1010170"/>
                <a:gd name="connsiteY16" fmla="*/ 210964 h 719956"/>
                <a:gd name="connsiteX17" fmla="*/ 801998 w 1010170"/>
                <a:gd name="connsiteY17" fmla="*/ 435880 h 719956"/>
                <a:gd name="connsiteX18" fmla="*/ 850739 w 1010170"/>
                <a:gd name="connsiteY18" fmla="*/ 344165 h 719956"/>
                <a:gd name="connsiteX19" fmla="*/ 877342 w 1010170"/>
                <a:gd name="connsiteY19" fmla="*/ 328166 h 719956"/>
                <a:gd name="connsiteX20" fmla="*/ 981521 w 1010170"/>
                <a:gd name="connsiteY20" fmla="*/ 328166 h 719956"/>
                <a:gd name="connsiteX21" fmla="*/ 1011659 w 1010170"/>
                <a:gd name="connsiteY21" fmla="*/ 358304 h 719956"/>
                <a:gd name="connsiteX22" fmla="*/ 981521 w 1010170"/>
                <a:gd name="connsiteY22" fmla="*/ 388441 h 719956"/>
                <a:gd name="connsiteX23" fmla="*/ 895387 w 1010170"/>
                <a:gd name="connsiteY23" fmla="*/ 388441 h 719956"/>
                <a:gd name="connsiteX24" fmla="*/ 825624 w 1010170"/>
                <a:gd name="connsiteY24" fmla="*/ 519410 h 719956"/>
                <a:gd name="connsiteX25" fmla="*/ 797719 w 1010170"/>
                <a:gd name="connsiteY25" fmla="*/ 535409 h 719956"/>
                <a:gd name="connsiteX26" fmla="*/ 771302 w 1010170"/>
                <a:gd name="connsiteY26" fmla="*/ 517178 h 719956"/>
                <a:gd name="connsiteX27" fmla="*/ 678470 w 1010170"/>
                <a:gd name="connsiteY27" fmla="*/ 301377 h 719956"/>
                <a:gd name="connsiteX28" fmla="*/ 517736 w 1010170"/>
                <a:gd name="connsiteY28" fmla="*/ 701911 h 719956"/>
                <a:gd name="connsiteX29" fmla="*/ 490203 w 1010170"/>
                <a:gd name="connsiteY29" fmla="*/ 720700 h 719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010170" h="719956">
                  <a:moveTo>
                    <a:pt x="490203" y="720700"/>
                  </a:moveTo>
                  <a:lnTo>
                    <a:pt x="489086" y="720700"/>
                  </a:lnTo>
                  <a:cubicBezTo>
                    <a:pt x="476436" y="720142"/>
                    <a:pt x="465274" y="711771"/>
                    <a:pt x="461553" y="699492"/>
                  </a:cubicBezTo>
                  <a:lnTo>
                    <a:pt x="280169" y="119063"/>
                  </a:lnTo>
                  <a:lnTo>
                    <a:pt x="176919" y="371326"/>
                  </a:lnTo>
                  <a:cubicBezTo>
                    <a:pt x="172269" y="382674"/>
                    <a:pt x="161292" y="390116"/>
                    <a:pt x="149014" y="390116"/>
                  </a:cubicBezTo>
                  <a:lnTo>
                    <a:pt x="30138" y="390116"/>
                  </a:lnTo>
                  <a:cubicBezTo>
                    <a:pt x="13395" y="390116"/>
                    <a:pt x="0" y="376721"/>
                    <a:pt x="0" y="359978"/>
                  </a:cubicBezTo>
                  <a:cubicBezTo>
                    <a:pt x="0" y="343235"/>
                    <a:pt x="13395" y="329840"/>
                    <a:pt x="30138" y="329840"/>
                  </a:cubicBezTo>
                  <a:lnTo>
                    <a:pt x="128736" y="329840"/>
                  </a:lnTo>
                  <a:lnTo>
                    <a:pt x="255798" y="18790"/>
                  </a:lnTo>
                  <a:cubicBezTo>
                    <a:pt x="260635" y="7069"/>
                    <a:pt x="271797" y="186"/>
                    <a:pt x="285006" y="0"/>
                  </a:cubicBezTo>
                  <a:cubicBezTo>
                    <a:pt x="297656" y="558"/>
                    <a:pt x="308632" y="8930"/>
                    <a:pt x="312539" y="21208"/>
                  </a:cubicBezTo>
                  <a:lnTo>
                    <a:pt x="493551" y="600894"/>
                  </a:lnTo>
                  <a:lnTo>
                    <a:pt x="649821" y="211708"/>
                  </a:lnTo>
                  <a:cubicBezTo>
                    <a:pt x="654286" y="200360"/>
                    <a:pt x="665262" y="192918"/>
                    <a:pt x="677354" y="192732"/>
                  </a:cubicBezTo>
                  <a:cubicBezTo>
                    <a:pt x="690004" y="193849"/>
                    <a:pt x="700608" y="199802"/>
                    <a:pt x="705259" y="210964"/>
                  </a:cubicBezTo>
                  <a:lnTo>
                    <a:pt x="801998" y="435880"/>
                  </a:lnTo>
                  <a:lnTo>
                    <a:pt x="850739" y="344165"/>
                  </a:lnTo>
                  <a:cubicBezTo>
                    <a:pt x="855948" y="334305"/>
                    <a:pt x="866180" y="328166"/>
                    <a:pt x="877342" y="328166"/>
                  </a:cubicBezTo>
                  <a:lnTo>
                    <a:pt x="981521" y="328166"/>
                  </a:lnTo>
                  <a:cubicBezTo>
                    <a:pt x="998265" y="328166"/>
                    <a:pt x="1011659" y="341561"/>
                    <a:pt x="1011659" y="358304"/>
                  </a:cubicBezTo>
                  <a:cubicBezTo>
                    <a:pt x="1011659" y="375047"/>
                    <a:pt x="998265" y="388441"/>
                    <a:pt x="981521" y="388441"/>
                  </a:cubicBezTo>
                  <a:lnTo>
                    <a:pt x="895387" y="388441"/>
                  </a:lnTo>
                  <a:lnTo>
                    <a:pt x="825624" y="519410"/>
                  </a:lnTo>
                  <a:cubicBezTo>
                    <a:pt x="820229" y="529642"/>
                    <a:pt x="808881" y="535409"/>
                    <a:pt x="797719" y="535409"/>
                  </a:cubicBezTo>
                  <a:cubicBezTo>
                    <a:pt x="786185" y="534851"/>
                    <a:pt x="775953" y="527782"/>
                    <a:pt x="771302" y="517178"/>
                  </a:cubicBezTo>
                  <a:lnTo>
                    <a:pt x="678470" y="301377"/>
                  </a:lnTo>
                  <a:lnTo>
                    <a:pt x="517736" y="701911"/>
                  </a:lnTo>
                  <a:cubicBezTo>
                    <a:pt x="513643" y="713259"/>
                    <a:pt x="502481" y="720700"/>
                    <a:pt x="490203" y="720700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09969" tIns="54984" rIns="109969" bIns="5498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099657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165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宋体" charset="-122"/>
                <a:cs typeface="+mn-cs"/>
                <a:sym typeface="Arial" charset="0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xmlns="" id="{6D9C296B-64B0-4336-A310-8A46837D185B}"/>
                </a:ext>
              </a:extLst>
            </p:cNvPr>
            <p:cNvSpPr/>
            <p:nvPr/>
          </p:nvSpPr>
          <p:spPr>
            <a:xfrm>
              <a:off x="1448820" y="2084824"/>
              <a:ext cx="1622227" cy="1549673"/>
            </a:xfrm>
            <a:custGeom>
              <a:avLst/>
              <a:gdLst>
                <a:gd name="connsiteX0" fmla="*/ 1278945 w 1622226"/>
                <a:gd name="connsiteY0" fmla="*/ 271473 h 1549672"/>
                <a:gd name="connsiteX1" fmla="*/ 1456423 w 1622226"/>
                <a:gd name="connsiteY1" fmla="*/ 566152 h 1549672"/>
                <a:gd name="connsiteX2" fmla="*/ 1515768 w 1622226"/>
                <a:gd name="connsiteY2" fmla="*/ 547921 h 1549672"/>
                <a:gd name="connsiteX3" fmla="*/ 1322850 w 1622226"/>
                <a:gd name="connsiteY3" fmla="*/ 227568 h 1549672"/>
                <a:gd name="connsiteX4" fmla="*/ 587267 w 1622226"/>
                <a:gd name="connsiteY4" fmla="*/ 23302 h 1549672"/>
                <a:gd name="connsiteX5" fmla="*/ 602335 w 1622226"/>
                <a:gd name="connsiteY5" fmla="*/ 83577 h 1549672"/>
                <a:gd name="connsiteX6" fmla="*/ 1278945 w 1622226"/>
                <a:gd name="connsiteY6" fmla="*/ 271473 h 1549672"/>
                <a:gd name="connsiteX7" fmla="*/ 270635 w 1622226"/>
                <a:gd name="connsiteY7" fmla="*/ 271473 h 1549672"/>
                <a:gd name="connsiteX8" fmla="*/ 226730 w 1622226"/>
                <a:gd name="connsiteY8" fmla="*/ 227568 h 1549672"/>
                <a:gd name="connsiteX9" fmla="*/ 226730 w 1622226"/>
                <a:gd name="connsiteY9" fmla="*/ 1323687 h 1549672"/>
                <a:gd name="connsiteX10" fmla="*/ 270635 w 1622226"/>
                <a:gd name="connsiteY10" fmla="*/ 1279783 h 1549672"/>
                <a:gd name="connsiteX11" fmla="*/ 270635 w 1622226"/>
                <a:gd name="connsiteY11" fmla="*/ 271473 h 1549672"/>
                <a:gd name="connsiteX12" fmla="*/ 1527860 w 1622226"/>
                <a:gd name="connsiteY12" fmla="*/ 959431 h 1549672"/>
                <a:gd name="connsiteX13" fmla="*/ 1467399 w 1622226"/>
                <a:gd name="connsiteY13" fmla="*/ 944734 h 1549672"/>
                <a:gd name="connsiteX14" fmla="*/ 1278759 w 1622226"/>
                <a:gd name="connsiteY14" fmla="*/ 1279783 h 1549672"/>
                <a:gd name="connsiteX15" fmla="*/ 585964 w 1622226"/>
                <a:gd name="connsiteY15" fmla="*/ 1463400 h 1549672"/>
                <a:gd name="connsiteX16" fmla="*/ 569593 w 1622226"/>
                <a:gd name="connsiteY16" fmla="*/ 1523303 h 1549672"/>
                <a:gd name="connsiteX17" fmla="*/ 1322664 w 1622226"/>
                <a:gd name="connsiteY17" fmla="*/ 1323687 h 1549672"/>
                <a:gd name="connsiteX18" fmla="*/ 1527860 w 1622226"/>
                <a:gd name="connsiteY18" fmla="*/ 959431 h 1549672"/>
                <a:gd name="connsiteX19" fmla="*/ 1455121 w 1622226"/>
                <a:gd name="connsiteY19" fmla="*/ 842973 h 1549672"/>
                <a:gd name="connsiteX20" fmla="*/ 1594089 w 1622226"/>
                <a:gd name="connsiteY20" fmla="*/ 842973 h 1549672"/>
                <a:gd name="connsiteX21" fmla="*/ 1594089 w 1622226"/>
                <a:gd name="connsiteY21" fmla="*/ 704004 h 1549672"/>
                <a:gd name="connsiteX22" fmla="*/ 1455307 w 1622226"/>
                <a:gd name="connsiteY22" fmla="*/ 704004 h 1549672"/>
                <a:gd name="connsiteX23" fmla="*/ 1455121 w 1622226"/>
                <a:gd name="connsiteY23" fmla="*/ 842973 h 1549672"/>
                <a:gd name="connsiteX24" fmla="*/ 1567300 w 1622226"/>
                <a:gd name="connsiteY24" fmla="*/ 730793 h 1549672"/>
                <a:gd name="connsiteX25" fmla="*/ 1567300 w 1622226"/>
                <a:gd name="connsiteY25" fmla="*/ 816184 h 1549672"/>
                <a:gd name="connsiteX26" fmla="*/ 1481910 w 1622226"/>
                <a:gd name="connsiteY26" fmla="*/ 816184 h 1549672"/>
                <a:gd name="connsiteX27" fmla="*/ 1481910 w 1622226"/>
                <a:gd name="connsiteY27" fmla="*/ 730793 h 1549672"/>
                <a:gd name="connsiteX28" fmla="*/ 1567300 w 1622226"/>
                <a:gd name="connsiteY28" fmla="*/ 730793 h 1549672"/>
                <a:gd name="connsiteX29" fmla="*/ 484389 w 1622226"/>
                <a:gd name="connsiteY29" fmla="*/ 1350477 h 1549672"/>
                <a:gd name="connsiteX30" fmla="*/ 345235 w 1622226"/>
                <a:gd name="connsiteY30" fmla="*/ 1350477 h 1549672"/>
                <a:gd name="connsiteX31" fmla="*/ 345235 w 1622226"/>
                <a:gd name="connsiteY31" fmla="*/ 1489631 h 1549672"/>
                <a:gd name="connsiteX32" fmla="*/ 484389 w 1622226"/>
                <a:gd name="connsiteY32" fmla="*/ 1489631 h 1549672"/>
                <a:gd name="connsiteX33" fmla="*/ 484389 w 1622226"/>
                <a:gd name="connsiteY33" fmla="*/ 1350477 h 1549672"/>
                <a:gd name="connsiteX34" fmla="*/ 372024 w 1622226"/>
                <a:gd name="connsiteY34" fmla="*/ 1462842 h 1549672"/>
                <a:gd name="connsiteX35" fmla="*/ 372024 w 1622226"/>
                <a:gd name="connsiteY35" fmla="*/ 1377266 h 1549672"/>
                <a:gd name="connsiteX36" fmla="*/ 457600 w 1622226"/>
                <a:gd name="connsiteY36" fmla="*/ 1377266 h 1549672"/>
                <a:gd name="connsiteX37" fmla="*/ 457600 w 1622226"/>
                <a:gd name="connsiteY37" fmla="*/ 1462842 h 1549672"/>
                <a:gd name="connsiteX38" fmla="*/ 372024 w 1622226"/>
                <a:gd name="connsiteY38" fmla="*/ 1462842 h 1549672"/>
                <a:gd name="connsiteX39" fmla="*/ 346165 w 1622226"/>
                <a:gd name="connsiteY39" fmla="*/ 199477 h 1549672"/>
                <a:gd name="connsiteX40" fmla="*/ 485319 w 1622226"/>
                <a:gd name="connsiteY40" fmla="*/ 199477 h 1549672"/>
                <a:gd name="connsiteX41" fmla="*/ 485319 w 1622226"/>
                <a:gd name="connsiteY41" fmla="*/ 60323 h 1549672"/>
                <a:gd name="connsiteX42" fmla="*/ 346165 w 1622226"/>
                <a:gd name="connsiteY42" fmla="*/ 60323 h 1549672"/>
                <a:gd name="connsiteX43" fmla="*/ 346165 w 1622226"/>
                <a:gd name="connsiteY43" fmla="*/ 199477 h 1549672"/>
                <a:gd name="connsiteX44" fmla="*/ 458530 w 1622226"/>
                <a:gd name="connsiteY44" fmla="*/ 87112 h 1549672"/>
                <a:gd name="connsiteX45" fmla="*/ 458530 w 1622226"/>
                <a:gd name="connsiteY45" fmla="*/ 172688 h 1549672"/>
                <a:gd name="connsiteX46" fmla="*/ 372954 w 1622226"/>
                <a:gd name="connsiteY46" fmla="*/ 172688 h 1549672"/>
                <a:gd name="connsiteX47" fmla="*/ 372954 w 1622226"/>
                <a:gd name="connsiteY47" fmla="*/ 87112 h 1549672"/>
                <a:gd name="connsiteX48" fmla="*/ 458530 w 1622226"/>
                <a:gd name="connsiteY48" fmla="*/ 87112 h 1549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622226" h="1549672">
                  <a:moveTo>
                    <a:pt x="1278945" y="271473"/>
                  </a:moveTo>
                  <a:cubicBezTo>
                    <a:pt x="1361173" y="353700"/>
                    <a:pt x="1422564" y="455647"/>
                    <a:pt x="1456423" y="566152"/>
                  </a:cubicBezTo>
                  <a:lnTo>
                    <a:pt x="1515768" y="547921"/>
                  </a:lnTo>
                  <a:cubicBezTo>
                    <a:pt x="1478933" y="427742"/>
                    <a:pt x="1412146" y="317051"/>
                    <a:pt x="1322850" y="227568"/>
                  </a:cubicBezTo>
                  <a:cubicBezTo>
                    <a:pt x="1128815" y="33534"/>
                    <a:pt x="853855" y="-42741"/>
                    <a:pt x="587267" y="23302"/>
                  </a:cubicBezTo>
                  <a:lnTo>
                    <a:pt x="602335" y="83577"/>
                  </a:lnTo>
                  <a:cubicBezTo>
                    <a:pt x="847530" y="22744"/>
                    <a:pt x="1100537" y="93065"/>
                    <a:pt x="1278945" y="271473"/>
                  </a:cubicBezTo>
                  <a:close/>
                  <a:moveTo>
                    <a:pt x="270635" y="271473"/>
                  </a:moveTo>
                  <a:lnTo>
                    <a:pt x="226730" y="227568"/>
                  </a:lnTo>
                  <a:cubicBezTo>
                    <a:pt x="-75577" y="529875"/>
                    <a:pt x="-75577" y="1021566"/>
                    <a:pt x="226730" y="1323687"/>
                  </a:cubicBezTo>
                  <a:lnTo>
                    <a:pt x="270635" y="1279783"/>
                  </a:lnTo>
                  <a:cubicBezTo>
                    <a:pt x="-7302" y="1001661"/>
                    <a:pt x="-7302" y="549409"/>
                    <a:pt x="270635" y="271473"/>
                  </a:cubicBezTo>
                  <a:close/>
                  <a:moveTo>
                    <a:pt x="1527860" y="959431"/>
                  </a:moveTo>
                  <a:lnTo>
                    <a:pt x="1467399" y="944734"/>
                  </a:lnTo>
                  <a:cubicBezTo>
                    <a:pt x="1436703" y="1071238"/>
                    <a:pt x="1371405" y="1187138"/>
                    <a:pt x="1278759" y="1279783"/>
                  </a:cubicBezTo>
                  <a:cubicBezTo>
                    <a:pt x="1098119" y="1460423"/>
                    <a:pt x="832647" y="1530745"/>
                    <a:pt x="585964" y="1463400"/>
                  </a:cubicBezTo>
                  <a:lnTo>
                    <a:pt x="569593" y="1523303"/>
                  </a:lnTo>
                  <a:cubicBezTo>
                    <a:pt x="837670" y="1596601"/>
                    <a:pt x="1126396" y="1520141"/>
                    <a:pt x="1322664" y="1323687"/>
                  </a:cubicBezTo>
                  <a:cubicBezTo>
                    <a:pt x="1423495" y="1223043"/>
                    <a:pt x="1494560" y="1097097"/>
                    <a:pt x="1527860" y="959431"/>
                  </a:cubicBezTo>
                  <a:close/>
                  <a:moveTo>
                    <a:pt x="1455121" y="842973"/>
                  </a:moveTo>
                  <a:cubicBezTo>
                    <a:pt x="1493444" y="881296"/>
                    <a:pt x="1555766" y="881296"/>
                    <a:pt x="1594089" y="842973"/>
                  </a:cubicBezTo>
                  <a:cubicBezTo>
                    <a:pt x="1632412" y="804649"/>
                    <a:pt x="1632412" y="742328"/>
                    <a:pt x="1594089" y="704004"/>
                  </a:cubicBezTo>
                  <a:cubicBezTo>
                    <a:pt x="1555766" y="665681"/>
                    <a:pt x="1493444" y="665681"/>
                    <a:pt x="1455307" y="704004"/>
                  </a:cubicBezTo>
                  <a:cubicBezTo>
                    <a:pt x="1416983" y="742328"/>
                    <a:pt x="1416983" y="804649"/>
                    <a:pt x="1455121" y="842973"/>
                  </a:cubicBezTo>
                  <a:close/>
                  <a:moveTo>
                    <a:pt x="1567300" y="730793"/>
                  </a:moveTo>
                  <a:cubicBezTo>
                    <a:pt x="1590926" y="754420"/>
                    <a:pt x="1590926" y="792743"/>
                    <a:pt x="1567300" y="816184"/>
                  </a:cubicBezTo>
                  <a:cubicBezTo>
                    <a:pt x="1543673" y="839810"/>
                    <a:pt x="1505350" y="839810"/>
                    <a:pt x="1481910" y="816184"/>
                  </a:cubicBezTo>
                  <a:cubicBezTo>
                    <a:pt x="1458283" y="792557"/>
                    <a:pt x="1458283" y="754234"/>
                    <a:pt x="1481910" y="730793"/>
                  </a:cubicBezTo>
                  <a:cubicBezTo>
                    <a:pt x="1505536" y="707353"/>
                    <a:pt x="1543859" y="707353"/>
                    <a:pt x="1567300" y="730793"/>
                  </a:cubicBezTo>
                  <a:close/>
                  <a:moveTo>
                    <a:pt x="484389" y="1350477"/>
                  </a:moveTo>
                  <a:cubicBezTo>
                    <a:pt x="446066" y="1312153"/>
                    <a:pt x="383558" y="1312153"/>
                    <a:pt x="345235" y="1350477"/>
                  </a:cubicBezTo>
                  <a:cubicBezTo>
                    <a:pt x="306912" y="1388800"/>
                    <a:pt x="306912" y="1451308"/>
                    <a:pt x="345235" y="1489631"/>
                  </a:cubicBezTo>
                  <a:cubicBezTo>
                    <a:pt x="383558" y="1527954"/>
                    <a:pt x="446066" y="1527954"/>
                    <a:pt x="484389" y="1489631"/>
                  </a:cubicBezTo>
                  <a:cubicBezTo>
                    <a:pt x="522898" y="1451308"/>
                    <a:pt x="522898" y="1388800"/>
                    <a:pt x="484389" y="1350477"/>
                  </a:cubicBezTo>
                  <a:close/>
                  <a:moveTo>
                    <a:pt x="372024" y="1462842"/>
                  </a:moveTo>
                  <a:cubicBezTo>
                    <a:pt x="348397" y="1439215"/>
                    <a:pt x="348397" y="1400892"/>
                    <a:pt x="372024" y="1377266"/>
                  </a:cubicBezTo>
                  <a:cubicBezTo>
                    <a:pt x="395650" y="1353639"/>
                    <a:pt x="433974" y="1353639"/>
                    <a:pt x="457600" y="1377266"/>
                  </a:cubicBezTo>
                  <a:cubicBezTo>
                    <a:pt x="481226" y="1400892"/>
                    <a:pt x="481226" y="1439215"/>
                    <a:pt x="457600" y="1462842"/>
                  </a:cubicBezTo>
                  <a:cubicBezTo>
                    <a:pt x="434160" y="1486468"/>
                    <a:pt x="395650" y="1486468"/>
                    <a:pt x="372024" y="1462842"/>
                  </a:cubicBezTo>
                  <a:close/>
                  <a:moveTo>
                    <a:pt x="346165" y="199477"/>
                  </a:moveTo>
                  <a:cubicBezTo>
                    <a:pt x="384488" y="237800"/>
                    <a:pt x="446996" y="237800"/>
                    <a:pt x="485319" y="199477"/>
                  </a:cubicBezTo>
                  <a:cubicBezTo>
                    <a:pt x="523642" y="161154"/>
                    <a:pt x="523642" y="98646"/>
                    <a:pt x="485319" y="60323"/>
                  </a:cubicBezTo>
                  <a:cubicBezTo>
                    <a:pt x="446996" y="21999"/>
                    <a:pt x="384488" y="21999"/>
                    <a:pt x="346165" y="60323"/>
                  </a:cubicBezTo>
                  <a:cubicBezTo>
                    <a:pt x="307842" y="98832"/>
                    <a:pt x="307842" y="161154"/>
                    <a:pt x="346165" y="199477"/>
                  </a:cubicBezTo>
                  <a:close/>
                  <a:moveTo>
                    <a:pt x="458530" y="87112"/>
                  </a:moveTo>
                  <a:cubicBezTo>
                    <a:pt x="482157" y="110738"/>
                    <a:pt x="482157" y="149061"/>
                    <a:pt x="458530" y="172688"/>
                  </a:cubicBezTo>
                  <a:cubicBezTo>
                    <a:pt x="434904" y="196314"/>
                    <a:pt x="396580" y="196314"/>
                    <a:pt x="372954" y="172688"/>
                  </a:cubicBezTo>
                  <a:cubicBezTo>
                    <a:pt x="349328" y="149061"/>
                    <a:pt x="349328" y="110738"/>
                    <a:pt x="372954" y="87112"/>
                  </a:cubicBezTo>
                  <a:cubicBezTo>
                    <a:pt x="396580" y="63485"/>
                    <a:pt x="434904" y="63485"/>
                    <a:pt x="458530" y="87112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09969" tIns="54984" rIns="109969" bIns="5498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099657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165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宋体" charset="-122"/>
                <a:cs typeface="+mn-cs"/>
                <a:sym typeface="Arial" charset="0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xmlns="" id="{FEC6CCAF-065D-4659-82FE-05285E45BA70}"/>
                </a:ext>
              </a:extLst>
            </p:cNvPr>
            <p:cNvSpPr/>
            <p:nvPr/>
          </p:nvSpPr>
          <p:spPr>
            <a:xfrm>
              <a:off x="2080735" y="2218017"/>
              <a:ext cx="755303" cy="437183"/>
            </a:xfrm>
            <a:custGeom>
              <a:avLst/>
              <a:gdLst>
                <a:gd name="connsiteX0" fmla="*/ 728328 w 755302"/>
                <a:gd name="connsiteY0" fmla="*/ 438727 h 437182"/>
                <a:gd name="connsiteX1" fmla="*/ 6325 w 755302"/>
                <a:gd name="connsiteY1" fmla="*/ 39123 h 437182"/>
                <a:gd name="connsiteX2" fmla="*/ 0 w 755302"/>
                <a:gd name="connsiteY2" fmla="*/ 10102 h 437182"/>
                <a:gd name="connsiteX3" fmla="*/ 755675 w 755302"/>
                <a:gd name="connsiteY3" fmla="*/ 427192 h 437182"/>
                <a:gd name="connsiteX4" fmla="*/ 728328 w 755302"/>
                <a:gd name="connsiteY4" fmla="*/ 438727 h 437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5302" h="437182">
                  <a:moveTo>
                    <a:pt x="728328" y="438727"/>
                  </a:moveTo>
                  <a:cubicBezTo>
                    <a:pt x="514573" y="-65987"/>
                    <a:pt x="11348" y="37821"/>
                    <a:pt x="6325" y="39123"/>
                  </a:cubicBezTo>
                  <a:lnTo>
                    <a:pt x="0" y="10102"/>
                  </a:lnTo>
                  <a:cubicBezTo>
                    <a:pt x="5209" y="8799"/>
                    <a:pt x="532619" y="-99845"/>
                    <a:pt x="755675" y="427192"/>
                  </a:cubicBezTo>
                  <a:lnTo>
                    <a:pt x="728328" y="438727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09969" tIns="54984" rIns="109969" bIns="5498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099657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165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宋体" charset="-122"/>
                <a:cs typeface="+mn-cs"/>
                <a:sym typeface="Arial" charset="0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283261CD-3FD1-45B4-83DB-05347493E2F6}"/>
              </a:ext>
            </a:extLst>
          </p:cNvPr>
          <p:cNvGrpSpPr/>
          <p:nvPr/>
        </p:nvGrpSpPr>
        <p:grpSpPr>
          <a:xfrm>
            <a:off x="1927733" y="5295497"/>
            <a:ext cx="2923323" cy="605932"/>
            <a:chOff x="1829920" y="4419459"/>
            <a:chExt cx="1977079" cy="409799"/>
          </a:xfrm>
        </p:grpSpPr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xmlns="" id="{BE5FA471-D8C9-4130-9746-A89F6D85DD09}"/>
                </a:ext>
              </a:extLst>
            </p:cNvPr>
            <p:cNvSpPr/>
            <p:nvPr/>
          </p:nvSpPr>
          <p:spPr>
            <a:xfrm>
              <a:off x="1829920" y="4419459"/>
              <a:ext cx="1977079" cy="409798"/>
            </a:xfrm>
            <a:custGeom>
              <a:avLst/>
              <a:gdLst>
                <a:gd name="connsiteX0" fmla="*/ 1608606 w 1977079"/>
                <a:gd name="connsiteY0" fmla="*/ 141 h 409798"/>
                <a:gd name="connsiteX1" fmla="*/ 1865186 w 1977079"/>
                <a:gd name="connsiteY1" fmla="*/ 24474 h 409798"/>
                <a:gd name="connsiteX2" fmla="*/ 1977079 w 1977079"/>
                <a:gd name="connsiteY2" fmla="*/ 41638 h 409798"/>
                <a:gd name="connsiteX3" fmla="*/ 1952513 w 1977079"/>
                <a:gd name="connsiteY3" fmla="*/ 63966 h 409798"/>
                <a:gd name="connsiteX4" fmla="*/ 989166 w 1977079"/>
                <a:gd name="connsiteY4" fmla="*/ 409798 h 409798"/>
                <a:gd name="connsiteX5" fmla="*/ 25820 w 1977079"/>
                <a:gd name="connsiteY5" fmla="*/ 63966 h 409798"/>
                <a:gd name="connsiteX6" fmla="*/ 0 w 1977079"/>
                <a:gd name="connsiteY6" fmla="*/ 40499 h 409798"/>
                <a:gd name="connsiteX7" fmla="*/ 90271 w 1977079"/>
                <a:gd name="connsiteY7" fmla="*/ 23052 h 409798"/>
                <a:gd name="connsiteX8" fmla="*/ 198906 w 1977079"/>
                <a:gd name="connsiteY8" fmla="*/ 9666 h 409798"/>
                <a:gd name="connsiteX9" fmla="*/ 875181 w 1977079"/>
                <a:gd name="connsiteY9" fmla="*/ 114441 h 409798"/>
                <a:gd name="connsiteX10" fmla="*/ 1608606 w 1977079"/>
                <a:gd name="connsiteY10" fmla="*/ 141 h 409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77079" h="409798">
                  <a:moveTo>
                    <a:pt x="1608606" y="141"/>
                  </a:moveTo>
                  <a:cubicBezTo>
                    <a:pt x="1676869" y="1332"/>
                    <a:pt x="1767555" y="10857"/>
                    <a:pt x="1865186" y="24474"/>
                  </a:cubicBezTo>
                  <a:lnTo>
                    <a:pt x="1977079" y="41638"/>
                  </a:lnTo>
                  <a:lnTo>
                    <a:pt x="1952513" y="63966"/>
                  </a:lnTo>
                  <a:cubicBezTo>
                    <a:pt x="1690722" y="280014"/>
                    <a:pt x="1355100" y="409798"/>
                    <a:pt x="989166" y="409798"/>
                  </a:cubicBezTo>
                  <a:cubicBezTo>
                    <a:pt x="623232" y="409798"/>
                    <a:pt x="287610" y="280014"/>
                    <a:pt x="25820" y="63966"/>
                  </a:cubicBezTo>
                  <a:lnTo>
                    <a:pt x="0" y="40499"/>
                  </a:lnTo>
                  <a:lnTo>
                    <a:pt x="90271" y="23052"/>
                  </a:lnTo>
                  <a:cubicBezTo>
                    <a:pt x="129205" y="16686"/>
                    <a:pt x="165767" y="12048"/>
                    <a:pt x="198906" y="9666"/>
                  </a:cubicBezTo>
                  <a:cubicBezTo>
                    <a:pt x="464019" y="-9384"/>
                    <a:pt x="640231" y="116028"/>
                    <a:pt x="875181" y="114441"/>
                  </a:cubicBezTo>
                  <a:cubicBezTo>
                    <a:pt x="1110131" y="112853"/>
                    <a:pt x="1335556" y="-4621"/>
                    <a:pt x="1608606" y="141"/>
                  </a:cubicBezTo>
                  <a:close/>
                </a:path>
              </a:pathLst>
            </a:custGeom>
            <a:gradFill>
              <a:gsLst>
                <a:gs pos="100000">
                  <a:schemeClr val="tx1">
                    <a:alpha val="40000"/>
                  </a:schemeClr>
                </a:gs>
                <a:gs pos="0">
                  <a:schemeClr val="tx1">
                    <a:alpha val="0"/>
                  </a:schemeClr>
                </a:gs>
              </a:gsLst>
              <a:lin ang="0" scaled="0"/>
            </a:gradFill>
            <a:ln w="6350" cap="flat">
              <a:noFill/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4983" tIns="54983" rIns="54983" bIns="54983" numCol="1" spcCol="3810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099657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165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  <a:sym typeface="Arial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xmlns="" id="{37752EB9-B86C-4C4F-9DB0-3E17D7FE1187}"/>
                </a:ext>
              </a:extLst>
            </p:cNvPr>
            <p:cNvSpPr/>
            <p:nvPr/>
          </p:nvSpPr>
          <p:spPr>
            <a:xfrm>
              <a:off x="1906067" y="4426143"/>
              <a:ext cx="1762292" cy="403115"/>
            </a:xfrm>
            <a:custGeom>
              <a:avLst/>
              <a:gdLst>
                <a:gd name="connsiteX0" fmla="*/ 334213 w 1762292"/>
                <a:gd name="connsiteY0" fmla="*/ 1078 h 403115"/>
                <a:gd name="connsiteX1" fmla="*/ 1103833 w 1762292"/>
                <a:gd name="connsiteY1" fmla="*/ 153478 h 403115"/>
                <a:gd name="connsiteX2" fmla="*/ 1568653 w 1762292"/>
                <a:gd name="connsiteY2" fmla="*/ 100138 h 403115"/>
                <a:gd name="connsiteX3" fmla="*/ 1718434 w 1762292"/>
                <a:gd name="connsiteY3" fmla="*/ 130023 h 403115"/>
                <a:gd name="connsiteX4" fmla="*/ 1762292 w 1762292"/>
                <a:gd name="connsiteY4" fmla="*/ 142585 h 403115"/>
                <a:gd name="connsiteX5" fmla="*/ 1759775 w 1762292"/>
                <a:gd name="connsiteY5" fmla="*/ 144467 h 403115"/>
                <a:gd name="connsiteX6" fmla="*/ 913018 w 1762292"/>
                <a:gd name="connsiteY6" fmla="*/ 403115 h 403115"/>
                <a:gd name="connsiteX7" fmla="*/ 66261 w 1762292"/>
                <a:gd name="connsiteY7" fmla="*/ 144467 h 403115"/>
                <a:gd name="connsiteX8" fmla="*/ 0 w 1762292"/>
                <a:gd name="connsiteY8" fmla="*/ 94918 h 403115"/>
                <a:gd name="connsiteX9" fmla="*/ 17507 w 1762292"/>
                <a:gd name="connsiteY9" fmla="*/ 85851 h 403115"/>
                <a:gd name="connsiteX10" fmla="*/ 334213 w 1762292"/>
                <a:gd name="connsiteY10" fmla="*/ 1078 h 403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62292" h="403115">
                  <a:moveTo>
                    <a:pt x="334213" y="1078"/>
                  </a:moveTo>
                  <a:cubicBezTo>
                    <a:pt x="562813" y="-14162"/>
                    <a:pt x="898093" y="136968"/>
                    <a:pt x="1103833" y="153478"/>
                  </a:cubicBezTo>
                  <a:cubicBezTo>
                    <a:pt x="1309573" y="169988"/>
                    <a:pt x="1398473" y="76008"/>
                    <a:pt x="1568653" y="100138"/>
                  </a:cubicBezTo>
                  <a:cubicBezTo>
                    <a:pt x="1611198" y="106171"/>
                    <a:pt x="1663268" y="116569"/>
                    <a:pt x="1718434" y="130023"/>
                  </a:cubicBezTo>
                  <a:lnTo>
                    <a:pt x="1762292" y="142585"/>
                  </a:lnTo>
                  <a:lnTo>
                    <a:pt x="1759775" y="144467"/>
                  </a:lnTo>
                  <a:cubicBezTo>
                    <a:pt x="1518064" y="307764"/>
                    <a:pt x="1226676" y="403115"/>
                    <a:pt x="913018" y="403115"/>
                  </a:cubicBezTo>
                  <a:cubicBezTo>
                    <a:pt x="599360" y="403115"/>
                    <a:pt x="307973" y="307764"/>
                    <a:pt x="66261" y="144467"/>
                  </a:cubicBezTo>
                  <a:lnTo>
                    <a:pt x="0" y="94918"/>
                  </a:lnTo>
                  <a:lnTo>
                    <a:pt x="17507" y="85851"/>
                  </a:lnTo>
                  <a:cubicBezTo>
                    <a:pt x="116091" y="41083"/>
                    <a:pt x="219913" y="8698"/>
                    <a:pt x="334213" y="1078"/>
                  </a:cubicBezTo>
                  <a:close/>
                </a:path>
              </a:pathLst>
            </a:custGeom>
            <a:gradFill>
              <a:gsLst>
                <a:gs pos="0">
                  <a:schemeClr val="tx1">
                    <a:alpha val="40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0" scaled="0"/>
            </a:gradFill>
            <a:ln w="6350" cap="flat">
              <a:noFill/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4983" tIns="54983" rIns="54983" bIns="54983" numCol="1" spcCol="3810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099657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165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  <a:sym typeface="Arial"/>
              </a:endParaRPr>
            </a:p>
          </p:txBody>
        </p:sp>
      </p:grpSp>
      <p:sp>
        <p:nvSpPr>
          <p:cNvPr id="60" name="椭圆 59">
            <a:extLst>
              <a:ext uri="{FF2B5EF4-FFF2-40B4-BE49-F238E27FC236}">
                <a16:creationId xmlns:a16="http://schemas.microsoft.com/office/drawing/2014/main" xmlns="" id="{A6F99350-6627-4FDC-91B5-32D8FDE2FFDF}"/>
              </a:ext>
            </a:extLst>
          </p:cNvPr>
          <p:cNvSpPr/>
          <p:nvPr/>
        </p:nvSpPr>
        <p:spPr>
          <a:xfrm>
            <a:off x="1005352" y="1311853"/>
            <a:ext cx="4769934" cy="4700520"/>
          </a:xfrm>
          <a:prstGeom prst="ellipse">
            <a:avLst/>
          </a:prstGeom>
          <a:noFill/>
          <a:ln w="6350" cap="flat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prstDash val="dash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4983" tIns="54983" rIns="54983" bIns="54983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109965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65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  <a:sym typeface="Arial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A216C98A-5DBD-4E3C-8238-698B967A6C1A}"/>
              </a:ext>
            </a:extLst>
          </p:cNvPr>
          <p:cNvGrpSpPr/>
          <p:nvPr/>
        </p:nvGrpSpPr>
        <p:grpSpPr>
          <a:xfrm>
            <a:off x="2546290" y="1973864"/>
            <a:ext cx="1444805" cy="1332114"/>
            <a:chOff x="2695032" y="2613434"/>
            <a:chExt cx="1175138" cy="1083480"/>
          </a:xfrm>
        </p:grpSpPr>
        <p:sp>
          <p:nvSpPr>
            <p:cNvPr id="70" name="等腰三角形 69">
              <a:extLst>
                <a:ext uri="{FF2B5EF4-FFF2-40B4-BE49-F238E27FC236}">
                  <a16:creationId xmlns:a16="http://schemas.microsoft.com/office/drawing/2014/main" xmlns="" id="{B418FE21-F900-4664-AB38-5934ABEBB5ED}"/>
                </a:ext>
              </a:extLst>
            </p:cNvPr>
            <p:cNvSpPr/>
            <p:nvPr/>
          </p:nvSpPr>
          <p:spPr>
            <a:xfrm>
              <a:off x="2695032" y="3026386"/>
              <a:ext cx="104874" cy="90408"/>
            </a:xfrm>
            <a:prstGeom prst="triangle">
              <a:avLst/>
            </a:prstGeom>
            <a:gradFill>
              <a:gsLst>
                <a:gs pos="0">
                  <a:srgbClr val="00B0F0"/>
                </a:gs>
                <a:gs pos="100000">
                  <a:srgbClr val="0070C0"/>
                </a:gs>
              </a:gsLst>
              <a:lin ang="5400000" scaled="1"/>
            </a:gradFill>
            <a:ln w="12700" cap="flat">
              <a:noFill/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noAutofit/>
            </a:bodyPr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  <a:sym typeface="Arial"/>
              </a:endParaRPr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xmlns="" id="{27F05D2F-8968-4934-8794-562A06DAEA9A}"/>
                </a:ext>
              </a:extLst>
            </p:cNvPr>
            <p:cNvSpPr/>
            <p:nvPr/>
          </p:nvSpPr>
          <p:spPr>
            <a:xfrm>
              <a:off x="3804953" y="3563704"/>
              <a:ext cx="65217" cy="65217"/>
            </a:xfrm>
            <a:prstGeom prst="ellipse">
              <a:avLst/>
            </a:prstGeom>
            <a:gradFill>
              <a:gsLst>
                <a:gs pos="0">
                  <a:srgbClr val="00B0F0"/>
                </a:gs>
                <a:gs pos="100000">
                  <a:srgbClr val="0070C0"/>
                </a:gs>
              </a:gsLst>
              <a:lin ang="5400000" scaled="1"/>
            </a:gradFill>
            <a:ln w="12700" cap="flat">
              <a:noFill/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noAutofit/>
            </a:bodyPr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  <a:sym typeface="Arial"/>
              </a:endParaRPr>
            </a:p>
          </p:txBody>
        </p:sp>
        <p:sp>
          <p:nvSpPr>
            <p:cNvPr id="72" name="平行四边形 71">
              <a:extLst>
                <a:ext uri="{FF2B5EF4-FFF2-40B4-BE49-F238E27FC236}">
                  <a16:creationId xmlns:a16="http://schemas.microsoft.com/office/drawing/2014/main" xmlns="" id="{9183C3B5-9CB3-4358-B507-C143D82A3C5D}"/>
                </a:ext>
              </a:extLst>
            </p:cNvPr>
            <p:cNvSpPr/>
            <p:nvPr/>
          </p:nvSpPr>
          <p:spPr>
            <a:xfrm>
              <a:off x="3702100" y="2613434"/>
              <a:ext cx="75459" cy="65217"/>
            </a:xfrm>
            <a:prstGeom prst="parallelogram">
              <a:avLst/>
            </a:prstGeom>
            <a:gradFill>
              <a:gsLst>
                <a:gs pos="0">
                  <a:srgbClr val="00B0F0"/>
                </a:gs>
                <a:gs pos="100000">
                  <a:srgbClr val="0070C0"/>
                </a:gs>
              </a:gsLst>
              <a:lin ang="5400000" scaled="1"/>
            </a:gradFill>
            <a:ln w="12700" cap="flat">
              <a:noFill/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noAutofit/>
            </a:bodyPr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  <a:sym typeface="Arial"/>
              </a:endParaRPr>
            </a:p>
          </p:txBody>
        </p:sp>
        <p:sp>
          <p:nvSpPr>
            <p:cNvPr id="73" name="菱形 72">
              <a:extLst>
                <a:ext uri="{FF2B5EF4-FFF2-40B4-BE49-F238E27FC236}">
                  <a16:creationId xmlns:a16="http://schemas.microsoft.com/office/drawing/2014/main" xmlns="" id="{F1BCA2FF-5B80-479C-8D10-59511614C637}"/>
                </a:ext>
              </a:extLst>
            </p:cNvPr>
            <p:cNvSpPr/>
            <p:nvPr/>
          </p:nvSpPr>
          <p:spPr>
            <a:xfrm>
              <a:off x="2964069" y="3631697"/>
              <a:ext cx="65217" cy="65217"/>
            </a:xfrm>
            <a:prstGeom prst="diamond">
              <a:avLst/>
            </a:prstGeom>
            <a:gradFill>
              <a:gsLst>
                <a:gs pos="0">
                  <a:srgbClr val="00B0F0"/>
                </a:gs>
                <a:gs pos="100000">
                  <a:srgbClr val="0070C0"/>
                </a:gs>
              </a:gsLst>
              <a:lin ang="5400000" scaled="1"/>
            </a:gradFill>
            <a:ln w="12700" cap="flat">
              <a:noFill/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noAutofit/>
            </a:bodyPr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  <a:sym typeface="Arial"/>
              </a:endParaRPr>
            </a:p>
          </p:txBody>
        </p:sp>
      </p:grpSp>
      <p:sp>
        <p:nvSpPr>
          <p:cNvPr id="22" name="椭圆 21">
            <a:extLst>
              <a:ext uri="{FF2B5EF4-FFF2-40B4-BE49-F238E27FC236}">
                <a16:creationId xmlns:a16="http://schemas.microsoft.com/office/drawing/2014/main" xmlns="" id="{6C9CBEBD-F0F2-4CDD-A0D5-65E984E7DF69}"/>
              </a:ext>
            </a:extLst>
          </p:cNvPr>
          <p:cNvSpPr/>
          <p:nvPr/>
        </p:nvSpPr>
        <p:spPr>
          <a:xfrm>
            <a:off x="6571804" y="1422956"/>
            <a:ext cx="4478627" cy="4478314"/>
          </a:xfrm>
          <a:prstGeom prst="ellipse">
            <a:avLst/>
          </a:prstGeom>
          <a:gradFill>
            <a:gsLst>
              <a:gs pos="100000">
                <a:schemeClr val="accent1">
                  <a:alpha val="39000"/>
                </a:schemeClr>
              </a:gs>
              <a:gs pos="0">
                <a:schemeClr val="accent1">
                  <a:alpha val="0"/>
                </a:schemeClr>
              </a:gs>
            </a:gsLst>
            <a:lin ang="5400000" scaled="0"/>
          </a:gradFill>
          <a:ln w="6350" cap="flat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4983" tIns="54983" rIns="54983" bIns="54983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109965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65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  <a:sym typeface="Arial"/>
            </a:endParaRPr>
          </a:p>
        </p:txBody>
      </p:sp>
      <p:sp>
        <p:nvSpPr>
          <p:cNvPr id="12" name="图形 8">
            <a:extLst>
              <a:ext uri="{FF2B5EF4-FFF2-40B4-BE49-F238E27FC236}">
                <a16:creationId xmlns:a16="http://schemas.microsoft.com/office/drawing/2014/main" xmlns="" id="{F60EEE46-90A3-4BFB-B8EB-943155DE71BF}"/>
              </a:ext>
            </a:extLst>
          </p:cNvPr>
          <p:cNvSpPr/>
          <p:nvPr/>
        </p:nvSpPr>
        <p:spPr>
          <a:xfrm>
            <a:off x="8283306" y="2164861"/>
            <a:ext cx="1055622" cy="1055622"/>
          </a:xfrm>
          <a:custGeom>
            <a:avLst/>
            <a:gdLst>
              <a:gd name="connsiteX0" fmla="*/ 755650 w 1511300"/>
              <a:gd name="connsiteY0" fmla="*/ 1511300 h 1511300"/>
              <a:gd name="connsiteX1" fmla="*/ 0 w 1511300"/>
              <a:gd name="connsiteY1" fmla="*/ 755650 h 1511300"/>
              <a:gd name="connsiteX2" fmla="*/ 755650 w 1511300"/>
              <a:gd name="connsiteY2" fmla="*/ 0 h 1511300"/>
              <a:gd name="connsiteX3" fmla="*/ 1511300 w 1511300"/>
              <a:gd name="connsiteY3" fmla="*/ 755650 h 1511300"/>
              <a:gd name="connsiteX4" fmla="*/ 755650 w 1511300"/>
              <a:gd name="connsiteY4" fmla="*/ 1511300 h 1511300"/>
              <a:gd name="connsiteX5" fmla="*/ 755650 w 1511300"/>
              <a:gd name="connsiteY5" fmla="*/ 83961 h 1511300"/>
              <a:gd name="connsiteX6" fmla="*/ 83961 w 1511300"/>
              <a:gd name="connsiteY6" fmla="*/ 755650 h 1511300"/>
              <a:gd name="connsiteX7" fmla="*/ 755650 w 1511300"/>
              <a:gd name="connsiteY7" fmla="*/ 1427339 h 1511300"/>
              <a:gd name="connsiteX8" fmla="*/ 1427339 w 1511300"/>
              <a:gd name="connsiteY8" fmla="*/ 755650 h 1511300"/>
              <a:gd name="connsiteX9" fmla="*/ 755650 w 1511300"/>
              <a:gd name="connsiteY9" fmla="*/ 83961 h 1511300"/>
              <a:gd name="connsiteX10" fmla="*/ 1259417 w 1511300"/>
              <a:gd name="connsiteY10" fmla="*/ 1049514 h 1511300"/>
              <a:gd name="connsiteX11" fmla="*/ 1175456 w 1511300"/>
              <a:gd name="connsiteY11" fmla="*/ 1049514 h 1511300"/>
              <a:gd name="connsiteX12" fmla="*/ 965553 w 1511300"/>
              <a:gd name="connsiteY12" fmla="*/ 839611 h 1511300"/>
              <a:gd name="connsiteX13" fmla="*/ 755650 w 1511300"/>
              <a:gd name="connsiteY13" fmla="*/ 1049514 h 1511300"/>
              <a:gd name="connsiteX14" fmla="*/ 671689 w 1511300"/>
              <a:gd name="connsiteY14" fmla="*/ 1049514 h 1511300"/>
              <a:gd name="connsiteX15" fmla="*/ 830124 w 1511300"/>
              <a:gd name="connsiteY15" fmla="*/ 788857 h 1511300"/>
              <a:gd name="connsiteX16" fmla="*/ 755650 w 1511300"/>
              <a:gd name="connsiteY16" fmla="*/ 629708 h 1511300"/>
              <a:gd name="connsiteX17" fmla="*/ 965553 w 1511300"/>
              <a:gd name="connsiteY17" fmla="*/ 419806 h 1511300"/>
              <a:gd name="connsiteX18" fmla="*/ 1175456 w 1511300"/>
              <a:gd name="connsiteY18" fmla="*/ 629708 h 1511300"/>
              <a:gd name="connsiteX19" fmla="*/ 1100982 w 1511300"/>
              <a:gd name="connsiteY19" fmla="*/ 788857 h 1511300"/>
              <a:gd name="connsiteX20" fmla="*/ 1259417 w 1511300"/>
              <a:gd name="connsiteY20" fmla="*/ 1049514 h 1511300"/>
              <a:gd name="connsiteX21" fmla="*/ 965553 w 1511300"/>
              <a:gd name="connsiteY21" fmla="*/ 503767 h 1511300"/>
              <a:gd name="connsiteX22" fmla="*/ 839611 w 1511300"/>
              <a:gd name="connsiteY22" fmla="*/ 629708 h 1511300"/>
              <a:gd name="connsiteX23" fmla="*/ 965553 w 1511300"/>
              <a:gd name="connsiteY23" fmla="*/ 755650 h 1511300"/>
              <a:gd name="connsiteX24" fmla="*/ 1091494 w 1511300"/>
              <a:gd name="connsiteY24" fmla="*/ 629708 h 1511300"/>
              <a:gd name="connsiteX25" fmla="*/ 965553 w 1511300"/>
              <a:gd name="connsiteY25" fmla="*/ 503767 h 1511300"/>
              <a:gd name="connsiteX26" fmla="*/ 293864 w 1511300"/>
              <a:gd name="connsiteY26" fmla="*/ 755650 h 1511300"/>
              <a:gd name="connsiteX27" fmla="*/ 671689 w 1511300"/>
              <a:gd name="connsiteY27" fmla="*/ 755650 h 1511300"/>
              <a:gd name="connsiteX28" fmla="*/ 671689 w 1511300"/>
              <a:gd name="connsiteY28" fmla="*/ 839611 h 1511300"/>
              <a:gd name="connsiteX29" fmla="*/ 293864 w 1511300"/>
              <a:gd name="connsiteY29" fmla="*/ 839611 h 1511300"/>
              <a:gd name="connsiteX30" fmla="*/ 293864 w 1511300"/>
              <a:gd name="connsiteY30" fmla="*/ 755650 h 1511300"/>
              <a:gd name="connsiteX31" fmla="*/ 293864 w 1511300"/>
              <a:gd name="connsiteY31" fmla="*/ 545747 h 1511300"/>
              <a:gd name="connsiteX32" fmla="*/ 671689 w 1511300"/>
              <a:gd name="connsiteY32" fmla="*/ 545747 h 1511300"/>
              <a:gd name="connsiteX33" fmla="*/ 671689 w 1511300"/>
              <a:gd name="connsiteY33" fmla="*/ 629708 h 1511300"/>
              <a:gd name="connsiteX34" fmla="*/ 293864 w 1511300"/>
              <a:gd name="connsiteY34" fmla="*/ 629708 h 1511300"/>
              <a:gd name="connsiteX35" fmla="*/ 293864 w 1511300"/>
              <a:gd name="connsiteY35" fmla="*/ 545747 h 1511300"/>
              <a:gd name="connsiteX36" fmla="*/ 587728 w 1511300"/>
              <a:gd name="connsiteY36" fmla="*/ 1049514 h 1511300"/>
              <a:gd name="connsiteX37" fmla="*/ 293864 w 1511300"/>
              <a:gd name="connsiteY37" fmla="*/ 1049514 h 1511300"/>
              <a:gd name="connsiteX38" fmla="*/ 293864 w 1511300"/>
              <a:gd name="connsiteY38" fmla="*/ 965553 h 1511300"/>
              <a:gd name="connsiteX39" fmla="*/ 587728 w 1511300"/>
              <a:gd name="connsiteY39" fmla="*/ 965553 h 1511300"/>
              <a:gd name="connsiteX40" fmla="*/ 587728 w 1511300"/>
              <a:gd name="connsiteY40" fmla="*/ 1049514 h 151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511300" h="1511300">
                <a:moveTo>
                  <a:pt x="755650" y="1511300"/>
                </a:moveTo>
                <a:cubicBezTo>
                  <a:pt x="338321" y="1511300"/>
                  <a:pt x="0" y="1172979"/>
                  <a:pt x="0" y="755650"/>
                </a:cubicBezTo>
                <a:cubicBezTo>
                  <a:pt x="0" y="338321"/>
                  <a:pt x="338321" y="0"/>
                  <a:pt x="755650" y="0"/>
                </a:cubicBezTo>
                <a:cubicBezTo>
                  <a:pt x="1172979" y="0"/>
                  <a:pt x="1511300" y="338321"/>
                  <a:pt x="1511300" y="755650"/>
                </a:cubicBezTo>
                <a:cubicBezTo>
                  <a:pt x="1511300" y="1172979"/>
                  <a:pt x="1172979" y="1511300"/>
                  <a:pt x="755650" y="1511300"/>
                </a:cubicBezTo>
                <a:close/>
                <a:moveTo>
                  <a:pt x="755650" y="83961"/>
                </a:moveTo>
                <a:cubicBezTo>
                  <a:pt x="384710" y="83961"/>
                  <a:pt x="83961" y="384668"/>
                  <a:pt x="83961" y="755650"/>
                </a:cubicBezTo>
                <a:cubicBezTo>
                  <a:pt x="83961" y="1126632"/>
                  <a:pt x="384710" y="1427339"/>
                  <a:pt x="755650" y="1427339"/>
                </a:cubicBezTo>
                <a:cubicBezTo>
                  <a:pt x="1126632" y="1427339"/>
                  <a:pt x="1427339" y="1126632"/>
                  <a:pt x="1427339" y="755650"/>
                </a:cubicBezTo>
                <a:cubicBezTo>
                  <a:pt x="1427339" y="384668"/>
                  <a:pt x="1126632" y="83961"/>
                  <a:pt x="755650" y="83961"/>
                </a:cubicBezTo>
                <a:close/>
                <a:moveTo>
                  <a:pt x="1259417" y="1049514"/>
                </a:moveTo>
                <a:lnTo>
                  <a:pt x="1175456" y="1049514"/>
                </a:lnTo>
                <a:cubicBezTo>
                  <a:pt x="1175456" y="933606"/>
                  <a:pt x="1081461" y="839611"/>
                  <a:pt x="965553" y="839611"/>
                </a:cubicBezTo>
                <a:cubicBezTo>
                  <a:pt x="849603" y="839611"/>
                  <a:pt x="755650" y="933606"/>
                  <a:pt x="755650" y="1049514"/>
                </a:cubicBezTo>
                <a:lnTo>
                  <a:pt x="671689" y="1049514"/>
                </a:lnTo>
                <a:cubicBezTo>
                  <a:pt x="671689" y="936082"/>
                  <a:pt x="736045" y="837848"/>
                  <a:pt x="830124" y="788857"/>
                </a:cubicBezTo>
                <a:cubicBezTo>
                  <a:pt x="784952" y="750360"/>
                  <a:pt x="755650" y="693729"/>
                  <a:pt x="755650" y="629708"/>
                </a:cubicBezTo>
                <a:cubicBezTo>
                  <a:pt x="755650" y="513800"/>
                  <a:pt x="849603" y="419806"/>
                  <a:pt x="965553" y="419806"/>
                </a:cubicBezTo>
                <a:cubicBezTo>
                  <a:pt x="1081461" y="419806"/>
                  <a:pt x="1175456" y="513800"/>
                  <a:pt x="1175456" y="629708"/>
                </a:cubicBezTo>
                <a:cubicBezTo>
                  <a:pt x="1175456" y="693729"/>
                  <a:pt x="1146195" y="750360"/>
                  <a:pt x="1100982" y="788857"/>
                </a:cubicBezTo>
                <a:cubicBezTo>
                  <a:pt x="1195061" y="837848"/>
                  <a:pt x="1259417" y="936082"/>
                  <a:pt x="1259417" y="1049514"/>
                </a:cubicBezTo>
                <a:close/>
                <a:moveTo>
                  <a:pt x="965553" y="503767"/>
                </a:moveTo>
                <a:cubicBezTo>
                  <a:pt x="895991" y="503767"/>
                  <a:pt x="839611" y="560147"/>
                  <a:pt x="839611" y="629708"/>
                </a:cubicBezTo>
                <a:cubicBezTo>
                  <a:pt x="839611" y="699270"/>
                  <a:pt x="895991" y="755650"/>
                  <a:pt x="965553" y="755650"/>
                </a:cubicBezTo>
                <a:cubicBezTo>
                  <a:pt x="1035115" y="755650"/>
                  <a:pt x="1091494" y="699270"/>
                  <a:pt x="1091494" y="629708"/>
                </a:cubicBezTo>
                <a:cubicBezTo>
                  <a:pt x="1091494" y="560147"/>
                  <a:pt x="1035115" y="503767"/>
                  <a:pt x="965553" y="503767"/>
                </a:cubicBezTo>
                <a:close/>
                <a:moveTo>
                  <a:pt x="293864" y="755650"/>
                </a:moveTo>
                <a:lnTo>
                  <a:pt x="671689" y="755650"/>
                </a:lnTo>
                <a:lnTo>
                  <a:pt x="671689" y="839611"/>
                </a:lnTo>
                <a:lnTo>
                  <a:pt x="293864" y="839611"/>
                </a:lnTo>
                <a:lnTo>
                  <a:pt x="293864" y="755650"/>
                </a:lnTo>
                <a:close/>
                <a:moveTo>
                  <a:pt x="293864" y="545747"/>
                </a:moveTo>
                <a:lnTo>
                  <a:pt x="671689" y="545747"/>
                </a:lnTo>
                <a:lnTo>
                  <a:pt x="671689" y="629708"/>
                </a:lnTo>
                <a:lnTo>
                  <a:pt x="293864" y="629708"/>
                </a:lnTo>
                <a:lnTo>
                  <a:pt x="293864" y="545747"/>
                </a:lnTo>
                <a:close/>
                <a:moveTo>
                  <a:pt x="587728" y="1049514"/>
                </a:moveTo>
                <a:lnTo>
                  <a:pt x="293864" y="1049514"/>
                </a:lnTo>
                <a:lnTo>
                  <a:pt x="293864" y="965553"/>
                </a:lnTo>
                <a:lnTo>
                  <a:pt x="587728" y="965553"/>
                </a:lnTo>
                <a:lnTo>
                  <a:pt x="587728" y="1049514"/>
                </a:lnTo>
                <a:close/>
              </a:path>
            </a:pathLst>
          </a:custGeom>
          <a:gradFill>
            <a:gsLst>
              <a:gs pos="0">
                <a:schemeClr val="tx1"/>
              </a:gs>
              <a:gs pos="100000">
                <a:schemeClr val="tx1">
                  <a:alpha val="0"/>
                </a:schemeClr>
              </a:gs>
            </a:gsLst>
            <a:lin ang="5400000" scaled="0"/>
          </a:gradFill>
          <a:ln w="147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109969" tIns="54984" rIns="109969" bIns="5498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1099657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65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宋体" charset="-122"/>
              <a:cs typeface="+mn-cs"/>
              <a:sym typeface="Arial" charset="0"/>
            </a:endParaRP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128E67ED-8074-4E89-A92B-94F010C3E039}"/>
              </a:ext>
            </a:extLst>
          </p:cNvPr>
          <p:cNvGrpSpPr/>
          <p:nvPr/>
        </p:nvGrpSpPr>
        <p:grpSpPr>
          <a:xfrm>
            <a:off x="7349454" y="5295497"/>
            <a:ext cx="2923323" cy="605932"/>
            <a:chOff x="1829920" y="4419459"/>
            <a:chExt cx="1977079" cy="409799"/>
          </a:xfrm>
        </p:grpSpPr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xmlns="" id="{B1177536-7D8A-4A53-A7FE-3B862900CDDE}"/>
                </a:ext>
              </a:extLst>
            </p:cNvPr>
            <p:cNvSpPr/>
            <p:nvPr/>
          </p:nvSpPr>
          <p:spPr>
            <a:xfrm>
              <a:off x="1829920" y="4419459"/>
              <a:ext cx="1977079" cy="409798"/>
            </a:xfrm>
            <a:custGeom>
              <a:avLst/>
              <a:gdLst>
                <a:gd name="connsiteX0" fmla="*/ 1608606 w 1977079"/>
                <a:gd name="connsiteY0" fmla="*/ 141 h 409798"/>
                <a:gd name="connsiteX1" fmla="*/ 1865186 w 1977079"/>
                <a:gd name="connsiteY1" fmla="*/ 24474 h 409798"/>
                <a:gd name="connsiteX2" fmla="*/ 1977079 w 1977079"/>
                <a:gd name="connsiteY2" fmla="*/ 41638 h 409798"/>
                <a:gd name="connsiteX3" fmla="*/ 1952513 w 1977079"/>
                <a:gd name="connsiteY3" fmla="*/ 63966 h 409798"/>
                <a:gd name="connsiteX4" fmla="*/ 989166 w 1977079"/>
                <a:gd name="connsiteY4" fmla="*/ 409798 h 409798"/>
                <a:gd name="connsiteX5" fmla="*/ 25820 w 1977079"/>
                <a:gd name="connsiteY5" fmla="*/ 63966 h 409798"/>
                <a:gd name="connsiteX6" fmla="*/ 0 w 1977079"/>
                <a:gd name="connsiteY6" fmla="*/ 40499 h 409798"/>
                <a:gd name="connsiteX7" fmla="*/ 90271 w 1977079"/>
                <a:gd name="connsiteY7" fmla="*/ 23052 h 409798"/>
                <a:gd name="connsiteX8" fmla="*/ 198906 w 1977079"/>
                <a:gd name="connsiteY8" fmla="*/ 9666 h 409798"/>
                <a:gd name="connsiteX9" fmla="*/ 875181 w 1977079"/>
                <a:gd name="connsiteY9" fmla="*/ 114441 h 409798"/>
                <a:gd name="connsiteX10" fmla="*/ 1608606 w 1977079"/>
                <a:gd name="connsiteY10" fmla="*/ 141 h 409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77079" h="409798">
                  <a:moveTo>
                    <a:pt x="1608606" y="141"/>
                  </a:moveTo>
                  <a:cubicBezTo>
                    <a:pt x="1676869" y="1332"/>
                    <a:pt x="1767555" y="10857"/>
                    <a:pt x="1865186" y="24474"/>
                  </a:cubicBezTo>
                  <a:lnTo>
                    <a:pt x="1977079" y="41638"/>
                  </a:lnTo>
                  <a:lnTo>
                    <a:pt x="1952513" y="63966"/>
                  </a:lnTo>
                  <a:cubicBezTo>
                    <a:pt x="1690722" y="280014"/>
                    <a:pt x="1355100" y="409798"/>
                    <a:pt x="989166" y="409798"/>
                  </a:cubicBezTo>
                  <a:cubicBezTo>
                    <a:pt x="623232" y="409798"/>
                    <a:pt x="287610" y="280014"/>
                    <a:pt x="25820" y="63966"/>
                  </a:cubicBezTo>
                  <a:lnTo>
                    <a:pt x="0" y="40499"/>
                  </a:lnTo>
                  <a:lnTo>
                    <a:pt x="90271" y="23052"/>
                  </a:lnTo>
                  <a:cubicBezTo>
                    <a:pt x="129205" y="16686"/>
                    <a:pt x="165767" y="12048"/>
                    <a:pt x="198906" y="9666"/>
                  </a:cubicBezTo>
                  <a:cubicBezTo>
                    <a:pt x="464019" y="-9384"/>
                    <a:pt x="640231" y="116028"/>
                    <a:pt x="875181" y="114441"/>
                  </a:cubicBezTo>
                  <a:cubicBezTo>
                    <a:pt x="1110131" y="112853"/>
                    <a:pt x="1335556" y="-4621"/>
                    <a:pt x="1608606" y="141"/>
                  </a:cubicBezTo>
                  <a:close/>
                </a:path>
              </a:pathLst>
            </a:custGeom>
            <a:gradFill>
              <a:gsLst>
                <a:gs pos="100000">
                  <a:schemeClr val="tx1">
                    <a:alpha val="40000"/>
                  </a:schemeClr>
                </a:gs>
                <a:gs pos="0">
                  <a:schemeClr val="tx1">
                    <a:alpha val="0"/>
                  </a:schemeClr>
                </a:gs>
              </a:gsLst>
              <a:lin ang="0" scaled="0"/>
            </a:gradFill>
            <a:ln w="6350" cap="flat">
              <a:noFill/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4983" tIns="54983" rIns="54983" bIns="54983" numCol="1" spcCol="3810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099657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165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  <a:sym typeface="Arial"/>
              </a:endParaRPr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xmlns="" id="{BE8D6407-04B3-4F20-892C-5945A63A7304}"/>
                </a:ext>
              </a:extLst>
            </p:cNvPr>
            <p:cNvSpPr/>
            <p:nvPr/>
          </p:nvSpPr>
          <p:spPr>
            <a:xfrm>
              <a:off x="1906067" y="4426143"/>
              <a:ext cx="1762292" cy="403115"/>
            </a:xfrm>
            <a:custGeom>
              <a:avLst/>
              <a:gdLst>
                <a:gd name="connsiteX0" fmla="*/ 334213 w 1762292"/>
                <a:gd name="connsiteY0" fmla="*/ 1078 h 403115"/>
                <a:gd name="connsiteX1" fmla="*/ 1103833 w 1762292"/>
                <a:gd name="connsiteY1" fmla="*/ 153478 h 403115"/>
                <a:gd name="connsiteX2" fmla="*/ 1568653 w 1762292"/>
                <a:gd name="connsiteY2" fmla="*/ 100138 h 403115"/>
                <a:gd name="connsiteX3" fmla="*/ 1718434 w 1762292"/>
                <a:gd name="connsiteY3" fmla="*/ 130023 h 403115"/>
                <a:gd name="connsiteX4" fmla="*/ 1762292 w 1762292"/>
                <a:gd name="connsiteY4" fmla="*/ 142585 h 403115"/>
                <a:gd name="connsiteX5" fmla="*/ 1759775 w 1762292"/>
                <a:gd name="connsiteY5" fmla="*/ 144467 h 403115"/>
                <a:gd name="connsiteX6" fmla="*/ 913018 w 1762292"/>
                <a:gd name="connsiteY6" fmla="*/ 403115 h 403115"/>
                <a:gd name="connsiteX7" fmla="*/ 66261 w 1762292"/>
                <a:gd name="connsiteY7" fmla="*/ 144467 h 403115"/>
                <a:gd name="connsiteX8" fmla="*/ 0 w 1762292"/>
                <a:gd name="connsiteY8" fmla="*/ 94918 h 403115"/>
                <a:gd name="connsiteX9" fmla="*/ 17507 w 1762292"/>
                <a:gd name="connsiteY9" fmla="*/ 85851 h 403115"/>
                <a:gd name="connsiteX10" fmla="*/ 334213 w 1762292"/>
                <a:gd name="connsiteY10" fmla="*/ 1078 h 403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62292" h="403115">
                  <a:moveTo>
                    <a:pt x="334213" y="1078"/>
                  </a:moveTo>
                  <a:cubicBezTo>
                    <a:pt x="562813" y="-14162"/>
                    <a:pt x="898093" y="136968"/>
                    <a:pt x="1103833" y="153478"/>
                  </a:cubicBezTo>
                  <a:cubicBezTo>
                    <a:pt x="1309573" y="169988"/>
                    <a:pt x="1398473" y="76008"/>
                    <a:pt x="1568653" y="100138"/>
                  </a:cubicBezTo>
                  <a:cubicBezTo>
                    <a:pt x="1611198" y="106171"/>
                    <a:pt x="1663268" y="116569"/>
                    <a:pt x="1718434" y="130023"/>
                  </a:cubicBezTo>
                  <a:lnTo>
                    <a:pt x="1762292" y="142585"/>
                  </a:lnTo>
                  <a:lnTo>
                    <a:pt x="1759775" y="144467"/>
                  </a:lnTo>
                  <a:cubicBezTo>
                    <a:pt x="1518064" y="307764"/>
                    <a:pt x="1226676" y="403115"/>
                    <a:pt x="913018" y="403115"/>
                  </a:cubicBezTo>
                  <a:cubicBezTo>
                    <a:pt x="599360" y="403115"/>
                    <a:pt x="307973" y="307764"/>
                    <a:pt x="66261" y="144467"/>
                  </a:cubicBezTo>
                  <a:lnTo>
                    <a:pt x="0" y="94918"/>
                  </a:lnTo>
                  <a:lnTo>
                    <a:pt x="17507" y="85851"/>
                  </a:lnTo>
                  <a:cubicBezTo>
                    <a:pt x="116091" y="41083"/>
                    <a:pt x="219913" y="8698"/>
                    <a:pt x="334213" y="1078"/>
                  </a:cubicBezTo>
                  <a:close/>
                </a:path>
              </a:pathLst>
            </a:custGeom>
            <a:gradFill>
              <a:gsLst>
                <a:gs pos="0">
                  <a:schemeClr val="tx1">
                    <a:alpha val="40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0" scaled="0"/>
            </a:gradFill>
            <a:ln w="6350" cap="flat">
              <a:noFill/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4983" tIns="54983" rIns="54983" bIns="54983" numCol="1" spcCol="3810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1099657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165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  <a:sym typeface="Arial"/>
              </a:endParaRPr>
            </a:p>
          </p:txBody>
        </p:sp>
      </p:grpSp>
      <p:sp>
        <p:nvSpPr>
          <p:cNvPr id="61" name="椭圆 60">
            <a:extLst>
              <a:ext uri="{FF2B5EF4-FFF2-40B4-BE49-F238E27FC236}">
                <a16:creationId xmlns:a16="http://schemas.microsoft.com/office/drawing/2014/main" xmlns="" id="{431CCEB1-8BE8-41A2-A98A-F7981EF9DA43}"/>
              </a:ext>
            </a:extLst>
          </p:cNvPr>
          <p:cNvSpPr/>
          <p:nvPr/>
        </p:nvSpPr>
        <p:spPr>
          <a:xfrm>
            <a:off x="6426150" y="1311853"/>
            <a:ext cx="4769934" cy="4700520"/>
          </a:xfrm>
          <a:prstGeom prst="ellipse">
            <a:avLst/>
          </a:prstGeom>
          <a:noFill/>
          <a:ln w="6350" cap="flat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prstDash val="dash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4983" tIns="54983" rIns="54983" bIns="54983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109965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65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  <a:sym typeface="Arial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69C401B-DFF0-4BFA-9943-969A35E392AD}"/>
              </a:ext>
            </a:extLst>
          </p:cNvPr>
          <p:cNvGrpSpPr/>
          <p:nvPr/>
        </p:nvGrpSpPr>
        <p:grpSpPr>
          <a:xfrm>
            <a:off x="7971346" y="1973864"/>
            <a:ext cx="1444805" cy="1332114"/>
            <a:chOff x="9141405" y="2613434"/>
            <a:chExt cx="1175138" cy="1083480"/>
          </a:xfrm>
        </p:grpSpPr>
        <p:sp>
          <p:nvSpPr>
            <p:cNvPr id="74" name="等腰三角形 73">
              <a:extLst>
                <a:ext uri="{FF2B5EF4-FFF2-40B4-BE49-F238E27FC236}">
                  <a16:creationId xmlns:a16="http://schemas.microsoft.com/office/drawing/2014/main" xmlns="" id="{1F246D1A-9E02-4601-B013-07766CCCA8C4}"/>
                </a:ext>
              </a:extLst>
            </p:cNvPr>
            <p:cNvSpPr/>
            <p:nvPr/>
          </p:nvSpPr>
          <p:spPr>
            <a:xfrm>
              <a:off x="9141405" y="3026386"/>
              <a:ext cx="104874" cy="90408"/>
            </a:xfrm>
            <a:prstGeom prst="triangle">
              <a:avLst/>
            </a:prstGeom>
            <a:gradFill>
              <a:gsLst>
                <a:gs pos="0">
                  <a:srgbClr val="00B0F0"/>
                </a:gs>
                <a:gs pos="100000">
                  <a:srgbClr val="0070C0"/>
                </a:gs>
              </a:gsLst>
              <a:lin ang="5400000" scaled="1"/>
            </a:gradFill>
            <a:ln w="12700" cap="flat">
              <a:noFill/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noAutofit/>
            </a:bodyPr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  <a:sym typeface="Arial"/>
              </a:endParaRPr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xmlns="" id="{0EBAE359-5A01-4E94-A0C2-BBD4030E2D10}"/>
                </a:ext>
              </a:extLst>
            </p:cNvPr>
            <p:cNvSpPr/>
            <p:nvPr/>
          </p:nvSpPr>
          <p:spPr>
            <a:xfrm>
              <a:off x="10251326" y="3563704"/>
              <a:ext cx="65217" cy="65217"/>
            </a:xfrm>
            <a:prstGeom prst="ellipse">
              <a:avLst/>
            </a:prstGeom>
            <a:gradFill>
              <a:gsLst>
                <a:gs pos="0">
                  <a:srgbClr val="00B0F0"/>
                </a:gs>
                <a:gs pos="100000">
                  <a:srgbClr val="0070C0"/>
                </a:gs>
              </a:gsLst>
              <a:lin ang="5400000" scaled="1"/>
            </a:gradFill>
            <a:ln w="12700" cap="flat">
              <a:noFill/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noAutofit/>
            </a:bodyPr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  <a:sym typeface="Arial"/>
              </a:endParaRPr>
            </a:p>
          </p:txBody>
        </p:sp>
        <p:sp>
          <p:nvSpPr>
            <p:cNvPr id="76" name="平行四边形 75">
              <a:extLst>
                <a:ext uri="{FF2B5EF4-FFF2-40B4-BE49-F238E27FC236}">
                  <a16:creationId xmlns:a16="http://schemas.microsoft.com/office/drawing/2014/main" xmlns="" id="{8177285E-C2EB-469A-BE24-4B4811718436}"/>
                </a:ext>
              </a:extLst>
            </p:cNvPr>
            <p:cNvSpPr/>
            <p:nvPr/>
          </p:nvSpPr>
          <p:spPr>
            <a:xfrm>
              <a:off x="10148473" y="2613434"/>
              <a:ext cx="75459" cy="65217"/>
            </a:xfrm>
            <a:prstGeom prst="parallelogram">
              <a:avLst/>
            </a:prstGeom>
            <a:gradFill>
              <a:gsLst>
                <a:gs pos="0">
                  <a:srgbClr val="00B0F0"/>
                </a:gs>
                <a:gs pos="100000">
                  <a:srgbClr val="0070C0"/>
                </a:gs>
              </a:gsLst>
              <a:lin ang="5400000" scaled="1"/>
            </a:gradFill>
            <a:ln w="12700" cap="flat">
              <a:noFill/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noAutofit/>
            </a:bodyPr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  <a:sym typeface="Arial"/>
              </a:endParaRPr>
            </a:p>
          </p:txBody>
        </p:sp>
        <p:sp>
          <p:nvSpPr>
            <p:cNvPr id="77" name="菱形 76">
              <a:extLst>
                <a:ext uri="{FF2B5EF4-FFF2-40B4-BE49-F238E27FC236}">
                  <a16:creationId xmlns:a16="http://schemas.microsoft.com/office/drawing/2014/main" xmlns="" id="{28E53D2E-3893-4102-870D-443842DBA92A}"/>
                </a:ext>
              </a:extLst>
            </p:cNvPr>
            <p:cNvSpPr/>
            <p:nvPr/>
          </p:nvSpPr>
          <p:spPr>
            <a:xfrm>
              <a:off x="9410442" y="3631697"/>
              <a:ext cx="65217" cy="65217"/>
            </a:xfrm>
            <a:prstGeom prst="diamond">
              <a:avLst/>
            </a:prstGeom>
            <a:gradFill>
              <a:gsLst>
                <a:gs pos="0">
                  <a:srgbClr val="00B0F0"/>
                </a:gs>
                <a:gs pos="100000">
                  <a:srgbClr val="0070C0"/>
                </a:gs>
              </a:gsLst>
              <a:lin ang="5400000" scaled="1"/>
            </a:gradFill>
            <a:ln w="12700" cap="flat">
              <a:noFill/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noAutofit/>
            </a:bodyPr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  <a:sym typeface="Arial"/>
              </a:endParaRPr>
            </a:p>
          </p:txBody>
        </p:sp>
      </p:grp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EEEDE227-3DAD-4ECC-9F90-A5450593A991}"/>
              </a:ext>
            </a:extLst>
          </p:cNvPr>
          <p:cNvSpPr txBox="1"/>
          <p:nvPr/>
        </p:nvSpPr>
        <p:spPr>
          <a:xfrm>
            <a:off x="2684998" y="3146643"/>
            <a:ext cx="1410643" cy="43088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>
            <a:spAutoFit/>
          </a:bodyPr>
          <a:lstStyle/>
          <a:p>
            <a:pPr marL="0" marR="0" lvl="0" indent="0" algn="ctr" defTabSz="1099657" rtl="0" eaLnBrk="1" fontAlgn="base" latinLnBrk="0" hangingPunct="0">
              <a:spcBef>
                <a:spcPct val="0"/>
              </a:spcBef>
              <a:spcAft>
                <a:spcPct val="0"/>
              </a:spcAft>
              <a:buClr>
                <a:srgbClr val="C00000"/>
              </a:buClr>
              <a:buSzPct val="80000"/>
              <a:buFontTx/>
              <a:buNone/>
              <a:tabLst/>
              <a:defRPr/>
            </a:pPr>
            <a:r>
              <a:rPr lang="zh-CN" altLang="en-US" sz="2800" dirty="0">
                <a:latin typeface="+mj-ea"/>
                <a:ea typeface="+mj-ea"/>
                <a:sym typeface="Arial"/>
              </a:rPr>
              <a:t>输入内容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+mn-cs"/>
              <a:sym typeface="Arial"/>
            </a:endParaRPr>
          </a:p>
        </p:txBody>
      </p:sp>
      <p:sp>
        <p:nvSpPr>
          <p:cNvPr id="62" name="文本框 99">
            <a:extLst>
              <a:ext uri="{FF2B5EF4-FFF2-40B4-BE49-F238E27FC236}">
                <a16:creationId xmlns:a16="http://schemas.microsoft.com/office/drawing/2014/main" xmlns="" id="{A09FD1D0-F8BE-451B-AF5D-A85EAE0BC674}"/>
              </a:ext>
            </a:extLst>
          </p:cNvPr>
          <p:cNvSpPr txBox="1"/>
          <p:nvPr/>
        </p:nvSpPr>
        <p:spPr>
          <a:xfrm>
            <a:off x="1748947" y="3757517"/>
            <a:ext cx="3282746" cy="1442767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>
            <a:spAutoFit/>
          </a:bodyPr>
          <a:lstStyle/>
          <a:p>
            <a:pPr lvl="0" algn="just" defTabSz="1099657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C00000"/>
              </a:buClr>
              <a:buSzPct val="80000"/>
              <a:defRPr/>
            </a:pPr>
            <a:r>
              <a:rPr lang="zh-CN" altLang="en-US" sz="1600">
                <a:solidFill>
                  <a:schemeClr val="tx1">
                    <a:alpha val="75000"/>
                  </a:schemeClr>
                </a:solidFill>
                <a:latin typeface="+mn-ea"/>
                <a:sym typeface="宋体" panose="02010600030101010101" pitchFamily="2" charset="-122"/>
              </a:rPr>
              <a:t>习惯于把科学和技术连在一起，统称为科学技术，简称科技。实际二者既密切联系，又重要区别。科学解决理论问题，技术解决实际问题。</a:t>
            </a:r>
            <a:endParaRPr kumimoji="0" lang="zh-CN" altLang="en-US" sz="1600" i="0" u="none" strike="noStrike" kern="1200" cap="none" spc="0" normalizeH="0" baseline="0" noProof="0" dirty="0">
              <a:ln>
                <a:noFill/>
              </a:ln>
              <a:solidFill>
                <a:schemeClr val="tx1">
                  <a:alpha val="75000"/>
                </a:schemeClr>
              </a:solidFill>
              <a:effectLst/>
              <a:uLnTx/>
              <a:uFillTx/>
              <a:latin typeface="+mn-ea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CF5BD158-C56A-4B51-A521-82850A5E0F91}"/>
              </a:ext>
            </a:extLst>
          </p:cNvPr>
          <p:cNvSpPr txBox="1"/>
          <p:nvPr/>
        </p:nvSpPr>
        <p:spPr>
          <a:xfrm>
            <a:off x="8105797" y="3146643"/>
            <a:ext cx="1410643" cy="43088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>
            <a:spAutoFit/>
          </a:bodyPr>
          <a:lstStyle/>
          <a:p>
            <a:pPr lvl="0" algn="ctr" defTabSz="1099657" fontAlgn="base" hangingPunct="0">
              <a:spcBef>
                <a:spcPct val="0"/>
              </a:spcBef>
              <a:spcAft>
                <a:spcPct val="0"/>
              </a:spcAft>
              <a:buClr>
                <a:srgbClr val="C00000"/>
              </a:buClr>
              <a:buSzPct val="80000"/>
              <a:defRPr/>
            </a:pPr>
            <a:r>
              <a:rPr lang="zh-CN" altLang="en-US" sz="2800">
                <a:latin typeface="+mj-ea"/>
                <a:ea typeface="+mj-ea"/>
                <a:sym typeface="Arial"/>
              </a:rPr>
              <a:t>输入内容</a:t>
            </a:r>
            <a:endParaRPr lang="zh-CN" altLang="en-US" sz="2800" dirty="0">
              <a:latin typeface="+mj-ea"/>
              <a:ea typeface="+mj-ea"/>
              <a:sym typeface="Arial"/>
            </a:endParaRPr>
          </a:p>
        </p:txBody>
      </p:sp>
      <p:sp>
        <p:nvSpPr>
          <p:cNvPr id="63" name="文本框 99">
            <a:extLst>
              <a:ext uri="{FF2B5EF4-FFF2-40B4-BE49-F238E27FC236}">
                <a16:creationId xmlns:a16="http://schemas.microsoft.com/office/drawing/2014/main" xmlns="" id="{71FF0494-62CB-4409-8092-EE06454D1EDB}"/>
              </a:ext>
            </a:extLst>
          </p:cNvPr>
          <p:cNvSpPr txBox="1"/>
          <p:nvPr/>
        </p:nvSpPr>
        <p:spPr>
          <a:xfrm>
            <a:off x="7168769" y="3757517"/>
            <a:ext cx="3284696" cy="1442767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>
            <a:spAutoFit/>
          </a:bodyPr>
          <a:lstStyle/>
          <a:p>
            <a:pPr lvl="0" algn="just" defTabSz="1099657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C00000"/>
              </a:buClr>
              <a:buSzPct val="80000"/>
              <a:defRPr/>
            </a:pPr>
            <a:r>
              <a:rPr lang="zh-CN" altLang="en-US" sz="1600">
                <a:solidFill>
                  <a:schemeClr val="tx1">
                    <a:alpha val="75000"/>
                  </a:schemeClr>
                </a:solidFill>
                <a:latin typeface="+mn-ea"/>
                <a:sym typeface="宋体" panose="02010600030101010101" pitchFamily="2" charset="-122"/>
              </a:rPr>
              <a:t>科学要解决的问题，是发现自然界中确凿的事实与现象之间关系，并建立理论把事实与现象联系起来；技术则是把科学的成果应用到实际问题中去。</a:t>
            </a:r>
            <a:endParaRPr kumimoji="0" lang="zh-CN" altLang="en-US" sz="1600" i="0" u="none" strike="noStrike" kern="1200" cap="none" spc="0" normalizeH="0" baseline="0" noProof="0" dirty="0">
              <a:ln>
                <a:noFill/>
              </a:ln>
              <a:solidFill>
                <a:schemeClr val="tx1">
                  <a:alpha val="75000"/>
                </a:schemeClr>
              </a:solidFill>
              <a:effectLst/>
              <a:uLnTx/>
              <a:uFillTx/>
              <a:latin typeface="+mn-ea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78" name="等腰三角形 77">
            <a:extLst>
              <a:ext uri="{FF2B5EF4-FFF2-40B4-BE49-F238E27FC236}">
                <a16:creationId xmlns:a16="http://schemas.microsoft.com/office/drawing/2014/main" xmlns="" id="{6B150017-ECDE-4B80-B45B-C22E667D8E9D}"/>
              </a:ext>
            </a:extLst>
          </p:cNvPr>
          <p:cNvSpPr/>
          <p:nvPr/>
        </p:nvSpPr>
        <p:spPr>
          <a:xfrm flipV="1">
            <a:off x="3320568" y="3683691"/>
            <a:ext cx="139504" cy="120264"/>
          </a:xfrm>
          <a:prstGeom prst="triangle">
            <a:avLst/>
          </a:prstGeom>
          <a:solidFill>
            <a:schemeClr val="tx1"/>
          </a:solidFill>
          <a:ln w="12700" cap="flat">
            <a:noFill/>
            <a:prstDash val="solid"/>
            <a:miter lim="800000"/>
          </a:ln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cs"/>
              <a:sym typeface="Arial"/>
            </a:endParaRPr>
          </a:p>
        </p:txBody>
      </p:sp>
      <p:sp>
        <p:nvSpPr>
          <p:cNvPr id="79" name="等腰三角形 78">
            <a:extLst>
              <a:ext uri="{FF2B5EF4-FFF2-40B4-BE49-F238E27FC236}">
                <a16:creationId xmlns:a16="http://schemas.microsoft.com/office/drawing/2014/main" xmlns="" id="{F1B7590D-6875-4179-B588-5992779C7F1D}"/>
              </a:ext>
            </a:extLst>
          </p:cNvPr>
          <p:cNvSpPr/>
          <p:nvPr/>
        </p:nvSpPr>
        <p:spPr>
          <a:xfrm flipV="1">
            <a:off x="8741364" y="3683691"/>
            <a:ext cx="139504" cy="120264"/>
          </a:xfrm>
          <a:prstGeom prst="triangle">
            <a:avLst/>
          </a:prstGeom>
          <a:solidFill>
            <a:schemeClr val="tx1"/>
          </a:solidFill>
          <a:ln w="12700" cap="flat">
            <a:noFill/>
            <a:prstDash val="solid"/>
            <a:miter lim="800000"/>
          </a:ln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cs"/>
              <a:sym typeface="Arial"/>
            </a:endParaRPr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xmlns="" id="{B2EF7581-4DCD-4911-87B5-5731C0351A9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请在此处输入标题</a:t>
            </a:r>
          </a:p>
        </p:txBody>
      </p:sp>
    </p:spTree>
    <p:extLst>
      <p:ext uri="{BB962C8B-B14F-4D97-AF65-F5344CB8AC3E}">
        <p14:creationId xmlns:p14="http://schemas.microsoft.com/office/powerpoint/2010/main" val="2373336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A4F026F8-0087-45B3-A1C2-BF9FF5A6EF2D}"/>
              </a:ext>
            </a:extLst>
          </p:cNvPr>
          <p:cNvSpPr/>
          <p:nvPr/>
        </p:nvSpPr>
        <p:spPr>
          <a:xfrm>
            <a:off x="1743257" y="1754165"/>
            <a:ext cx="3825876" cy="4417378"/>
          </a:xfrm>
          <a:prstGeom prst="rect">
            <a:avLst/>
          </a:prstGeom>
          <a:gradFill>
            <a:gsLst>
              <a:gs pos="100000">
                <a:schemeClr val="accent1">
                  <a:alpha val="0"/>
                </a:schemeClr>
              </a:gs>
              <a:gs pos="0">
                <a:schemeClr val="accent2">
                  <a:alpha val="29000"/>
                </a:schemeClr>
              </a:gs>
            </a:gsLst>
            <a:lin ang="5400000" scaled="0"/>
          </a:gradFill>
          <a:ln w="12700" cap="flat" cmpd="sng" algn="ctr">
            <a:gradFill>
              <a:gsLst>
                <a:gs pos="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00" name="平行四边形 99">
            <a:extLst>
              <a:ext uri="{FF2B5EF4-FFF2-40B4-BE49-F238E27FC236}">
                <a16:creationId xmlns:a16="http://schemas.microsoft.com/office/drawing/2014/main" xmlns="" id="{7FF79B4E-4E0B-4F18-A1AA-604EC63D6091}"/>
              </a:ext>
            </a:extLst>
          </p:cNvPr>
          <p:cNvSpPr/>
          <p:nvPr/>
        </p:nvSpPr>
        <p:spPr>
          <a:xfrm>
            <a:off x="6029757" y="1764466"/>
            <a:ext cx="4540021" cy="1791472"/>
          </a:xfrm>
          <a:prstGeom prst="parallelogram">
            <a:avLst/>
          </a:prstGeom>
          <a:gradFill>
            <a:gsLst>
              <a:gs pos="0">
                <a:schemeClr val="accent1">
                  <a:alpha val="17000"/>
                </a:schemeClr>
              </a:gs>
              <a:gs pos="72000">
                <a:schemeClr val="accent1">
                  <a:alpha val="0"/>
                </a:schemeClr>
              </a:gs>
            </a:gsLst>
            <a:lin ang="8100000" scaled="0"/>
          </a:gradFill>
          <a:ln w="6350" cap="flat">
            <a:gradFill>
              <a:gsLst>
                <a:gs pos="0">
                  <a:schemeClr val="accent1"/>
                </a:gs>
                <a:gs pos="54000">
                  <a:schemeClr val="accent1">
                    <a:alpha val="0"/>
                  </a:schemeClr>
                </a:gs>
              </a:gsLst>
              <a:lin ang="8100000" scaled="0"/>
            </a:gra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4983" tIns="54983" rIns="54983" bIns="54983" numCol="1" spcCol="3810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109965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65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  <a:sym typeface="Arial"/>
            </a:endParaRPr>
          </a:p>
        </p:txBody>
      </p:sp>
      <p:sp>
        <p:nvSpPr>
          <p:cNvPr id="101" name="平行四边形 100">
            <a:extLst>
              <a:ext uri="{FF2B5EF4-FFF2-40B4-BE49-F238E27FC236}">
                <a16:creationId xmlns:a16="http://schemas.microsoft.com/office/drawing/2014/main" xmlns="" id="{56C0FE2F-B009-40E6-8E92-F87994F9F540}"/>
              </a:ext>
            </a:extLst>
          </p:cNvPr>
          <p:cNvSpPr/>
          <p:nvPr/>
        </p:nvSpPr>
        <p:spPr>
          <a:xfrm>
            <a:off x="6117982" y="1876298"/>
            <a:ext cx="4540021" cy="1791475"/>
          </a:xfrm>
          <a:prstGeom prst="parallelogram">
            <a:avLst/>
          </a:prstGeom>
          <a:noFill/>
          <a:ln w="6350" cap="flat">
            <a:gradFill>
              <a:gsLst>
                <a:gs pos="0">
                  <a:schemeClr val="accent1">
                    <a:alpha val="60000"/>
                  </a:schemeClr>
                </a:gs>
                <a:gs pos="54000">
                  <a:schemeClr val="accent1">
                    <a:alpha val="0"/>
                  </a:schemeClr>
                </a:gs>
              </a:gsLst>
              <a:lin ang="8100000" scaled="0"/>
            </a:gra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4983" tIns="54983" rIns="54983" bIns="54983" numCol="1" spcCol="3810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109965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65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  <a:sym typeface="Arial"/>
            </a:endParaRPr>
          </a:p>
        </p:txBody>
      </p:sp>
      <p:sp>
        <p:nvSpPr>
          <p:cNvPr id="68" name="Shape 2023">
            <a:extLst>
              <a:ext uri="{FF2B5EF4-FFF2-40B4-BE49-F238E27FC236}">
                <a16:creationId xmlns:a16="http://schemas.microsoft.com/office/drawing/2014/main" xmlns="" id="{44E7CFD0-CB71-4316-99E4-0CAB832227CC}"/>
              </a:ext>
            </a:extLst>
          </p:cNvPr>
          <p:cNvSpPr/>
          <p:nvPr/>
        </p:nvSpPr>
        <p:spPr>
          <a:xfrm>
            <a:off x="6483432" y="2482009"/>
            <a:ext cx="3793359" cy="93929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spAutoFit/>
          </a:bodyPr>
          <a:lstStyle>
            <a:lvl1pPr algn="l">
              <a:lnSpc>
                <a:spcPct val="120000"/>
              </a:lnSpc>
              <a:spcBef>
                <a:spcPts val="2500"/>
              </a:spcBef>
              <a:defRPr sz="2000">
                <a:solidFill>
                  <a:srgbClr val="53585F"/>
                </a:solidFill>
              </a:defRPr>
            </a:lvl1pPr>
          </a:lstStyle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sym typeface="+mn-ea"/>
              </a:rPr>
              <a:t>删除左侧图片，单击占位符以添加新图片</a:t>
            </a: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sym typeface="+mn-ea"/>
            </a:endParaRPr>
          </a:p>
          <a:p>
            <a:pPr marL="285750" lvl="0" indent="-285750">
              <a:lnSpc>
                <a:spcPct val="150000"/>
              </a:lnSpc>
              <a:spcBef>
                <a:spcPts val="0"/>
              </a:spcBef>
              <a:buClr>
                <a:prstClr val="white"/>
              </a:buClr>
              <a:buFont typeface="Arial" panose="020B0604020202020204" pitchFamily="34" charset="0"/>
              <a:buChar char="•"/>
              <a:defRPr/>
            </a:pPr>
            <a:r>
              <a:rPr lang="zh-CN" altLang="en-US" sz="1400">
                <a:solidFill>
                  <a:schemeClr val="tx1"/>
                </a:solidFill>
                <a:latin typeface="+mn-ea"/>
              </a:rPr>
              <a:t>删除左侧图片，单击占位符以添加新图片</a:t>
            </a:r>
          </a:p>
          <a:p>
            <a:pPr marL="285750" lvl="0" indent="-285750">
              <a:lnSpc>
                <a:spcPct val="150000"/>
              </a:lnSpc>
              <a:spcBef>
                <a:spcPts val="0"/>
              </a:spcBef>
              <a:buClr>
                <a:prstClr val="white"/>
              </a:buClr>
              <a:buFont typeface="Arial" panose="020B0604020202020204" pitchFamily="34" charset="0"/>
              <a:buChar char="•"/>
              <a:defRPr/>
            </a:pPr>
            <a:r>
              <a:rPr lang="zh-CN" altLang="en-US" sz="1400">
                <a:solidFill>
                  <a:schemeClr val="tx1"/>
                </a:solidFill>
                <a:latin typeface="+mn-ea"/>
              </a:rPr>
              <a:t>删除左侧图片，单击占位符以添加新图片</a:t>
            </a:r>
          </a:p>
        </p:txBody>
      </p:sp>
      <p:sp>
        <p:nvSpPr>
          <p:cNvPr id="71" name="文本框 24">
            <a:extLst>
              <a:ext uri="{FF2B5EF4-FFF2-40B4-BE49-F238E27FC236}">
                <a16:creationId xmlns:a16="http://schemas.microsoft.com/office/drawing/2014/main" xmlns="" id="{E2775150-1FD3-4CF1-878E-0EA40FDDE43A}"/>
              </a:ext>
            </a:extLst>
          </p:cNvPr>
          <p:cNvSpPr txBox="1"/>
          <p:nvPr/>
        </p:nvSpPr>
        <p:spPr>
          <a:xfrm>
            <a:off x="6479093" y="1995123"/>
            <a:ext cx="12573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 b="1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输入小标题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501F7EE0-4D8B-4B24-8A80-38D030D6F3D6}"/>
              </a:ext>
            </a:extLst>
          </p:cNvPr>
          <p:cNvCxnSpPr/>
          <p:nvPr/>
        </p:nvCxnSpPr>
        <p:spPr>
          <a:xfrm>
            <a:off x="6483432" y="2467722"/>
            <a:ext cx="808636" cy="0"/>
          </a:xfrm>
          <a:prstGeom prst="line">
            <a:avLst/>
          </a:prstGeom>
          <a:ln>
            <a:gradFill>
              <a:gsLst>
                <a:gs pos="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圆: 空心 17">
            <a:extLst>
              <a:ext uri="{FF2B5EF4-FFF2-40B4-BE49-F238E27FC236}">
                <a16:creationId xmlns:a16="http://schemas.microsoft.com/office/drawing/2014/main" xmlns="" id="{4D7AE3A2-58E3-448A-946E-280844BAC79E}"/>
              </a:ext>
            </a:extLst>
          </p:cNvPr>
          <p:cNvSpPr/>
          <p:nvPr/>
        </p:nvSpPr>
        <p:spPr>
          <a:xfrm>
            <a:off x="116114" y="-2550886"/>
            <a:ext cx="11959772" cy="11959772"/>
          </a:xfrm>
          <a:prstGeom prst="donut">
            <a:avLst>
              <a:gd name="adj" fmla="val 1483"/>
            </a:avLst>
          </a:prstGeom>
          <a:gradFill>
            <a:gsLst>
              <a:gs pos="62000">
                <a:schemeClr val="accent1">
                  <a:alpha val="0"/>
                </a:schemeClr>
              </a:gs>
              <a:gs pos="100000">
                <a:schemeClr val="accent2">
                  <a:alpha val="40000"/>
                </a:schemeClr>
              </a:gs>
            </a:gsLst>
            <a:lin ang="9000000" scaled="0"/>
          </a:gradFill>
          <a:ln w="6350" cap="flat" cmpd="sng" algn="ctr">
            <a:gradFill>
              <a:gsLst>
                <a:gs pos="100000">
                  <a:schemeClr val="accent2"/>
                </a:gs>
                <a:gs pos="58000">
                  <a:schemeClr val="accent2">
                    <a:alpha val="0"/>
                  </a:schemeClr>
                </a:gs>
              </a:gsLst>
              <a:lin ang="8400000" scaled="0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19" name="圆: 空心 118">
            <a:extLst>
              <a:ext uri="{FF2B5EF4-FFF2-40B4-BE49-F238E27FC236}">
                <a16:creationId xmlns:a16="http://schemas.microsoft.com/office/drawing/2014/main" xmlns="" id="{235A4526-5DCC-459A-B766-F3F90BADDAC1}"/>
              </a:ext>
            </a:extLst>
          </p:cNvPr>
          <p:cNvSpPr/>
          <p:nvPr/>
        </p:nvSpPr>
        <p:spPr>
          <a:xfrm rot="10800000">
            <a:off x="116114" y="-2550886"/>
            <a:ext cx="11959772" cy="11959772"/>
          </a:xfrm>
          <a:prstGeom prst="donut">
            <a:avLst>
              <a:gd name="adj" fmla="val 1483"/>
            </a:avLst>
          </a:prstGeom>
          <a:gradFill>
            <a:gsLst>
              <a:gs pos="62000">
                <a:schemeClr val="accent1">
                  <a:alpha val="0"/>
                </a:schemeClr>
              </a:gs>
              <a:gs pos="100000">
                <a:schemeClr val="accent2">
                  <a:alpha val="40000"/>
                </a:schemeClr>
              </a:gs>
            </a:gsLst>
            <a:lin ang="9000000" scaled="0"/>
          </a:gradFill>
          <a:ln w="6350" cap="flat" cmpd="sng" algn="ctr">
            <a:gradFill>
              <a:gsLst>
                <a:gs pos="100000">
                  <a:schemeClr val="accent2"/>
                </a:gs>
                <a:gs pos="58000">
                  <a:schemeClr val="accent2">
                    <a:alpha val="0"/>
                  </a:schemeClr>
                </a:gs>
              </a:gsLst>
              <a:lin ang="8400000" scaled="0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03" name="平行四边形 102">
            <a:extLst>
              <a:ext uri="{FF2B5EF4-FFF2-40B4-BE49-F238E27FC236}">
                <a16:creationId xmlns:a16="http://schemas.microsoft.com/office/drawing/2014/main" xmlns="" id="{75862068-9C12-40C9-9772-391EB2C7A86C}"/>
              </a:ext>
            </a:extLst>
          </p:cNvPr>
          <p:cNvSpPr/>
          <p:nvPr/>
        </p:nvSpPr>
        <p:spPr>
          <a:xfrm>
            <a:off x="6029757" y="3946663"/>
            <a:ext cx="4540021" cy="2115687"/>
          </a:xfrm>
          <a:prstGeom prst="parallelogram">
            <a:avLst/>
          </a:prstGeom>
          <a:gradFill>
            <a:gsLst>
              <a:gs pos="0">
                <a:schemeClr val="accent1">
                  <a:alpha val="17000"/>
                </a:schemeClr>
              </a:gs>
              <a:gs pos="72000">
                <a:schemeClr val="accent1">
                  <a:alpha val="0"/>
                </a:schemeClr>
              </a:gs>
            </a:gsLst>
            <a:lin ang="8100000" scaled="0"/>
          </a:gradFill>
          <a:ln w="6350" cap="flat">
            <a:gradFill>
              <a:gsLst>
                <a:gs pos="0">
                  <a:schemeClr val="accent1"/>
                </a:gs>
                <a:gs pos="54000">
                  <a:schemeClr val="accent1">
                    <a:alpha val="0"/>
                  </a:schemeClr>
                </a:gs>
              </a:gsLst>
              <a:lin ang="8100000" scaled="0"/>
            </a:gra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4983" tIns="54983" rIns="54983" bIns="54983" numCol="1" spcCol="3810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109965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65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  <a:sym typeface="Arial"/>
            </a:endParaRPr>
          </a:p>
        </p:txBody>
      </p:sp>
      <p:sp>
        <p:nvSpPr>
          <p:cNvPr id="104" name="平行四边形 103">
            <a:extLst>
              <a:ext uri="{FF2B5EF4-FFF2-40B4-BE49-F238E27FC236}">
                <a16:creationId xmlns:a16="http://schemas.microsoft.com/office/drawing/2014/main" xmlns="" id="{D7C1B7CD-9EA2-4196-AE36-A1FA680B7C05}"/>
              </a:ext>
            </a:extLst>
          </p:cNvPr>
          <p:cNvSpPr/>
          <p:nvPr/>
        </p:nvSpPr>
        <p:spPr>
          <a:xfrm>
            <a:off x="6117982" y="4078734"/>
            <a:ext cx="4540021" cy="2115691"/>
          </a:xfrm>
          <a:prstGeom prst="parallelogram">
            <a:avLst/>
          </a:prstGeom>
          <a:noFill/>
          <a:ln w="6350" cap="flat">
            <a:gradFill>
              <a:gsLst>
                <a:gs pos="0">
                  <a:schemeClr val="accent1">
                    <a:alpha val="60000"/>
                  </a:schemeClr>
                </a:gs>
                <a:gs pos="54000">
                  <a:schemeClr val="accent1">
                    <a:alpha val="0"/>
                  </a:schemeClr>
                </a:gs>
              </a:gsLst>
              <a:lin ang="8100000" scaled="0"/>
            </a:gra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4983" tIns="54983" rIns="54983" bIns="54983" numCol="1" spcCol="3810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109965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65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  <a:sym typeface="Arial"/>
            </a:endParaRPr>
          </a:p>
        </p:txBody>
      </p:sp>
      <p:sp>
        <p:nvSpPr>
          <p:cNvPr id="76" name="Shape 2023">
            <a:extLst>
              <a:ext uri="{FF2B5EF4-FFF2-40B4-BE49-F238E27FC236}">
                <a16:creationId xmlns:a16="http://schemas.microsoft.com/office/drawing/2014/main" xmlns="" id="{22A7AB35-3C8E-45FD-8562-3CAD069C2AF1}"/>
              </a:ext>
            </a:extLst>
          </p:cNvPr>
          <p:cNvSpPr/>
          <p:nvPr/>
        </p:nvSpPr>
        <p:spPr>
          <a:xfrm>
            <a:off x="6479093" y="4614295"/>
            <a:ext cx="3630354" cy="1262461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>
            <a:lvl1pPr algn="l">
              <a:lnSpc>
                <a:spcPct val="120000"/>
              </a:lnSpc>
              <a:spcBef>
                <a:spcPts val="2500"/>
              </a:spcBef>
              <a:defRPr sz="2000">
                <a:solidFill>
                  <a:srgbClr val="53585F"/>
                </a:solidFill>
              </a:defRPr>
            </a:lvl1pPr>
          </a:lstStyle>
          <a:p>
            <a:pPr marL="285750" lvl="0" indent="-285750">
              <a:lnSpc>
                <a:spcPct val="150000"/>
              </a:lnSpc>
              <a:spcBef>
                <a:spcPts val="0"/>
              </a:spcBef>
              <a:buClr>
                <a:prstClr val="white"/>
              </a:buClr>
              <a:buFont typeface="Arial" panose="020B0604020202020204" pitchFamily="34" charset="0"/>
              <a:buChar char="•"/>
              <a:defRPr/>
            </a:pPr>
            <a:r>
              <a:rPr lang="zh-CN" altLang="en-US" sz="1400">
                <a:solidFill>
                  <a:schemeClr val="tx1"/>
                </a:solidFill>
                <a:latin typeface="+mn-ea"/>
                <a:sym typeface="+mn-ea"/>
              </a:rPr>
              <a:t>删除左侧图片，单击占位符以添加新图片</a:t>
            </a:r>
            <a:endParaRPr lang="en-US" altLang="zh-CN" sz="1400">
              <a:solidFill>
                <a:schemeClr val="tx1"/>
              </a:solidFill>
              <a:latin typeface="+mn-ea"/>
              <a:sym typeface="+mn-ea"/>
            </a:endParaRPr>
          </a:p>
          <a:p>
            <a:pPr marL="285750" lvl="0" indent="-285750">
              <a:lnSpc>
                <a:spcPct val="150000"/>
              </a:lnSpc>
              <a:spcBef>
                <a:spcPts val="0"/>
              </a:spcBef>
              <a:buClr>
                <a:prstClr val="white"/>
              </a:buClr>
              <a:buFont typeface="Arial" panose="020B0604020202020204" pitchFamily="34" charset="0"/>
              <a:buChar char="•"/>
              <a:defRPr/>
            </a:pPr>
            <a:r>
              <a:rPr lang="zh-CN" altLang="en-US" sz="1400">
                <a:solidFill>
                  <a:schemeClr val="tx1"/>
                </a:solidFill>
                <a:latin typeface="+mn-ea"/>
                <a:sym typeface="+mn-ea"/>
              </a:rPr>
              <a:t>删除左侧图片，单击占位符以添加新图片</a:t>
            </a:r>
          </a:p>
          <a:p>
            <a:pPr marL="285750" lvl="0" indent="-285750">
              <a:lnSpc>
                <a:spcPct val="150000"/>
              </a:lnSpc>
              <a:spcBef>
                <a:spcPts val="0"/>
              </a:spcBef>
              <a:buClr>
                <a:prstClr val="white"/>
              </a:buClr>
              <a:buFont typeface="Arial" panose="020B0604020202020204" pitchFamily="34" charset="0"/>
              <a:buChar char="•"/>
              <a:defRPr/>
            </a:pPr>
            <a:r>
              <a:rPr lang="zh-CN" altLang="en-US" sz="1400">
                <a:solidFill>
                  <a:schemeClr val="tx1"/>
                </a:solidFill>
                <a:latin typeface="+mn-ea"/>
                <a:sym typeface="+mn-ea"/>
              </a:rPr>
              <a:t>删除左侧图片，单击占位符以添加新图片</a:t>
            </a:r>
          </a:p>
          <a:p>
            <a:pPr marL="285750" lvl="0" indent="-285750">
              <a:lnSpc>
                <a:spcPct val="150000"/>
              </a:lnSpc>
              <a:spcBef>
                <a:spcPts val="0"/>
              </a:spcBef>
              <a:buClr>
                <a:prstClr val="white"/>
              </a:buClr>
              <a:buFont typeface="Arial" panose="020B0604020202020204" pitchFamily="34" charset="0"/>
              <a:buChar char="•"/>
              <a:defRPr/>
            </a:pPr>
            <a:r>
              <a:rPr lang="zh-CN" altLang="en-US" sz="1400">
                <a:solidFill>
                  <a:schemeClr val="tx1"/>
                </a:solidFill>
                <a:latin typeface="+mn-ea"/>
                <a:sym typeface="+mn-ea"/>
              </a:rPr>
              <a:t>删除左侧图片，单击占位符以添加新图片</a:t>
            </a:r>
          </a:p>
        </p:txBody>
      </p:sp>
      <p:sp>
        <p:nvSpPr>
          <p:cNvPr id="79" name="文本框 24">
            <a:extLst>
              <a:ext uri="{FF2B5EF4-FFF2-40B4-BE49-F238E27FC236}">
                <a16:creationId xmlns:a16="http://schemas.microsoft.com/office/drawing/2014/main" xmlns="" id="{382DEACC-19D0-43E9-96EF-158C658EDF12}"/>
              </a:ext>
            </a:extLst>
          </p:cNvPr>
          <p:cNvSpPr txBox="1"/>
          <p:nvPr/>
        </p:nvSpPr>
        <p:spPr>
          <a:xfrm>
            <a:off x="6479093" y="4136934"/>
            <a:ext cx="24765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 b="1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 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输入小标题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cxnSp>
        <p:nvCxnSpPr>
          <p:cNvPr id="118" name="直接连接符 117">
            <a:extLst>
              <a:ext uri="{FF2B5EF4-FFF2-40B4-BE49-F238E27FC236}">
                <a16:creationId xmlns:a16="http://schemas.microsoft.com/office/drawing/2014/main" xmlns="" id="{F7797C0D-0CC6-44E6-8F0A-94C03FECD0C8}"/>
              </a:ext>
            </a:extLst>
          </p:cNvPr>
          <p:cNvCxnSpPr/>
          <p:nvPr/>
        </p:nvCxnSpPr>
        <p:spPr>
          <a:xfrm>
            <a:off x="6483432" y="4614314"/>
            <a:ext cx="808636" cy="0"/>
          </a:xfrm>
          <a:prstGeom prst="line">
            <a:avLst/>
          </a:prstGeom>
          <a:ln>
            <a:gradFill>
              <a:gsLst>
                <a:gs pos="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图形 21">
            <a:extLst>
              <a:ext uri="{FF2B5EF4-FFF2-40B4-BE49-F238E27FC236}">
                <a16:creationId xmlns:a16="http://schemas.microsoft.com/office/drawing/2014/main" xmlns="" id="{DC2E32FB-5DB0-4C77-9379-A7F7B8529832}"/>
              </a:ext>
            </a:extLst>
          </p:cNvPr>
          <p:cNvGrpSpPr/>
          <p:nvPr/>
        </p:nvGrpSpPr>
        <p:grpSpPr>
          <a:xfrm>
            <a:off x="8569235" y="1597408"/>
            <a:ext cx="1905000" cy="1905000"/>
            <a:chOff x="7016832" y="2476500"/>
            <a:chExt cx="1905000" cy="1905000"/>
          </a:xfrm>
          <a:gradFill>
            <a:gsLst>
              <a:gs pos="0">
                <a:schemeClr val="tx1">
                  <a:alpha val="17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0"/>
          </a:gradFill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xmlns="" id="{CC5BC474-2C2D-4702-AE3A-744C0326FB95}"/>
                </a:ext>
              </a:extLst>
            </p:cNvPr>
            <p:cNvSpPr/>
            <p:nvPr/>
          </p:nvSpPr>
          <p:spPr>
            <a:xfrm>
              <a:off x="7788357" y="3107055"/>
              <a:ext cx="364629" cy="364629"/>
            </a:xfrm>
            <a:custGeom>
              <a:avLst/>
              <a:gdLst>
                <a:gd name="connsiteX0" fmla="*/ 182880 w 364628"/>
                <a:gd name="connsiteY0" fmla="*/ 365760 h 364628"/>
                <a:gd name="connsiteX1" fmla="*/ 0 w 364628"/>
                <a:gd name="connsiteY1" fmla="*/ 182880 h 364628"/>
                <a:gd name="connsiteX2" fmla="*/ 182880 w 364628"/>
                <a:gd name="connsiteY2" fmla="*/ 0 h 364628"/>
                <a:gd name="connsiteX3" fmla="*/ 365760 w 364628"/>
                <a:gd name="connsiteY3" fmla="*/ 182880 h 364628"/>
                <a:gd name="connsiteX4" fmla="*/ 182880 w 364628"/>
                <a:gd name="connsiteY4" fmla="*/ 365760 h 364628"/>
                <a:gd name="connsiteX5" fmla="*/ 182880 w 364628"/>
                <a:gd name="connsiteY5" fmla="*/ 38100 h 364628"/>
                <a:gd name="connsiteX6" fmla="*/ 38100 w 364628"/>
                <a:gd name="connsiteY6" fmla="*/ 182880 h 364628"/>
                <a:gd name="connsiteX7" fmla="*/ 182880 w 364628"/>
                <a:gd name="connsiteY7" fmla="*/ 327660 h 364628"/>
                <a:gd name="connsiteX8" fmla="*/ 327660 w 364628"/>
                <a:gd name="connsiteY8" fmla="*/ 182880 h 364628"/>
                <a:gd name="connsiteX9" fmla="*/ 182880 w 364628"/>
                <a:gd name="connsiteY9" fmla="*/ 38100 h 364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64628" h="364628">
                  <a:moveTo>
                    <a:pt x="182880" y="365760"/>
                  </a:moveTo>
                  <a:cubicBezTo>
                    <a:pt x="81915" y="365760"/>
                    <a:pt x="0" y="283845"/>
                    <a:pt x="0" y="182880"/>
                  </a:cubicBezTo>
                  <a:cubicBezTo>
                    <a:pt x="0" y="81915"/>
                    <a:pt x="81915" y="0"/>
                    <a:pt x="182880" y="0"/>
                  </a:cubicBezTo>
                  <a:cubicBezTo>
                    <a:pt x="283845" y="0"/>
                    <a:pt x="365760" y="81915"/>
                    <a:pt x="365760" y="182880"/>
                  </a:cubicBezTo>
                  <a:cubicBezTo>
                    <a:pt x="365760" y="283845"/>
                    <a:pt x="283845" y="365760"/>
                    <a:pt x="182880" y="365760"/>
                  </a:cubicBezTo>
                  <a:close/>
                  <a:moveTo>
                    <a:pt x="182880" y="38100"/>
                  </a:moveTo>
                  <a:cubicBezTo>
                    <a:pt x="102870" y="38100"/>
                    <a:pt x="38100" y="102870"/>
                    <a:pt x="38100" y="182880"/>
                  </a:cubicBezTo>
                  <a:cubicBezTo>
                    <a:pt x="38100" y="262890"/>
                    <a:pt x="102870" y="327660"/>
                    <a:pt x="182880" y="327660"/>
                  </a:cubicBezTo>
                  <a:cubicBezTo>
                    <a:pt x="262890" y="327660"/>
                    <a:pt x="327660" y="262890"/>
                    <a:pt x="327660" y="182880"/>
                  </a:cubicBezTo>
                  <a:cubicBezTo>
                    <a:pt x="327660" y="102870"/>
                    <a:pt x="262890" y="38100"/>
                    <a:pt x="182880" y="38100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xmlns="" id="{D288B1A5-8061-4F8D-88AD-E84D46C727BB}"/>
                </a:ext>
              </a:extLst>
            </p:cNvPr>
            <p:cNvSpPr/>
            <p:nvPr/>
          </p:nvSpPr>
          <p:spPr>
            <a:xfrm>
              <a:off x="7209392" y="2886562"/>
              <a:ext cx="779487" cy="1307827"/>
            </a:xfrm>
            <a:custGeom>
              <a:avLst/>
              <a:gdLst>
                <a:gd name="connsiteX0" fmla="*/ 761845 w 779487"/>
                <a:gd name="connsiteY0" fmla="*/ 1308248 h 1307827"/>
                <a:gd name="connsiteX1" fmla="*/ 742795 w 779487"/>
                <a:gd name="connsiteY1" fmla="*/ 1289198 h 1307827"/>
                <a:gd name="connsiteX2" fmla="*/ 742795 w 779487"/>
                <a:gd name="connsiteY2" fmla="*/ 567203 h 1307827"/>
                <a:gd name="connsiteX3" fmla="*/ 761845 w 779487"/>
                <a:gd name="connsiteY3" fmla="*/ 548153 h 1307827"/>
                <a:gd name="connsiteX4" fmla="*/ 780895 w 779487"/>
                <a:gd name="connsiteY4" fmla="*/ 567203 h 1307827"/>
                <a:gd name="connsiteX5" fmla="*/ 780895 w 779487"/>
                <a:gd name="connsiteY5" fmla="*/ 1287293 h 1307827"/>
                <a:gd name="connsiteX6" fmla="*/ 761845 w 779487"/>
                <a:gd name="connsiteY6" fmla="*/ 1308248 h 1307827"/>
                <a:gd name="connsiteX7" fmla="*/ 403705 w 779487"/>
                <a:gd name="connsiteY7" fmla="*/ 671978 h 1307827"/>
                <a:gd name="connsiteX8" fmla="*/ 390370 w 779487"/>
                <a:gd name="connsiteY8" fmla="*/ 666263 h 1307827"/>
                <a:gd name="connsiteX9" fmla="*/ 255115 w 779487"/>
                <a:gd name="connsiteY9" fmla="*/ 378608 h 1307827"/>
                <a:gd name="connsiteX10" fmla="*/ 390370 w 779487"/>
                <a:gd name="connsiteY10" fmla="*/ 125243 h 1307827"/>
                <a:gd name="connsiteX11" fmla="*/ 417040 w 779487"/>
                <a:gd name="connsiteY11" fmla="*/ 129053 h 1307827"/>
                <a:gd name="connsiteX12" fmla="*/ 413230 w 779487"/>
                <a:gd name="connsiteY12" fmla="*/ 155723 h 1307827"/>
                <a:gd name="connsiteX13" fmla="*/ 291310 w 779487"/>
                <a:gd name="connsiteY13" fmla="*/ 380513 h 1307827"/>
                <a:gd name="connsiteX14" fmla="*/ 415135 w 779487"/>
                <a:gd name="connsiteY14" fmla="*/ 639593 h 1307827"/>
                <a:gd name="connsiteX15" fmla="*/ 415135 w 779487"/>
                <a:gd name="connsiteY15" fmla="*/ 666263 h 1307827"/>
                <a:gd name="connsiteX16" fmla="*/ 403705 w 779487"/>
                <a:gd name="connsiteY16" fmla="*/ 671978 h 1307827"/>
                <a:gd name="connsiteX17" fmla="*/ 203680 w 779487"/>
                <a:gd name="connsiteY17" fmla="*/ 782468 h 1307827"/>
                <a:gd name="connsiteX18" fmla="*/ 190345 w 779487"/>
                <a:gd name="connsiteY18" fmla="*/ 776753 h 1307827"/>
                <a:gd name="connsiteX19" fmla="*/ 1750 w 779487"/>
                <a:gd name="connsiteY19" fmla="*/ 334793 h 1307827"/>
                <a:gd name="connsiteX20" fmla="*/ 192250 w 779487"/>
                <a:gd name="connsiteY20" fmla="*/ 3323 h 1307827"/>
                <a:gd name="connsiteX21" fmla="*/ 218920 w 779487"/>
                <a:gd name="connsiteY21" fmla="*/ 7133 h 1307827"/>
                <a:gd name="connsiteX22" fmla="*/ 215110 w 779487"/>
                <a:gd name="connsiteY22" fmla="*/ 33803 h 1307827"/>
                <a:gd name="connsiteX23" fmla="*/ 39850 w 779487"/>
                <a:gd name="connsiteY23" fmla="*/ 338603 h 1307827"/>
                <a:gd name="connsiteX24" fmla="*/ 217015 w 779487"/>
                <a:gd name="connsiteY24" fmla="*/ 750083 h 1307827"/>
                <a:gd name="connsiteX25" fmla="*/ 217015 w 779487"/>
                <a:gd name="connsiteY25" fmla="*/ 776753 h 1307827"/>
                <a:gd name="connsiteX26" fmla="*/ 203680 w 779487"/>
                <a:gd name="connsiteY26" fmla="*/ 782468 h 1307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79487" h="1307827">
                  <a:moveTo>
                    <a:pt x="761845" y="1308248"/>
                  </a:moveTo>
                  <a:cubicBezTo>
                    <a:pt x="750415" y="1308248"/>
                    <a:pt x="742795" y="1300628"/>
                    <a:pt x="742795" y="1289198"/>
                  </a:cubicBezTo>
                  <a:lnTo>
                    <a:pt x="742795" y="567203"/>
                  </a:lnTo>
                  <a:cubicBezTo>
                    <a:pt x="742795" y="555773"/>
                    <a:pt x="750415" y="548153"/>
                    <a:pt x="761845" y="548153"/>
                  </a:cubicBezTo>
                  <a:cubicBezTo>
                    <a:pt x="773275" y="548153"/>
                    <a:pt x="780895" y="555773"/>
                    <a:pt x="780895" y="567203"/>
                  </a:cubicBezTo>
                  <a:lnTo>
                    <a:pt x="780895" y="1287293"/>
                  </a:lnTo>
                  <a:cubicBezTo>
                    <a:pt x="780895" y="1298723"/>
                    <a:pt x="771370" y="1308248"/>
                    <a:pt x="761845" y="1308248"/>
                  </a:cubicBezTo>
                  <a:close/>
                  <a:moveTo>
                    <a:pt x="403705" y="671978"/>
                  </a:moveTo>
                  <a:cubicBezTo>
                    <a:pt x="397990" y="671978"/>
                    <a:pt x="394180" y="670073"/>
                    <a:pt x="390370" y="666263"/>
                  </a:cubicBezTo>
                  <a:cubicBezTo>
                    <a:pt x="295120" y="574823"/>
                    <a:pt x="251305" y="477668"/>
                    <a:pt x="255115" y="378608"/>
                  </a:cubicBezTo>
                  <a:cubicBezTo>
                    <a:pt x="262735" y="228113"/>
                    <a:pt x="386560" y="129053"/>
                    <a:pt x="390370" y="125243"/>
                  </a:cubicBezTo>
                  <a:cubicBezTo>
                    <a:pt x="397990" y="119528"/>
                    <a:pt x="411325" y="119528"/>
                    <a:pt x="417040" y="129053"/>
                  </a:cubicBezTo>
                  <a:cubicBezTo>
                    <a:pt x="422755" y="136673"/>
                    <a:pt x="422755" y="150008"/>
                    <a:pt x="413230" y="155723"/>
                  </a:cubicBezTo>
                  <a:cubicBezTo>
                    <a:pt x="411325" y="155723"/>
                    <a:pt x="298930" y="247163"/>
                    <a:pt x="291310" y="380513"/>
                  </a:cubicBezTo>
                  <a:cubicBezTo>
                    <a:pt x="287500" y="468143"/>
                    <a:pt x="327505" y="553868"/>
                    <a:pt x="415135" y="639593"/>
                  </a:cubicBezTo>
                  <a:cubicBezTo>
                    <a:pt x="422755" y="647213"/>
                    <a:pt x="422755" y="658643"/>
                    <a:pt x="415135" y="666263"/>
                  </a:cubicBezTo>
                  <a:cubicBezTo>
                    <a:pt x="415135" y="670073"/>
                    <a:pt x="409420" y="671978"/>
                    <a:pt x="403705" y="671978"/>
                  </a:cubicBezTo>
                  <a:close/>
                  <a:moveTo>
                    <a:pt x="203680" y="782468"/>
                  </a:moveTo>
                  <a:cubicBezTo>
                    <a:pt x="197965" y="782468"/>
                    <a:pt x="194155" y="780563"/>
                    <a:pt x="190345" y="776753"/>
                  </a:cubicBezTo>
                  <a:cubicBezTo>
                    <a:pt x="51280" y="628163"/>
                    <a:pt x="-11585" y="479573"/>
                    <a:pt x="1750" y="334793"/>
                  </a:cubicBezTo>
                  <a:cubicBezTo>
                    <a:pt x="20800" y="130958"/>
                    <a:pt x="184630" y="9038"/>
                    <a:pt x="192250" y="3323"/>
                  </a:cubicBezTo>
                  <a:cubicBezTo>
                    <a:pt x="199870" y="-2392"/>
                    <a:pt x="213205" y="-487"/>
                    <a:pt x="218920" y="7133"/>
                  </a:cubicBezTo>
                  <a:cubicBezTo>
                    <a:pt x="224635" y="14753"/>
                    <a:pt x="222730" y="28088"/>
                    <a:pt x="215110" y="33803"/>
                  </a:cubicBezTo>
                  <a:cubicBezTo>
                    <a:pt x="213205" y="35708"/>
                    <a:pt x="56995" y="150008"/>
                    <a:pt x="39850" y="338603"/>
                  </a:cubicBezTo>
                  <a:cubicBezTo>
                    <a:pt x="26515" y="471953"/>
                    <a:pt x="87475" y="611018"/>
                    <a:pt x="217015" y="750083"/>
                  </a:cubicBezTo>
                  <a:cubicBezTo>
                    <a:pt x="224635" y="757703"/>
                    <a:pt x="224635" y="769133"/>
                    <a:pt x="217015" y="776753"/>
                  </a:cubicBezTo>
                  <a:cubicBezTo>
                    <a:pt x="213205" y="780563"/>
                    <a:pt x="207490" y="782468"/>
                    <a:pt x="203680" y="782468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xmlns="" id="{887B5B19-03DE-47FE-8B8C-C27ECA591537}"/>
                </a:ext>
              </a:extLst>
            </p:cNvPr>
            <p:cNvSpPr/>
            <p:nvPr/>
          </p:nvSpPr>
          <p:spPr>
            <a:xfrm>
              <a:off x="8306427" y="2886075"/>
              <a:ext cx="422300" cy="781348"/>
            </a:xfrm>
            <a:custGeom>
              <a:avLst/>
              <a:gdLst>
                <a:gd name="connsiteX0" fmla="*/ 19140 w 422299"/>
                <a:gd name="connsiteY0" fmla="*/ 661035 h 781347"/>
                <a:gd name="connsiteX1" fmla="*/ 3900 w 422299"/>
                <a:gd name="connsiteY1" fmla="*/ 653415 h 781347"/>
                <a:gd name="connsiteX2" fmla="*/ 7710 w 422299"/>
                <a:gd name="connsiteY2" fmla="*/ 626745 h 781347"/>
                <a:gd name="connsiteX3" fmla="*/ 129630 w 422299"/>
                <a:gd name="connsiteY3" fmla="*/ 401955 h 781347"/>
                <a:gd name="connsiteX4" fmla="*/ 5805 w 422299"/>
                <a:gd name="connsiteY4" fmla="*/ 142875 h 781347"/>
                <a:gd name="connsiteX5" fmla="*/ 5805 w 422299"/>
                <a:gd name="connsiteY5" fmla="*/ 116205 h 781347"/>
                <a:gd name="connsiteX6" fmla="*/ 32475 w 422299"/>
                <a:gd name="connsiteY6" fmla="*/ 116205 h 781347"/>
                <a:gd name="connsiteX7" fmla="*/ 167730 w 422299"/>
                <a:gd name="connsiteY7" fmla="*/ 403860 h 781347"/>
                <a:gd name="connsiteX8" fmla="*/ 30570 w 422299"/>
                <a:gd name="connsiteY8" fmla="*/ 657225 h 781347"/>
                <a:gd name="connsiteX9" fmla="*/ 19140 w 422299"/>
                <a:gd name="connsiteY9" fmla="*/ 661035 h 781347"/>
                <a:gd name="connsiteX10" fmla="*/ 219165 w 422299"/>
                <a:gd name="connsiteY10" fmla="*/ 782955 h 781347"/>
                <a:gd name="connsiteX11" fmla="*/ 203925 w 422299"/>
                <a:gd name="connsiteY11" fmla="*/ 775335 h 781347"/>
                <a:gd name="connsiteX12" fmla="*/ 207735 w 422299"/>
                <a:gd name="connsiteY12" fmla="*/ 748665 h 781347"/>
                <a:gd name="connsiteX13" fmla="*/ 382995 w 422299"/>
                <a:gd name="connsiteY13" fmla="*/ 443865 h 781347"/>
                <a:gd name="connsiteX14" fmla="*/ 205830 w 422299"/>
                <a:gd name="connsiteY14" fmla="*/ 32385 h 781347"/>
                <a:gd name="connsiteX15" fmla="*/ 205830 w 422299"/>
                <a:gd name="connsiteY15" fmla="*/ 5715 h 781347"/>
                <a:gd name="connsiteX16" fmla="*/ 232500 w 422299"/>
                <a:gd name="connsiteY16" fmla="*/ 5715 h 781347"/>
                <a:gd name="connsiteX17" fmla="*/ 421095 w 422299"/>
                <a:gd name="connsiteY17" fmla="*/ 447675 h 781347"/>
                <a:gd name="connsiteX18" fmla="*/ 230595 w 422299"/>
                <a:gd name="connsiteY18" fmla="*/ 779145 h 781347"/>
                <a:gd name="connsiteX19" fmla="*/ 219165 w 422299"/>
                <a:gd name="connsiteY19" fmla="*/ 782955 h 781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22299" h="781347">
                  <a:moveTo>
                    <a:pt x="19140" y="661035"/>
                  </a:moveTo>
                  <a:cubicBezTo>
                    <a:pt x="13425" y="661035"/>
                    <a:pt x="7710" y="659130"/>
                    <a:pt x="3900" y="653415"/>
                  </a:cubicBezTo>
                  <a:cubicBezTo>
                    <a:pt x="-1815" y="645795"/>
                    <a:pt x="-1815" y="632460"/>
                    <a:pt x="7710" y="626745"/>
                  </a:cubicBezTo>
                  <a:cubicBezTo>
                    <a:pt x="9615" y="626745"/>
                    <a:pt x="122010" y="535305"/>
                    <a:pt x="129630" y="401955"/>
                  </a:cubicBezTo>
                  <a:cubicBezTo>
                    <a:pt x="133440" y="314325"/>
                    <a:pt x="93435" y="228600"/>
                    <a:pt x="5805" y="142875"/>
                  </a:cubicBezTo>
                  <a:cubicBezTo>
                    <a:pt x="-1815" y="135255"/>
                    <a:pt x="-1815" y="123825"/>
                    <a:pt x="5805" y="116205"/>
                  </a:cubicBezTo>
                  <a:cubicBezTo>
                    <a:pt x="13425" y="108585"/>
                    <a:pt x="24855" y="108585"/>
                    <a:pt x="32475" y="116205"/>
                  </a:cubicBezTo>
                  <a:cubicBezTo>
                    <a:pt x="127725" y="207645"/>
                    <a:pt x="171540" y="304800"/>
                    <a:pt x="167730" y="403860"/>
                  </a:cubicBezTo>
                  <a:cubicBezTo>
                    <a:pt x="158205" y="556260"/>
                    <a:pt x="36285" y="653415"/>
                    <a:pt x="30570" y="657225"/>
                  </a:cubicBezTo>
                  <a:cubicBezTo>
                    <a:pt x="26760" y="661035"/>
                    <a:pt x="22950" y="661035"/>
                    <a:pt x="19140" y="661035"/>
                  </a:cubicBezTo>
                  <a:close/>
                  <a:moveTo>
                    <a:pt x="219165" y="782955"/>
                  </a:moveTo>
                  <a:cubicBezTo>
                    <a:pt x="213450" y="782955"/>
                    <a:pt x="207735" y="781050"/>
                    <a:pt x="203925" y="775335"/>
                  </a:cubicBezTo>
                  <a:cubicBezTo>
                    <a:pt x="198210" y="767715"/>
                    <a:pt x="200115" y="754380"/>
                    <a:pt x="207735" y="748665"/>
                  </a:cubicBezTo>
                  <a:cubicBezTo>
                    <a:pt x="209640" y="746760"/>
                    <a:pt x="365850" y="632460"/>
                    <a:pt x="382995" y="443865"/>
                  </a:cubicBezTo>
                  <a:cubicBezTo>
                    <a:pt x="396330" y="310515"/>
                    <a:pt x="335370" y="171450"/>
                    <a:pt x="205830" y="32385"/>
                  </a:cubicBezTo>
                  <a:cubicBezTo>
                    <a:pt x="198210" y="24765"/>
                    <a:pt x="198210" y="13335"/>
                    <a:pt x="205830" y="5715"/>
                  </a:cubicBezTo>
                  <a:cubicBezTo>
                    <a:pt x="213450" y="-1905"/>
                    <a:pt x="224880" y="-1905"/>
                    <a:pt x="232500" y="5715"/>
                  </a:cubicBezTo>
                  <a:cubicBezTo>
                    <a:pt x="371565" y="154305"/>
                    <a:pt x="434430" y="302895"/>
                    <a:pt x="421095" y="447675"/>
                  </a:cubicBezTo>
                  <a:cubicBezTo>
                    <a:pt x="402045" y="651510"/>
                    <a:pt x="238215" y="773430"/>
                    <a:pt x="230595" y="779145"/>
                  </a:cubicBezTo>
                  <a:cubicBezTo>
                    <a:pt x="226785" y="782955"/>
                    <a:pt x="222975" y="782955"/>
                    <a:pt x="219165" y="782955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27" name="图形 19">
            <a:extLst>
              <a:ext uri="{FF2B5EF4-FFF2-40B4-BE49-F238E27FC236}">
                <a16:creationId xmlns:a16="http://schemas.microsoft.com/office/drawing/2014/main" xmlns="" id="{F3412661-43B7-41D7-841A-626D770CD693}"/>
              </a:ext>
            </a:extLst>
          </p:cNvPr>
          <p:cNvGrpSpPr/>
          <p:nvPr/>
        </p:nvGrpSpPr>
        <p:grpSpPr>
          <a:xfrm>
            <a:off x="8416883" y="4215550"/>
            <a:ext cx="1905000" cy="1905000"/>
            <a:chOff x="5143500" y="2476500"/>
            <a:chExt cx="1905000" cy="1905000"/>
          </a:xfrm>
          <a:gradFill>
            <a:gsLst>
              <a:gs pos="0">
                <a:schemeClr val="tx1">
                  <a:alpha val="20000"/>
                </a:schemeClr>
              </a:gs>
              <a:gs pos="100000">
                <a:schemeClr val="tx1">
                  <a:alpha val="0"/>
                </a:schemeClr>
              </a:gs>
            </a:gsLst>
            <a:lin ang="8100000" scaled="0"/>
          </a:gradFill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xmlns="" id="{914E3725-AC3A-4F52-846C-51A69AED3A48}"/>
                </a:ext>
              </a:extLst>
            </p:cNvPr>
            <p:cNvSpPr/>
            <p:nvPr/>
          </p:nvSpPr>
          <p:spPr>
            <a:xfrm>
              <a:off x="5353364" y="2595147"/>
              <a:ext cx="1482700" cy="1666875"/>
            </a:xfrm>
            <a:custGeom>
              <a:avLst/>
              <a:gdLst>
                <a:gd name="connsiteX0" fmla="*/ 1471832 w 1482700"/>
                <a:gd name="connsiteY0" fmla="*/ 1184060 h 1666875"/>
                <a:gd name="connsiteX1" fmla="*/ 910241 w 1482700"/>
                <a:gd name="connsiteY1" fmla="*/ 487787 h 1666875"/>
                <a:gd name="connsiteX2" fmla="*/ 911858 w 1482700"/>
                <a:gd name="connsiteY2" fmla="*/ 455898 h 1666875"/>
                <a:gd name="connsiteX3" fmla="*/ 455938 w 1482700"/>
                <a:gd name="connsiteY3" fmla="*/ 0 h 1666875"/>
                <a:gd name="connsiteX4" fmla="*/ 0 w 1482700"/>
                <a:gd name="connsiteY4" fmla="*/ 455898 h 1666875"/>
                <a:gd name="connsiteX5" fmla="*/ 455938 w 1482700"/>
                <a:gd name="connsiteY5" fmla="*/ 911816 h 1666875"/>
                <a:gd name="connsiteX6" fmla="*/ 487810 w 1482700"/>
                <a:gd name="connsiteY6" fmla="*/ 910240 h 1666875"/>
                <a:gd name="connsiteX7" fmla="*/ 1184020 w 1482700"/>
                <a:gd name="connsiteY7" fmla="*/ 1471849 h 1666875"/>
                <a:gd name="connsiteX8" fmla="*/ 1215869 w 1482700"/>
                <a:gd name="connsiteY8" fmla="*/ 1483056 h 1666875"/>
                <a:gd name="connsiteX9" fmla="*/ 1251746 w 1482700"/>
                <a:gd name="connsiteY9" fmla="*/ 1468217 h 1666875"/>
                <a:gd name="connsiteX10" fmla="*/ 1291448 w 1482700"/>
                <a:gd name="connsiteY10" fmla="*/ 1428517 h 1666875"/>
                <a:gd name="connsiteX11" fmla="*/ 1283711 w 1482700"/>
                <a:gd name="connsiteY11" fmla="*/ 1475872 h 1666875"/>
                <a:gd name="connsiteX12" fmla="*/ 1192288 w 1482700"/>
                <a:gd name="connsiteY12" fmla="*/ 1559224 h 1666875"/>
                <a:gd name="connsiteX13" fmla="*/ 948127 w 1482700"/>
                <a:gd name="connsiteY13" fmla="*/ 1494659 h 1666875"/>
                <a:gd name="connsiteX14" fmla="*/ 235382 w 1482700"/>
                <a:gd name="connsiteY14" fmla="*/ 1501606 h 1666875"/>
                <a:gd name="connsiteX15" fmla="*/ 226736 w 1482700"/>
                <a:gd name="connsiteY15" fmla="*/ 1572879 h 1666875"/>
                <a:gd name="connsiteX16" fmla="*/ 297974 w 1482700"/>
                <a:gd name="connsiteY16" fmla="*/ 1581486 h 1666875"/>
                <a:gd name="connsiteX17" fmla="*/ 905067 w 1482700"/>
                <a:gd name="connsiteY17" fmla="*/ 1586536 h 1666875"/>
                <a:gd name="connsiteX18" fmla="*/ 1155719 w 1482700"/>
                <a:gd name="connsiteY18" fmla="*/ 1667522 h 1666875"/>
                <a:gd name="connsiteX19" fmla="*/ 1231675 w 1482700"/>
                <a:gd name="connsiteY19" fmla="*/ 1652762 h 1666875"/>
                <a:gd name="connsiteX20" fmla="*/ 1378864 w 1482700"/>
                <a:gd name="connsiteY20" fmla="*/ 1510997 h 1666875"/>
                <a:gd name="connsiteX21" fmla="*/ 1378946 w 1482700"/>
                <a:gd name="connsiteY21" fmla="*/ 1340975 h 1666875"/>
                <a:gd name="connsiteX22" fmla="*/ 1468217 w 1482700"/>
                <a:gd name="connsiteY22" fmla="*/ 1251700 h 1666875"/>
                <a:gd name="connsiteX23" fmla="*/ 1471832 w 1482700"/>
                <a:gd name="connsiteY23" fmla="*/ 1184060 h 1666875"/>
                <a:gd name="connsiteX24" fmla="*/ 101468 w 1482700"/>
                <a:gd name="connsiteY24" fmla="*/ 455898 h 1666875"/>
                <a:gd name="connsiteX25" fmla="*/ 455938 w 1482700"/>
                <a:gd name="connsiteY25" fmla="*/ 101470 h 1666875"/>
                <a:gd name="connsiteX26" fmla="*/ 810390 w 1482700"/>
                <a:gd name="connsiteY26" fmla="*/ 455898 h 1666875"/>
                <a:gd name="connsiteX27" fmla="*/ 455938 w 1482700"/>
                <a:gd name="connsiteY27" fmla="*/ 810386 h 1666875"/>
                <a:gd name="connsiteX28" fmla="*/ 101468 w 1482700"/>
                <a:gd name="connsiteY28" fmla="*/ 455898 h 1666875"/>
                <a:gd name="connsiteX29" fmla="*/ 1212240 w 1482700"/>
                <a:gd name="connsiteY29" fmla="*/ 1364261 h 1666875"/>
                <a:gd name="connsiteX30" fmla="*/ 615168 w 1482700"/>
                <a:gd name="connsiteY30" fmla="*/ 882613 h 1666875"/>
                <a:gd name="connsiteX31" fmla="*/ 882594 w 1482700"/>
                <a:gd name="connsiteY31" fmla="*/ 615184 h 1666875"/>
                <a:gd name="connsiteX32" fmla="*/ 1364244 w 1482700"/>
                <a:gd name="connsiteY32" fmla="*/ 1212236 h 1666875"/>
                <a:gd name="connsiteX33" fmla="*/ 1292356 w 1482700"/>
                <a:gd name="connsiteY33" fmla="*/ 1284141 h 1666875"/>
                <a:gd name="connsiteX34" fmla="*/ 1276490 w 1482700"/>
                <a:gd name="connsiteY34" fmla="*/ 1300009 h 1666875"/>
                <a:gd name="connsiteX35" fmla="*/ 1212240 w 1482700"/>
                <a:gd name="connsiteY35" fmla="*/ 1364261 h 166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482700" h="1666875">
                  <a:moveTo>
                    <a:pt x="1471832" y="1184060"/>
                  </a:moveTo>
                  <a:lnTo>
                    <a:pt x="910241" y="487787"/>
                  </a:lnTo>
                  <a:cubicBezTo>
                    <a:pt x="910992" y="477209"/>
                    <a:pt x="911858" y="466710"/>
                    <a:pt x="911858" y="455898"/>
                  </a:cubicBezTo>
                  <a:cubicBezTo>
                    <a:pt x="911858" y="204516"/>
                    <a:pt x="707342" y="0"/>
                    <a:pt x="455938" y="0"/>
                  </a:cubicBezTo>
                  <a:cubicBezTo>
                    <a:pt x="204517" y="0"/>
                    <a:pt x="0" y="204517"/>
                    <a:pt x="0" y="455898"/>
                  </a:cubicBezTo>
                  <a:cubicBezTo>
                    <a:pt x="0" y="707300"/>
                    <a:pt x="204517" y="911816"/>
                    <a:pt x="455938" y="911816"/>
                  </a:cubicBezTo>
                  <a:cubicBezTo>
                    <a:pt x="466694" y="911816"/>
                    <a:pt x="477250" y="910948"/>
                    <a:pt x="487810" y="910240"/>
                  </a:cubicBezTo>
                  <a:lnTo>
                    <a:pt x="1184020" y="1471849"/>
                  </a:lnTo>
                  <a:cubicBezTo>
                    <a:pt x="1193375" y="1479346"/>
                    <a:pt x="1204643" y="1483056"/>
                    <a:pt x="1215869" y="1483056"/>
                  </a:cubicBezTo>
                  <a:cubicBezTo>
                    <a:pt x="1228913" y="1483056"/>
                    <a:pt x="1241919" y="1478086"/>
                    <a:pt x="1251746" y="1468217"/>
                  </a:cubicBezTo>
                  <a:lnTo>
                    <a:pt x="1291448" y="1428517"/>
                  </a:lnTo>
                  <a:cubicBezTo>
                    <a:pt x="1291524" y="1443825"/>
                    <a:pt x="1289554" y="1460008"/>
                    <a:pt x="1283711" y="1475872"/>
                  </a:cubicBezTo>
                  <a:cubicBezTo>
                    <a:pt x="1270648" y="1511157"/>
                    <a:pt x="1239886" y="1539256"/>
                    <a:pt x="1192288" y="1559224"/>
                  </a:cubicBezTo>
                  <a:cubicBezTo>
                    <a:pt x="1136246" y="1582826"/>
                    <a:pt x="1049068" y="1541942"/>
                    <a:pt x="948127" y="1494659"/>
                  </a:cubicBezTo>
                  <a:cubicBezTo>
                    <a:pt x="762262" y="1407519"/>
                    <a:pt x="507759" y="1288168"/>
                    <a:pt x="235382" y="1501606"/>
                  </a:cubicBezTo>
                  <a:cubicBezTo>
                    <a:pt x="213318" y="1518892"/>
                    <a:pt x="209471" y="1550861"/>
                    <a:pt x="226736" y="1572879"/>
                  </a:cubicBezTo>
                  <a:cubicBezTo>
                    <a:pt x="244021" y="1594901"/>
                    <a:pt x="275914" y="1598769"/>
                    <a:pt x="297974" y="1581486"/>
                  </a:cubicBezTo>
                  <a:cubicBezTo>
                    <a:pt x="521198" y="1406491"/>
                    <a:pt x="725119" y="1502156"/>
                    <a:pt x="905067" y="1586536"/>
                  </a:cubicBezTo>
                  <a:cubicBezTo>
                    <a:pt x="993279" y="1627900"/>
                    <a:pt x="1077816" y="1667522"/>
                    <a:pt x="1155719" y="1667522"/>
                  </a:cubicBezTo>
                  <a:cubicBezTo>
                    <a:pt x="1181808" y="1667522"/>
                    <a:pt x="1207186" y="1663101"/>
                    <a:pt x="1231675" y="1652762"/>
                  </a:cubicBezTo>
                  <a:cubicBezTo>
                    <a:pt x="1306146" y="1621425"/>
                    <a:pt x="1355677" y="1573749"/>
                    <a:pt x="1378864" y="1510997"/>
                  </a:cubicBezTo>
                  <a:cubicBezTo>
                    <a:pt x="1403116" y="1445481"/>
                    <a:pt x="1391099" y="1380286"/>
                    <a:pt x="1378946" y="1340975"/>
                  </a:cubicBezTo>
                  <a:lnTo>
                    <a:pt x="1468217" y="1251700"/>
                  </a:lnTo>
                  <a:cubicBezTo>
                    <a:pt x="1486548" y="1233390"/>
                    <a:pt x="1488128" y="1204184"/>
                    <a:pt x="1471832" y="1184060"/>
                  </a:cubicBezTo>
                  <a:close/>
                  <a:moveTo>
                    <a:pt x="101468" y="455898"/>
                  </a:moveTo>
                  <a:cubicBezTo>
                    <a:pt x="101468" y="260460"/>
                    <a:pt x="260479" y="101470"/>
                    <a:pt x="455938" y="101470"/>
                  </a:cubicBezTo>
                  <a:cubicBezTo>
                    <a:pt x="651379" y="101470"/>
                    <a:pt x="810390" y="260460"/>
                    <a:pt x="810390" y="455898"/>
                  </a:cubicBezTo>
                  <a:cubicBezTo>
                    <a:pt x="810390" y="651337"/>
                    <a:pt x="651379" y="810386"/>
                    <a:pt x="455938" y="810386"/>
                  </a:cubicBezTo>
                  <a:cubicBezTo>
                    <a:pt x="260479" y="810386"/>
                    <a:pt x="101468" y="651337"/>
                    <a:pt x="101468" y="455898"/>
                  </a:cubicBezTo>
                  <a:close/>
                  <a:moveTo>
                    <a:pt x="1212240" y="1364261"/>
                  </a:moveTo>
                  <a:lnTo>
                    <a:pt x="615168" y="882613"/>
                  </a:lnTo>
                  <a:cubicBezTo>
                    <a:pt x="738502" y="836355"/>
                    <a:pt x="836395" y="738479"/>
                    <a:pt x="882594" y="615184"/>
                  </a:cubicBezTo>
                  <a:lnTo>
                    <a:pt x="1364244" y="1212236"/>
                  </a:lnTo>
                  <a:lnTo>
                    <a:pt x="1292356" y="1284141"/>
                  </a:lnTo>
                  <a:cubicBezTo>
                    <a:pt x="1285786" y="1288326"/>
                    <a:pt x="1280418" y="1293692"/>
                    <a:pt x="1276490" y="1300009"/>
                  </a:cubicBezTo>
                  <a:lnTo>
                    <a:pt x="1212240" y="1364261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xmlns="" id="{1DA312D6-3062-4D0D-B724-1D7CC6B30AE3}"/>
                </a:ext>
              </a:extLst>
            </p:cNvPr>
            <p:cNvSpPr/>
            <p:nvPr/>
          </p:nvSpPr>
          <p:spPr>
            <a:xfrm>
              <a:off x="6173424" y="3421379"/>
              <a:ext cx="210220" cy="210220"/>
            </a:xfrm>
            <a:custGeom>
              <a:avLst/>
              <a:gdLst>
                <a:gd name="connsiteX0" fmla="*/ 86608 w 210219"/>
                <a:gd name="connsiteY0" fmla="*/ 14859 h 210219"/>
                <a:gd name="connsiteX1" fmla="*/ 14857 w 210219"/>
                <a:gd name="connsiteY1" fmla="*/ 14859 h 210219"/>
                <a:gd name="connsiteX2" fmla="*/ 14857 w 210219"/>
                <a:gd name="connsiteY2" fmla="*/ 86610 h 210219"/>
                <a:gd name="connsiteX3" fmla="*/ 124793 w 210219"/>
                <a:gd name="connsiteY3" fmla="*/ 196564 h 210219"/>
                <a:gd name="connsiteX4" fmla="*/ 160668 w 210219"/>
                <a:gd name="connsiteY4" fmla="*/ 211405 h 210219"/>
                <a:gd name="connsiteX5" fmla="*/ 196525 w 210219"/>
                <a:gd name="connsiteY5" fmla="*/ 196564 h 210219"/>
                <a:gd name="connsiteX6" fmla="*/ 196525 w 210219"/>
                <a:gd name="connsiteY6" fmla="*/ 124815 h 210219"/>
                <a:gd name="connsiteX7" fmla="*/ 86608 w 210219"/>
                <a:gd name="connsiteY7" fmla="*/ 14859 h 210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0219" h="210219">
                  <a:moveTo>
                    <a:pt x="86608" y="14859"/>
                  </a:moveTo>
                  <a:cubicBezTo>
                    <a:pt x="66775" y="-4953"/>
                    <a:pt x="34669" y="-4953"/>
                    <a:pt x="14857" y="14859"/>
                  </a:cubicBezTo>
                  <a:cubicBezTo>
                    <a:pt x="-4952" y="34669"/>
                    <a:pt x="-4952" y="66798"/>
                    <a:pt x="14857" y="86610"/>
                  </a:cubicBezTo>
                  <a:lnTo>
                    <a:pt x="124793" y="196564"/>
                  </a:lnTo>
                  <a:cubicBezTo>
                    <a:pt x="134700" y="206431"/>
                    <a:pt x="147683" y="211405"/>
                    <a:pt x="160668" y="211405"/>
                  </a:cubicBezTo>
                  <a:cubicBezTo>
                    <a:pt x="173636" y="211405"/>
                    <a:pt x="186618" y="206431"/>
                    <a:pt x="196525" y="196564"/>
                  </a:cubicBezTo>
                  <a:cubicBezTo>
                    <a:pt x="216357" y="176752"/>
                    <a:pt x="216357" y="144627"/>
                    <a:pt x="196525" y="124815"/>
                  </a:cubicBezTo>
                  <a:lnTo>
                    <a:pt x="86608" y="14859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6" name="文本占位符 5">
            <a:extLst>
              <a:ext uri="{FF2B5EF4-FFF2-40B4-BE49-F238E27FC236}">
                <a16:creationId xmlns:a16="http://schemas.microsoft.com/office/drawing/2014/main" xmlns="" id="{9D353C86-F5D2-45DB-A276-D9FFADA991B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请在此处输入标题</a:t>
            </a:r>
          </a:p>
        </p:txBody>
      </p:sp>
      <p:pic>
        <p:nvPicPr>
          <p:cNvPr id="7" name="图片占位符 6" descr="图片包含 黑暗, 灯光, 水, 夜晚&#10;&#10;描述已自动生成">
            <a:extLst>
              <a:ext uri="{FF2B5EF4-FFF2-40B4-BE49-F238E27FC236}">
                <a16:creationId xmlns:a16="http://schemas.microsoft.com/office/drawing/2014/main" xmlns="" id="{69BD88EB-8A4A-4842-8984-37F674A29F8C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85" r="2268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22719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>
            <a:extLst>
              <a:ext uri="{FF2B5EF4-FFF2-40B4-BE49-F238E27FC236}">
                <a16:creationId xmlns:a16="http://schemas.microsoft.com/office/drawing/2014/main" xmlns="" id="{73F17622-BE96-4130-A6BB-429A9A3C54A0}"/>
              </a:ext>
            </a:extLst>
          </p:cNvPr>
          <p:cNvSpPr/>
          <p:nvPr/>
        </p:nvSpPr>
        <p:spPr>
          <a:xfrm>
            <a:off x="5095875" y="2459234"/>
            <a:ext cx="2000250" cy="2000250"/>
          </a:xfrm>
          <a:prstGeom prst="ellipse">
            <a:avLst/>
          </a:prstGeom>
          <a:gradFill>
            <a:gsLst>
              <a:gs pos="0">
                <a:schemeClr val="accent2">
                  <a:alpha val="50000"/>
                </a:schemeClr>
              </a:gs>
              <a:gs pos="100000">
                <a:schemeClr val="accent2">
                  <a:alpha val="10000"/>
                </a:schemeClr>
              </a:gs>
            </a:gsLst>
            <a:lin ang="5400000" scaled="1"/>
          </a:gradFill>
          <a:ln w="12700" cap="flat" cmpd="sng" algn="ctr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Oval 5_1">
            <a:extLst>
              <a:ext uri="{FF2B5EF4-FFF2-40B4-BE49-F238E27FC236}">
                <a16:creationId xmlns:a16="http://schemas.microsoft.com/office/drawing/2014/main" xmlns="" id="{A49B261C-6A2A-42C7-BF8F-2FF9FB19AD7E}"/>
              </a:ext>
            </a:extLst>
          </p:cNvPr>
          <p:cNvSpPr/>
          <p:nvPr/>
        </p:nvSpPr>
        <p:spPr>
          <a:xfrm>
            <a:off x="1598829" y="2411608"/>
            <a:ext cx="2095502" cy="2095502"/>
          </a:xfrm>
          <a:prstGeom prst="ellipse">
            <a:avLst/>
          </a:prstGeom>
          <a:noFill/>
          <a:ln w="6350" cap="flat" cmpd="sng" algn="ctr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Oval 6_1">
            <a:extLst>
              <a:ext uri="{FF2B5EF4-FFF2-40B4-BE49-F238E27FC236}">
                <a16:creationId xmlns:a16="http://schemas.microsoft.com/office/drawing/2014/main" xmlns="" id="{7C0641F5-D446-4231-8516-4C3DDFAC997C}"/>
              </a:ext>
            </a:extLst>
          </p:cNvPr>
          <p:cNvSpPr/>
          <p:nvPr/>
        </p:nvSpPr>
        <p:spPr>
          <a:xfrm>
            <a:off x="5048249" y="2411608"/>
            <a:ext cx="2095502" cy="2095502"/>
          </a:xfrm>
          <a:prstGeom prst="ellipse">
            <a:avLst/>
          </a:prstGeom>
          <a:noFill/>
          <a:ln w="6350" cap="flat" cmpd="sng" algn="ctr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Oval 7_1">
            <a:extLst>
              <a:ext uri="{FF2B5EF4-FFF2-40B4-BE49-F238E27FC236}">
                <a16:creationId xmlns:a16="http://schemas.microsoft.com/office/drawing/2014/main" xmlns="" id="{FC89F262-1009-4F3F-A08D-F9444EF9B7CF}"/>
              </a:ext>
            </a:extLst>
          </p:cNvPr>
          <p:cNvSpPr/>
          <p:nvPr/>
        </p:nvSpPr>
        <p:spPr>
          <a:xfrm>
            <a:off x="8510586" y="2411608"/>
            <a:ext cx="2095502" cy="2095502"/>
          </a:xfrm>
          <a:prstGeom prst="ellipse">
            <a:avLst/>
          </a:prstGeom>
          <a:noFill/>
          <a:ln w="6350" cap="flat" cmpd="sng" algn="ctr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24E480EA-AA22-4977-9C6C-7F5692A5F62D}"/>
              </a:ext>
            </a:extLst>
          </p:cNvPr>
          <p:cNvSpPr/>
          <p:nvPr/>
        </p:nvSpPr>
        <p:spPr>
          <a:xfrm>
            <a:off x="1646455" y="2459234"/>
            <a:ext cx="2000250" cy="2000250"/>
          </a:xfrm>
          <a:prstGeom prst="ellipse">
            <a:avLst/>
          </a:prstGeom>
          <a:gradFill>
            <a:gsLst>
              <a:gs pos="0">
                <a:schemeClr val="accent2">
                  <a:alpha val="50000"/>
                </a:schemeClr>
              </a:gs>
              <a:gs pos="100000">
                <a:schemeClr val="accent2">
                  <a:alpha val="10000"/>
                </a:schemeClr>
              </a:gs>
            </a:gsLst>
            <a:lin ang="5400000" scaled="1"/>
          </a:gradFill>
          <a:ln w="12700" cap="flat" cmpd="sng" algn="ctr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0232447B-0B53-4600-8236-4E4F4FE61EFD}"/>
              </a:ext>
            </a:extLst>
          </p:cNvPr>
          <p:cNvSpPr/>
          <p:nvPr/>
        </p:nvSpPr>
        <p:spPr>
          <a:xfrm>
            <a:off x="8558212" y="2459234"/>
            <a:ext cx="2000250" cy="2000250"/>
          </a:xfrm>
          <a:prstGeom prst="ellipse">
            <a:avLst/>
          </a:prstGeom>
          <a:gradFill>
            <a:gsLst>
              <a:gs pos="0">
                <a:schemeClr val="accent2">
                  <a:alpha val="50000"/>
                </a:schemeClr>
              </a:gs>
              <a:gs pos="100000">
                <a:schemeClr val="accent2">
                  <a:alpha val="10000"/>
                </a:schemeClr>
              </a:gs>
            </a:gsLst>
            <a:lin ang="5400000" scaled="1"/>
          </a:gradFill>
          <a:ln w="12700" cap="flat" cmpd="sng" algn="ctr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TextBox 22">
            <a:extLst>
              <a:ext uri="{FF2B5EF4-FFF2-40B4-BE49-F238E27FC236}">
                <a16:creationId xmlns:a16="http://schemas.microsoft.com/office/drawing/2014/main" xmlns="" id="{89767437-D429-43B1-B149-480B27F7BE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7804" y="4689037"/>
            <a:ext cx="2423740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algn="ctr"/>
          </a:lstStyle>
          <a:p>
            <a:r>
              <a:rPr lang="zh-CN" altLang="en-US" sz="24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请在此处输入内容</a:t>
            </a:r>
            <a:endParaRPr lang="zh-CN" altLang="en-US" sz="24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latin typeface="+mj-ea"/>
              <a:ea typeface="+mj-ea"/>
            </a:endParaRPr>
          </a:p>
        </p:txBody>
      </p:sp>
      <p:sp>
        <p:nvSpPr>
          <p:cNvPr id="28" name="TextBox 23">
            <a:extLst>
              <a:ext uri="{FF2B5EF4-FFF2-40B4-BE49-F238E27FC236}">
                <a16:creationId xmlns:a16="http://schemas.microsoft.com/office/drawing/2014/main" xmlns="" id="{C2D3AAF6-DFFE-4929-B703-8484E696AB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72016" y="4687608"/>
            <a:ext cx="2423740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algn="ctr"/>
          </a:lstStyle>
          <a:p>
            <a:r>
              <a:rPr lang="zh-CN" altLang="en-US" sz="24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请在此处输入内容</a:t>
            </a:r>
            <a:endParaRPr lang="zh-CN" altLang="en-US" sz="24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latin typeface="+mj-ea"/>
              <a:ea typeface="+mj-ea"/>
            </a:endParaRPr>
          </a:p>
        </p:txBody>
      </p:sp>
      <p:sp>
        <p:nvSpPr>
          <p:cNvPr id="29" name="TextBox 24">
            <a:extLst>
              <a:ext uri="{FF2B5EF4-FFF2-40B4-BE49-F238E27FC236}">
                <a16:creationId xmlns:a16="http://schemas.microsoft.com/office/drawing/2014/main" xmlns="" id="{38919005-DD28-481D-A276-5D82213A50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61570" y="4687608"/>
            <a:ext cx="2423740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algn="ctr"/>
          </a:lstStyle>
          <a:p>
            <a:r>
              <a:rPr lang="zh-CN" altLang="en-US" sz="24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请在此处输入内容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BD656A8C-6250-49DA-B0B5-9F12E642DE9A}"/>
              </a:ext>
            </a:extLst>
          </p:cNvPr>
          <p:cNvSpPr/>
          <p:nvPr/>
        </p:nvSpPr>
        <p:spPr>
          <a:xfrm>
            <a:off x="1585909" y="5118645"/>
            <a:ext cx="2087526" cy="7041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>
                <a:latin typeface="+mn-ea"/>
              </a:rPr>
              <a:t>请在此处输入内容</a:t>
            </a:r>
            <a:endParaRPr lang="en-US" altLang="zh-CN" sz="1600"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>
                <a:latin typeface="+mn-ea"/>
              </a:rPr>
              <a:t>请在此处输入内容</a:t>
            </a: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BEC35A72-629C-4ED8-A8C7-0A53519091D2}"/>
              </a:ext>
            </a:extLst>
          </p:cNvPr>
          <p:cNvSpPr/>
          <p:nvPr/>
        </p:nvSpPr>
        <p:spPr>
          <a:xfrm>
            <a:off x="5052236" y="5118645"/>
            <a:ext cx="2087526" cy="7041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>
                <a:latin typeface="+mn-ea"/>
              </a:rPr>
              <a:t>请在此处输入内容</a:t>
            </a:r>
            <a:endParaRPr lang="en-US" altLang="zh-CN" sz="1600"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>
                <a:latin typeface="+mn-ea"/>
              </a:rPr>
              <a:t>请在此处输入内容</a:t>
            </a: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547874A3-EE72-4658-A794-8FDF711F0F68}"/>
              </a:ext>
            </a:extLst>
          </p:cNvPr>
          <p:cNvSpPr/>
          <p:nvPr/>
        </p:nvSpPr>
        <p:spPr>
          <a:xfrm>
            <a:off x="8518563" y="5118645"/>
            <a:ext cx="2087526" cy="7041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>
                <a:latin typeface="+mn-ea"/>
              </a:rPr>
              <a:t>请在此处输入内容</a:t>
            </a:r>
            <a:endParaRPr lang="en-US" altLang="zh-CN" sz="1600"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>
                <a:latin typeface="+mn-ea"/>
              </a:rPr>
              <a:t>请在此处输入内容</a:t>
            </a: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23F7B161-5530-4769-AFEE-BCB6638B455C}"/>
              </a:ext>
            </a:extLst>
          </p:cNvPr>
          <p:cNvSpPr/>
          <p:nvPr/>
        </p:nvSpPr>
        <p:spPr>
          <a:xfrm>
            <a:off x="1512203" y="1418886"/>
            <a:ext cx="9167595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3200">
                <a:gradFill flip="none" rotWithShape="1">
                  <a:gsLst>
                    <a:gs pos="29448">
                      <a:schemeClr val="tx1"/>
                    </a:gs>
                    <a:gs pos="11000">
                      <a:schemeClr val="tx1">
                        <a:lumMod val="95000"/>
                      </a:schemeClr>
                    </a:gs>
                    <a:gs pos="63000">
                      <a:schemeClr val="tx1">
                        <a:lumMod val="75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请在此处输入内容请在此处输入内容</a:t>
            </a:r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xmlns="" id="{9EECC75F-F122-451F-B70A-45C7B093F43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请在此处输入标题</a:t>
            </a:r>
          </a:p>
        </p:txBody>
      </p:sp>
      <p:pic>
        <p:nvPicPr>
          <p:cNvPr id="44" name="图片占位符 43" descr="图片包含 自然, 游戏机, 水, 夜空&#10;&#10;描述已自动生成">
            <a:extLst>
              <a:ext uri="{FF2B5EF4-FFF2-40B4-BE49-F238E27FC236}">
                <a16:creationId xmlns:a16="http://schemas.microsoft.com/office/drawing/2014/main" xmlns="" id="{9E970A56-354D-4EAD-A9D8-7D9C1BB6211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75" r="34375"/>
          <a:stretch>
            <a:fillRect/>
          </a:stretch>
        </p:blipFill>
        <p:spPr/>
      </p:pic>
      <p:pic>
        <p:nvPicPr>
          <p:cNvPr id="33" name="图片占位符 32" descr="图片包含 电子, 电路, 游戏机, 站&#10;&#10;描述已自动生成">
            <a:extLst>
              <a:ext uri="{FF2B5EF4-FFF2-40B4-BE49-F238E27FC236}">
                <a16:creationId xmlns:a16="http://schemas.microsoft.com/office/drawing/2014/main" xmlns="" id="{2B1DAB63-C47C-4108-9758-DF18C6BC3C73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  <p:pic>
        <p:nvPicPr>
          <p:cNvPr id="30" name="图片占位符 29" descr="图片包含 游戏机, 物体, 星星&#10;&#10;描述已自动生成">
            <a:extLst>
              <a:ext uri="{FF2B5EF4-FFF2-40B4-BE49-F238E27FC236}">
                <a16:creationId xmlns:a16="http://schemas.microsoft.com/office/drawing/2014/main" xmlns="" id="{F1DB443B-76D1-40C2-AD93-08E7ED65AC4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187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55071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494D91D0-924A-431B-AF4E-075DE0E0B08E}"/>
              </a:ext>
            </a:extLst>
          </p:cNvPr>
          <p:cNvGrpSpPr/>
          <p:nvPr/>
        </p:nvGrpSpPr>
        <p:grpSpPr>
          <a:xfrm>
            <a:off x="6992346" y="1170336"/>
            <a:ext cx="4665610" cy="5687664"/>
            <a:chOff x="6992346" y="1170336"/>
            <a:chExt cx="4665610" cy="5687664"/>
          </a:xfrm>
        </p:grpSpPr>
        <p:sp>
          <p:nvSpPr>
            <p:cNvPr id="62" name="矩形: 圆角 61">
              <a:extLst>
                <a:ext uri="{FF2B5EF4-FFF2-40B4-BE49-F238E27FC236}">
                  <a16:creationId xmlns:a16="http://schemas.microsoft.com/office/drawing/2014/main" xmlns="" id="{3DDC9C78-91A0-42FD-9C2A-49BCC09DD1F3}"/>
                </a:ext>
              </a:extLst>
            </p:cNvPr>
            <p:cNvSpPr/>
            <p:nvPr/>
          </p:nvSpPr>
          <p:spPr>
            <a:xfrm>
              <a:off x="7098383" y="1578358"/>
              <a:ext cx="4453538" cy="5279642"/>
            </a:xfrm>
            <a:prstGeom prst="roundRect">
              <a:avLst>
                <a:gd name="adj" fmla="val 3278"/>
              </a:avLst>
            </a:prstGeom>
            <a:gradFill>
              <a:gsLst>
                <a:gs pos="0">
                  <a:schemeClr val="accent1">
                    <a:alpha val="30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  <a:ln w="12700" cap="flat" cmpd="sng" algn="ctr">
              <a:gradFill>
                <a:gsLst>
                  <a:gs pos="0">
                    <a:schemeClr val="accent2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pic>
          <p:nvPicPr>
            <p:cNvPr id="63" name="图片 62" descr="e7d195523061f1c0d3ba7f298e59d031c9c3f97027ed136f882110EF8F17BAD1F2C348D17C7856EF46CB4678CC9E44EE1ABA681E3133328A7B4D22AAF822B2429426B2355AA8CC4431B8568D2CF3B73A608EADBFD87AE0DC2085F49D4C585EE85AD222AAB0F9867648B54ABAF32054115737F34E4D49AA79217DAAD96EC749D63CD56D4C4DBEFB4D">
              <a:extLst>
                <a:ext uri="{FF2B5EF4-FFF2-40B4-BE49-F238E27FC236}">
                  <a16:creationId xmlns:a16="http://schemas.microsoft.com/office/drawing/2014/main" xmlns="" id="{6A224862-43DE-41F9-9558-D81498B0544C}"/>
                </a:ext>
              </a:extLst>
            </p:cNvPr>
            <p:cNvPicPr>
              <a:picLocks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92346" y="1170336"/>
              <a:ext cx="4665610" cy="816044"/>
            </a:xfrm>
            <a:prstGeom prst="rect">
              <a:avLst/>
            </a:prstGeom>
          </p:spPr>
        </p:pic>
        <p:sp>
          <p:nvSpPr>
            <p:cNvPr id="64" name="Rounded Rectangle 61_1">
              <a:extLst>
                <a:ext uri="{FF2B5EF4-FFF2-40B4-BE49-F238E27FC236}">
                  <a16:creationId xmlns:a16="http://schemas.microsoft.com/office/drawing/2014/main" xmlns="" id="{3E43C204-5CD5-466C-92CC-CFC1853B7B43}"/>
                </a:ext>
              </a:extLst>
            </p:cNvPr>
            <p:cNvSpPr/>
            <p:nvPr/>
          </p:nvSpPr>
          <p:spPr>
            <a:xfrm>
              <a:off x="6992348" y="1485900"/>
              <a:ext cx="4665608" cy="5372100"/>
            </a:xfrm>
            <a:prstGeom prst="roundRect">
              <a:avLst>
                <a:gd name="adj" fmla="val 4748"/>
              </a:avLst>
            </a:prstGeom>
            <a:noFill/>
            <a:ln w="12700" cap="flat" cmpd="sng" algn="ctr">
              <a:gradFill>
                <a:gsLst>
                  <a:gs pos="0">
                    <a:schemeClr val="accent2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284CAD0B-D0F8-4526-AB45-30B00586AE0D}"/>
              </a:ext>
            </a:extLst>
          </p:cNvPr>
          <p:cNvSpPr txBox="1"/>
          <p:nvPr/>
        </p:nvSpPr>
        <p:spPr>
          <a:xfrm>
            <a:off x="1526550" y="1073416"/>
            <a:ext cx="4696450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defRPr sz="2800" b="1">
                <a:gradFill flip="none" rotWithShape="1">
                  <a:gsLst>
                    <a:gs pos="29448">
                      <a:schemeClr val="tx1"/>
                    </a:gs>
                    <a:gs pos="11000">
                      <a:schemeClr val="tx1">
                        <a:lumMod val="95000"/>
                      </a:schemeClr>
                    </a:gs>
                    <a:gs pos="63000">
                      <a:schemeClr val="tx1">
                        <a:lumMod val="75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algn="ctr"/>
            <a:r>
              <a:rPr lang="zh-CN" altLang="en-US" sz="3200" b="0">
                <a:latin typeface="+mj-ea"/>
                <a:ea typeface="+mj-ea"/>
              </a:rPr>
              <a:t>请在此处输入内容</a:t>
            </a:r>
          </a:p>
        </p:txBody>
      </p:sp>
      <p:sp>
        <p:nvSpPr>
          <p:cNvPr id="8" name="菱形 7">
            <a:extLst>
              <a:ext uri="{FF2B5EF4-FFF2-40B4-BE49-F238E27FC236}">
                <a16:creationId xmlns:a16="http://schemas.microsoft.com/office/drawing/2014/main" xmlns="" id="{CECFBA5A-B8FA-4202-96BA-DD3510DB6760}"/>
              </a:ext>
            </a:extLst>
          </p:cNvPr>
          <p:cNvSpPr/>
          <p:nvPr/>
        </p:nvSpPr>
        <p:spPr>
          <a:xfrm>
            <a:off x="2240428" y="1430872"/>
            <a:ext cx="3268695" cy="307035"/>
          </a:xfrm>
          <a:prstGeom prst="diamond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47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9" name="平行四边形 8">
            <a:extLst>
              <a:ext uri="{FF2B5EF4-FFF2-40B4-BE49-F238E27FC236}">
                <a16:creationId xmlns:a16="http://schemas.microsoft.com/office/drawing/2014/main" xmlns="" id="{1D7C9C72-6D76-46C4-8CF3-99B266FA127E}"/>
              </a:ext>
            </a:extLst>
          </p:cNvPr>
          <p:cNvSpPr/>
          <p:nvPr/>
        </p:nvSpPr>
        <p:spPr>
          <a:xfrm rot="5400000">
            <a:off x="133540" y="3691279"/>
            <a:ext cx="5848122" cy="1634348"/>
          </a:xfrm>
          <a:prstGeom prst="parallelogram">
            <a:avLst>
              <a:gd name="adj" fmla="val 9575"/>
            </a:avLst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30000"/>
                </a:schemeClr>
              </a:gs>
            </a:gsLst>
            <a:lin ang="16200000" scaled="1"/>
            <a:tileRect/>
          </a:gradFill>
          <a:ln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10" name="平行四边形 9">
            <a:extLst>
              <a:ext uri="{FF2B5EF4-FFF2-40B4-BE49-F238E27FC236}">
                <a16:creationId xmlns:a16="http://schemas.microsoft.com/office/drawing/2014/main" xmlns="" id="{AD0C67FF-7BB2-4683-A237-D72D30D1CA45}"/>
              </a:ext>
            </a:extLst>
          </p:cNvPr>
          <p:cNvSpPr/>
          <p:nvPr/>
        </p:nvSpPr>
        <p:spPr>
          <a:xfrm rot="16200000" flipH="1">
            <a:off x="1767888" y="3691279"/>
            <a:ext cx="5848122" cy="1634348"/>
          </a:xfrm>
          <a:prstGeom prst="parallelogram">
            <a:avLst>
              <a:gd name="adj" fmla="val 9575"/>
            </a:avLst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30000"/>
                </a:schemeClr>
              </a:gs>
            </a:gsLst>
            <a:lin ang="16200000" scaled="1"/>
            <a:tileRect/>
          </a:gradFill>
          <a:ln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EF118983-94DF-4D1D-8E66-4D4C30DF2537}"/>
              </a:ext>
            </a:extLst>
          </p:cNvPr>
          <p:cNvSpPr/>
          <p:nvPr/>
        </p:nvSpPr>
        <p:spPr>
          <a:xfrm>
            <a:off x="7618418" y="1872913"/>
            <a:ext cx="3413466" cy="411612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+mn-ea"/>
              </a:rPr>
              <a:t>请在此处输入内容</a:t>
            </a:r>
          </a:p>
          <a:p>
            <a:pPr>
              <a:lnSpc>
                <a:spcPct val="150000"/>
              </a:lnSpc>
            </a:pPr>
            <a:r>
              <a:rPr lang="zh-CN" altLang="en-US">
                <a:latin typeface="+mn-ea"/>
              </a:rPr>
              <a:t>请在此处输入内容</a:t>
            </a:r>
            <a:endParaRPr lang="en-US" altLang="zh-CN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latin typeface="+mn-ea"/>
              </a:rPr>
              <a:t>请在此处输入内容</a:t>
            </a:r>
          </a:p>
          <a:p>
            <a:pPr>
              <a:lnSpc>
                <a:spcPct val="150000"/>
              </a:lnSpc>
            </a:pPr>
            <a:r>
              <a:rPr lang="zh-CN" altLang="en-US">
                <a:latin typeface="+mn-ea"/>
              </a:rPr>
              <a:t>请在此处输入内容</a:t>
            </a:r>
          </a:p>
          <a:p>
            <a:pPr>
              <a:lnSpc>
                <a:spcPct val="150000"/>
              </a:lnSpc>
            </a:pPr>
            <a:r>
              <a:rPr lang="zh-CN" altLang="en-US">
                <a:latin typeface="+mn-ea"/>
              </a:rPr>
              <a:t>请在此处输入内容</a:t>
            </a:r>
          </a:p>
          <a:p>
            <a:pPr>
              <a:lnSpc>
                <a:spcPct val="150000"/>
              </a:lnSpc>
            </a:pPr>
            <a:r>
              <a:rPr lang="zh-CN" altLang="en-US">
                <a:latin typeface="+mn-ea"/>
              </a:rPr>
              <a:t>请在此处输入内容</a:t>
            </a:r>
          </a:p>
          <a:p>
            <a:pPr>
              <a:lnSpc>
                <a:spcPct val="150000"/>
              </a:lnSpc>
            </a:pPr>
            <a:r>
              <a:rPr lang="zh-CN" altLang="en-US">
                <a:latin typeface="+mn-ea"/>
              </a:rPr>
              <a:t>请在此处输入内容</a:t>
            </a:r>
          </a:p>
          <a:p>
            <a:pPr>
              <a:lnSpc>
                <a:spcPct val="150000"/>
              </a:lnSpc>
            </a:pPr>
            <a:r>
              <a:rPr lang="zh-CN" altLang="en-US">
                <a:latin typeface="+mn-ea"/>
              </a:rPr>
              <a:t>请在此处输入内容</a:t>
            </a:r>
          </a:p>
          <a:p>
            <a:pPr>
              <a:lnSpc>
                <a:spcPct val="150000"/>
              </a:lnSpc>
            </a:pPr>
            <a:r>
              <a:rPr lang="zh-CN" altLang="en-US">
                <a:latin typeface="+mn-ea"/>
              </a:rPr>
              <a:t>请在此处输入内容</a:t>
            </a:r>
          </a:p>
          <a:p>
            <a:pPr>
              <a:lnSpc>
                <a:spcPct val="150000"/>
              </a:lnSpc>
            </a:pPr>
            <a:r>
              <a:rPr lang="zh-CN" altLang="en-US">
                <a:latin typeface="+mn-ea"/>
              </a:rPr>
              <a:t>请在此处输入内容</a:t>
            </a:r>
          </a:p>
        </p:txBody>
      </p:sp>
      <p:pic>
        <p:nvPicPr>
          <p:cNvPr id="61" name="图片 60" descr="图片包含 户外&#10;&#10;描述已自动生成">
            <a:extLst>
              <a:ext uri="{FF2B5EF4-FFF2-40B4-BE49-F238E27FC236}">
                <a16:creationId xmlns:a16="http://schemas.microsoft.com/office/drawing/2014/main" xmlns="" id="{017D4B06-F3C2-4F98-9DF5-0CEC5F641C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47" t="41663" r="76218"/>
          <a:stretch>
            <a:fillRect/>
          </a:stretch>
        </p:blipFill>
        <p:spPr>
          <a:xfrm>
            <a:off x="534044" y="2857257"/>
            <a:ext cx="1857504" cy="4000864"/>
          </a:xfrm>
          <a:custGeom>
            <a:avLst/>
            <a:gdLst>
              <a:gd name="connsiteX0" fmla="*/ 1857504 w 1857504"/>
              <a:gd name="connsiteY0" fmla="*/ 87241 h 4000864"/>
              <a:gd name="connsiteX1" fmla="*/ 1857504 w 1857504"/>
              <a:gd name="connsiteY1" fmla="*/ 4000864 h 4000864"/>
              <a:gd name="connsiteX2" fmla="*/ 928752 w 1857504"/>
              <a:gd name="connsiteY2" fmla="*/ 4000864 h 4000864"/>
              <a:gd name="connsiteX3" fmla="*/ 928752 w 1857504"/>
              <a:gd name="connsiteY3" fmla="*/ 176169 h 4000864"/>
              <a:gd name="connsiteX4" fmla="*/ 928752 w 1857504"/>
              <a:gd name="connsiteY4" fmla="*/ 0 h 4000864"/>
              <a:gd name="connsiteX5" fmla="*/ 1857504 w 1857504"/>
              <a:gd name="connsiteY5" fmla="*/ 87240 h 4000864"/>
              <a:gd name="connsiteX6" fmla="*/ 928752 w 1857504"/>
              <a:gd name="connsiteY6" fmla="*/ 174479 h 4000864"/>
              <a:gd name="connsiteX7" fmla="*/ 0 w 1857504"/>
              <a:gd name="connsiteY7" fmla="*/ 87240 h 4000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57504" h="4000864">
                <a:moveTo>
                  <a:pt x="1857504" y="87241"/>
                </a:moveTo>
                <a:lnTo>
                  <a:pt x="1857504" y="4000864"/>
                </a:lnTo>
                <a:lnTo>
                  <a:pt x="928752" y="4000864"/>
                </a:lnTo>
                <a:lnTo>
                  <a:pt x="928752" y="176169"/>
                </a:lnTo>
                <a:close/>
                <a:moveTo>
                  <a:pt x="928752" y="0"/>
                </a:moveTo>
                <a:lnTo>
                  <a:pt x="1857504" y="87240"/>
                </a:lnTo>
                <a:lnTo>
                  <a:pt x="928752" y="174479"/>
                </a:lnTo>
                <a:lnTo>
                  <a:pt x="0" y="87240"/>
                </a:lnTo>
                <a:close/>
              </a:path>
            </a:pathLst>
          </a:custGeom>
        </p:spPr>
      </p:pic>
      <p:pic>
        <p:nvPicPr>
          <p:cNvPr id="60" name="图片 59" descr="图片包含 户外&#10;&#10;描述已自动生成">
            <a:extLst>
              <a:ext uri="{FF2B5EF4-FFF2-40B4-BE49-F238E27FC236}">
                <a16:creationId xmlns:a16="http://schemas.microsoft.com/office/drawing/2014/main" xmlns="" id="{0E70F2ED-E279-437C-9B2E-CCF6C9B7C9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21" t="74440" r="60243"/>
          <a:stretch>
            <a:fillRect/>
          </a:stretch>
        </p:blipFill>
        <p:spPr>
          <a:xfrm>
            <a:off x="2481647" y="5105163"/>
            <a:ext cx="1857506" cy="1752958"/>
          </a:xfrm>
          <a:custGeom>
            <a:avLst/>
            <a:gdLst>
              <a:gd name="connsiteX0" fmla="*/ 1857505 w 1857506"/>
              <a:gd name="connsiteY0" fmla="*/ 87241 h 1752958"/>
              <a:gd name="connsiteX1" fmla="*/ 1857505 w 1857506"/>
              <a:gd name="connsiteY1" fmla="*/ 1752958 h 1752958"/>
              <a:gd name="connsiteX2" fmla="*/ 928753 w 1857506"/>
              <a:gd name="connsiteY2" fmla="*/ 1752958 h 1752958"/>
              <a:gd name="connsiteX3" fmla="*/ 928753 w 1857506"/>
              <a:gd name="connsiteY3" fmla="*/ 176169 h 1752958"/>
              <a:gd name="connsiteX4" fmla="*/ 0 w 1857506"/>
              <a:gd name="connsiteY4" fmla="*/ 87241 h 1752958"/>
              <a:gd name="connsiteX5" fmla="*/ 928752 w 1857506"/>
              <a:gd name="connsiteY5" fmla="*/ 176169 h 1752958"/>
              <a:gd name="connsiteX6" fmla="*/ 928752 w 1857506"/>
              <a:gd name="connsiteY6" fmla="*/ 1752958 h 1752958"/>
              <a:gd name="connsiteX7" fmla="*/ 0 w 1857506"/>
              <a:gd name="connsiteY7" fmla="*/ 1752958 h 1752958"/>
              <a:gd name="connsiteX8" fmla="*/ 928754 w 1857506"/>
              <a:gd name="connsiteY8" fmla="*/ 0 h 1752958"/>
              <a:gd name="connsiteX9" fmla="*/ 1857506 w 1857506"/>
              <a:gd name="connsiteY9" fmla="*/ 87240 h 1752958"/>
              <a:gd name="connsiteX10" fmla="*/ 928754 w 1857506"/>
              <a:gd name="connsiteY10" fmla="*/ 174480 h 1752958"/>
              <a:gd name="connsiteX11" fmla="*/ 2 w 1857506"/>
              <a:gd name="connsiteY11" fmla="*/ 87240 h 1752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57506" h="1752958">
                <a:moveTo>
                  <a:pt x="1857505" y="87241"/>
                </a:moveTo>
                <a:lnTo>
                  <a:pt x="1857505" y="1752958"/>
                </a:lnTo>
                <a:lnTo>
                  <a:pt x="928753" y="1752958"/>
                </a:lnTo>
                <a:lnTo>
                  <a:pt x="928753" y="176169"/>
                </a:lnTo>
                <a:close/>
                <a:moveTo>
                  <a:pt x="0" y="87241"/>
                </a:moveTo>
                <a:lnTo>
                  <a:pt x="928752" y="176169"/>
                </a:lnTo>
                <a:lnTo>
                  <a:pt x="928752" y="1752958"/>
                </a:lnTo>
                <a:lnTo>
                  <a:pt x="0" y="1752958"/>
                </a:lnTo>
                <a:close/>
                <a:moveTo>
                  <a:pt x="928754" y="0"/>
                </a:moveTo>
                <a:lnTo>
                  <a:pt x="1857506" y="87240"/>
                </a:lnTo>
                <a:lnTo>
                  <a:pt x="928754" y="174480"/>
                </a:lnTo>
                <a:lnTo>
                  <a:pt x="2" y="87240"/>
                </a:lnTo>
                <a:close/>
              </a:path>
            </a:pathLst>
          </a:custGeom>
        </p:spPr>
      </p:pic>
      <p:pic>
        <p:nvPicPr>
          <p:cNvPr id="59" name="图片 58" descr="图片包含 户外&#10;&#10;描述已自动生成">
            <a:extLst>
              <a:ext uri="{FF2B5EF4-FFF2-40B4-BE49-F238E27FC236}">
                <a16:creationId xmlns:a16="http://schemas.microsoft.com/office/drawing/2014/main" xmlns="" id="{CD2B4D5D-E1A1-4BEC-A63F-C610F50D0F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21" t="53252" r="41243"/>
          <a:stretch>
            <a:fillRect/>
          </a:stretch>
        </p:blipFill>
        <p:spPr>
          <a:xfrm>
            <a:off x="4798102" y="3652035"/>
            <a:ext cx="1857506" cy="3206086"/>
          </a:xfrm>
          <a:custGeom>
            <a:avLst/>
            <a:gdLst>
              <a:gd name="connsiteX0" fmla="*/ 0 w 1857506"/>
              <a:gd name="connsiteY0" fmla="*/ 87241 h 3206086"/>
              <a:gd name="connsiteX1" fmla="*/ 928752 w 1857506"/>
              <a:gd name="connsiteY1" fmla="*/ 176169 h 3206086"/>
              <a:gd name="connsiteX2" fmla="*/ 928752 w 1857506"/>
              <a:gd name="connsiteY2" fmla="*/ 3206086 h 3206086"/>
              <a:gd name="connsiteX3" fmla="*/ 0 w 1857506"/>
              <a:gd name="connsiteY3" fmla="*/ 3206086 h 3206086"/>
              <a:gd name="connsiteX4" fmla="*/ 928754 w 1857506"/>
              <a:gd name="connsiteY4" fmla="*/ 0 h 3206086"/>
              <a:gd name="connsiteX5" fmla="*/ 1857506 w 1857506"/>
              <a:gd name="connsiteY5" fmla="*/ 87240 h 3206086"/>
              <a:gd name="connsiteX6" fmla="*/ 928754 w 1857506"/>
              <a:gd name="connsiteY6" fmla="*/ 174480 h 3206086"/>
              <a:gd name="connsiteX7" fmla="*/ 2 w 1857506"/>
              <a:gd name="connsiteY7" fmla="*/ 87240 h 3206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57506" h="3206086">
                <a:moveTo>
                  <a:pt x="0" y="87241"/>
                </a:moveTo>
                <a:lnTo>
                  <a:pt x="928752" y="176169"/>
                </a:lnTo>
                <a:lnTo>
                  <a:pt x="928752" y="3206086"/>
                </a:lnTo>
                <a:lnTo>
                  <a:pt x="0" y="3206086"/>
                </a:lnTo>
                <a:close/>
                <a:moveTo>
                  <a:pt x="928754" y="0"/>
                </a:moveTo>
                <a:lnTo>
                  <a:pt x="1857506" y="87240"/>
                </a:lnTo>
                <a:lnTo>
                  <a:pt x="928754" y="174480"/>
                </a:lnTo>
                <a:lnTo>
                  <a:pt x="2" y="87240"/>
                </a:lnTo>
                <a:close/>
              </a:path>
            </a:pathLst>
          </a:custGeom>
        </p:spPr>
      </p:pic>
      <p:sp>
        <p:nvSpPr>
          <p:cNvPr id="16" name="菱形 15">
            <a:extLst>
              <a:ext uri="{FF2B5EF4-FFF2-40B4-BE49-F238E27FC236}">
                <a16:creationId xmlns:a16="http://schemas.microsoft.com/office/drawing/2014/main" xmlns="" id="{1C44B475-69BC-480B-8D8B-9C0D3E810630}"/>
              </a:ext>
            </a:extLst>
          </p:cNvPr>
          <p:cNvSpPr/>
          <p:nvPr/>
        </p:nvSpPr>
        <p:spPr>
          <a:xfrm>
            <a:off x="534043" y="2857256"/>
            <a:ext cx="1857504" cy="174479"/>
          </a:xfrm>
          <a:prstGeom prst="diamond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47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17" name="平行四边形 16">
            <a:extLst>
              <a:ext uri="{FF2B5EF4-FFF2-40B4-BE49-F238E27FC236}">
                <a16:creationId xmlns:a16="http://schemas.microsoft.com/office/drawing/2014/main" xmlns="" id="{1010C4D9-F96E-4807-8F04-F724F3E3E907}"/>
              </a:ext>
            </a:extLst>
          </p:cNvPr>
          <p:cNvSpPr/>
          <p:nvPr/>
        </p:nvSpPr>
        <p:spPr>
          <a:xfrm rot="5400000">
            <a:off x="-1556156" y="5034696"/>
            <a:ext cx="5109150" cy="928752"/>
          </a:xfrm>
          <a:prstGeom prst="parallelogram">
            <a:avLst>
              <a:gd name="adj" fmla="val 9575"/>
            </a:avLst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47000"/>
                </a:schemeClr>
              </a:gs>
            </a:gsLst>
            <a:lin ang="16200000" scaled="1"/>
            <a:tileRect/>
          </a:gradFill>
          <a:ln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18" name="平行四边形 17">
            <a:extLst>
              <a:ext uri="{FF2B5EF4-FFF2-40B4-BE49-F238E27FC236}">
                <a16:creationId xmlns:a16="http://schemas.microsoft.com/office/drawing/2014/main" xmlns="" id="{C62CA0CD-6D17-4081-A675-A0F5715990B1}"/>
              </a:ext>
            </a:extLst>
          </p:cNvPr>
          <p:cNvSpPr/>
          <p:nvPr/>
        </p:nvSpPr>
        <p:spPr>
          <a:xfrm rot="16200000" flipH="1">
            <a:off x="-627403" y="5034695"/>
            <a:ext cx="5109148" cy="928752"/>
          </a:xfrm>
          <a:prstGeom prst="parallelogram">
            <a:avLst>
              <a:gd name="adj" fmla="val 9575"/>
            </a:avLst>
          </a:prstGeom>
          <a:gradFill flip="none" rotWithShape="1">
            <a:gsLst>
              <a:gs pos="0">
                <a:schemeClr val="accent1">
                  <a:alpha val="20000"/>
                </a:schemeClr>
              </a:gs>
              <a:gs pos="100000">
                <a:schemeClr val="accent1">
                  <a:alpha val="47000"/>
                </a:schemeClr>
              </a:gs>
            </a:gsLst>
            <a:lin ang="16200000" scaled="1"/>
            <a:tileRect/>
          </a:gradFill>
          <a:ln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12" name="菱形 11">
            <a:extLst>
              <a:ext uri="{FF2B5EF4-FFF2-40B4-BE49-F238E27FC236}">
                <a16:creationId xmlns:a16="http://schemas.microsoft.com/office/drawing/2014/main" xmlns="" id="{61E6F119-B350-400A-BF01-44CE25657062}"/>
              </a:ext>
            </a:extLst>
          </p:cNvPr>
          <p:cNvSpPr/>
          <p:nvPr/>
        </p:nvSpPr>
        <p:spPr>
          <a:xfrm>
            <a:off x="2481648" y="5105163"/>
            <a:ext cx="1857504" cy="174479"/>
          </a:xfrm>
          <a:prstGeom prst="diamond">
            <a:avLst/>
          </a:prstGeom>
          <a:gradFill>
            <a:gsLst>
              <a:gs pos="0">
                <a:schemeClr val="accent1">
                  <a:alpha val="20000"/>
                </a:schemeClr>
              </a:gs>
              <a:gs pos="100000">
                <a:schemeClr val="accent1">
                  <a:alpha val="47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13" name="平行四边形 12">
            <a:extLst>
              <a:ext uri="{FF2B5EF4-FFF2-40B4-BE49-F238E27FC236}">
                <a16:creationId xmlns:a16="http://schemas.microsoft.com/office/drawing/2014/main" xmlns="" id="{BF3E3780-DDA4-4FEB-A760-0182CEB93F5E}"/>
              </a:ext>
            </a:extLst>
          </p:cNvPr>
          <p:cNvSpPr/>
          <p:nvPr/>
        </p:nvSpPr>
        <p:spPr>
          <a:xfrm rot="5400000">
            <a:off x="1284364" y="6389686"/>
            <a:ext cx="3323317" cy="928752"/>
          </a:xfrm>
          <a:prstGeom prst="parallelogram">
            <a:avLst>
              <a:gd name="adj" fmla="val 9575"/>
            </a:avLst>
          </a:prstGeom>
          <a:gradFill flip="none" rotWithShape="1">
            <a:gsLst>
              <a:gs pos="0">
                <a:schemeClr val="accent1">
                  <a:alpha val="20000"/>
                </a:schemeClr>
              </a:gs>
              <a:gs pos="100000">
                <a:schemeClr val="accent1">
                  <a:alpha val="47000"/>
                </a:schemeClr>
              </a:gs>
            </a:gsLst>
            <a:lin ang="16200000" scaled="1"/>
            <a:tileRect/>
          </a:gradFill>
          <a:ln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14" name="平行四边形 13">
            <a:extLst>
              <a:ext uri="{FF2B5EF4-FFF2-40B4-BE49-F238E27FC236}">
                <a16:creationId xmlns:a16="http://schemas.microsoft.com/office/drawing/2014/main" xmlns="" id="{E2A93818-52B8-4080-BBC1-2E2AE67B2751}"/>
              </a:ext>
            </a:extLst>
          </p:cNvPr>
          <p:cNvSpPr/>
          <p:nvPr/>
        </p:nvSpPr>
        <p:spPr>
          <a:xfrm rot="16200000" flipH="1">
            <a:off x="2213117" y="6389686"/>
            <a:ext cx="3323317" cy="928752"/>
          </a:xfrm>
          <a:prstGeom prst="parallelogram">
            <a:avLst>
              <a:gd name="adj" fmla="val 9575"/>
            </a:avLst>
          </a:prstGeom>
          <a:gradFill flip="none" rotWithShape="1">
            <a:gsLst>
              <a:gs pos="0">
                <a:schemeClr val="accent1">
                  <a:alpha val="20000"/>
                </a:schemeClr>
              </a:gs>
              <a:gs pos="100000">
                <a:schemeClr val="accent1">
                  <a:alpha val="47000"/>
                </a:schemeClr>
              </a:gs>
            </a:gsLst>
            <a:lin ang="16200000" scaled="1"/>
            <a:tileRect/>
          </a:gradFill>
          <a:ln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20" name="菱形 19">
            <a:extLst>
              <a:ext uri="{FF2B5EF4-FFF2-40B4-BE49-F238E27FC236}">
                <a16:creationId xmlns:a16="http://schemas.microsoft.com/office/drawing/2014/main" xmlns="" id="{B4CC7023-C222-4E32-B24A-BD9A3C83C842}"/>
              </a:ext>
            </a:extLst>
          </p:cNvPr>
          <p:cNvSpPr/>
          <p:nvPr/>
        </p:nvSpPr>
        <p:spPr>
          <a:xfrm>
            <a:off x="4798104" y="3652036"/>
            <a:ext cx="1857504" cy="174479"/>
          </a:xfrm>
          <a:prstGeom prst="diamond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47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21" name="平行四边形 20">
            <a:extLst>
              <a:ext uri="{FF2B5EF4-FFF2-40B4-BE49-F238E27FC236}">
                <a16:creationId xmlns:a16="http://schemas.microsoft.com/office/drawing/2014/main" xmlns="" id="{928BC222-B687-48F8-BC1F-3C4793253591}"/>
              </a:ext>
            </a:extLst>
          </p:cNvPr>
          <p:cNvSpPr/>
          <p:nvPr/>
        </p:nvSpPr>
        <p:spPr>
          <a:xfrm rot="5400000">
            <a:off x="3600820" y="4936559"/>
            <a:ext cx="3323317" cy="928752"/>
          </a:xfrm>
          <a:prstGeom prst="parallelogram">
            <a:avLst>
              <a:gd name="adj" fmla="val 9575"/>
            </a:avLst>
          </a:prstGeom>
          <a:gradFill flip="none" rotWithShape="1">
            <a:gsLst>
              <a:gs pos="0">
                <a:schemeClr val="accent1">
                  <a:alpha val="20000"/>
                </a:schemeClr>
              </a:gs>
              <a:gs pos="100000">
                <a:schemeClr val="accent1">
                  <a:alpha val="47000"/>
                </a:schemeClr>
              </a:gs>
            </a:gsLst>
            <a:lin ang="16200000" scaled="1"/>
            <a:tileRect/>
          </a:gradFill>
          <a:ln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22" name="平行四边形 21">
            <a:extLst>
              <a:ext uri="{FF2B5EF4-FFF2-40B4-BE49-F238E27FC236}">
                <a16:creationId xmlns:a16="http://schemas.microsoft.com/office/drawing/2014/main" xmlns="" id="{E820B69A-3CDE-4444-A062-F33387B50311}"/>
              </a:ext>
            </a:extLst>
          </p:cNvPr>
          <p:cNvSpPr/>
          <p:nvPr/>
        </p:nvSpPr>
        <p:spPr>
          <a:xfrm rot="16200000" flipH="1">
            <a:off x="4529573" y="4936559"/>
            <a:ext cx="3323317" cy="928752"/>
          </a:xfrm>
          <a:prstGeom prst="parallelogram">
            <a:avLst>
              <a:gd name="adj" fmla="val 9575"/>
            </a:avLst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47000"/>
                </a:schemeClr>
              </a:gs>
            </a:gsLst>
            <a:lin ang="16200000" scaled="1"/>
            <a:tileRect/>
          </a:gradFill>
          <a:ln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23" name="TextBox 74">
            <a:extLst>
              <a:ext uri="{FF2B5EF4-FFF2-40B4-BE49-F238E27FC236}">
                <a16:creationId xmlns:a16="http://schemas.microsoft.com/office/drawing/2014/main" xmlns="" id="{9F43B780-6544-40D6-ADA2-8A6CDF199A12}"/>
              </a:ext>
            </a:extLst>
          </p:cNvPr>
          <p:cNvSpPr txBox="1"/>
          <p:nvPr/>
        </p:nvSpPr>
        <p:spPr>
          <a:xfrm>
            <a:off x="4738980" y="2896560"/>
            <a:ext cx="1975750" cy="82080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>
                <a:latin typeface="+mn-ea"/>
              </a:rPr>
              <a:t>请在此处输入内容</a:t>
            </a:r>
          </a:p>
          <a:p>
            <a:pPr algn="ctr">
              <a:lnSpc>
                <a:spcPct val="130000"/>
              </a:lnSpc>
            </a:pPr>
            <a:r>
              <a:rPr lang="zh-CN" altLang="en-US" sz="1400">
                <a:latin typeface="+mn-ea"/>
              </a:rPr>
              <a:t>请在此处输入内容</a:t>
            </a:r>
            <a:endParaRPr lang="en-US" altLang="zh-CN" sz="1400">
              <a:latin typeface="+mn-ea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>
                <a:latin typeface="+mn-ea"/>
              </a:rPr>
              <a:t>请在此处输入内容</a:t>
            </a:r>
          </a:p>
        </p:txBody>
      </p:sp>
      <p:sp>
        <p:nvSpPr>
          <p:cNvPr id="24" name="TextBox 75">
            <a:extLst>
              <a:ext uri="{FF2B5EF4-FFF2-40B4-BE49-F238E27FC236}">
                <a16:creationId xmlns:a16="http://schemas.microsoft.com/office/drawing/2014/main" xmlns="" id="{3FC967B1-D194-4328-80FA-92CC3FA5AA52}"/>
              </a:ext>
            </a:extLst>
          </p:cNvPr>
          <p:cNvSpPr txBox="1"/>
          <p:nvPr/>
        </p:nvSpPr>
        <p:spPr>
          <a:xfrm>
            <a:off x="475081" y="2124632"/>
            <a:ext cx="1975428" cy="81291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>
                <a:latin typeface="+mn-ea"/>
                <a:cs typeface="+mn-ea"/>
                <a:sym typeface="+mn-lt"/>
              </a:rPr>
              <a:t>请在此处输入内容</a:t>
            </a:r>
          </a:p>
          <a:p>
            <a:pPr algn="ctr">
              <a:lnSpc>
                <a:spcPct val="130000"/>
              </a:lnSpc>
            </a:pPr>
            <a:r>
              <a:rPr lang="zh-CN" altLang="en-US" sz="1400">
                <a:latin typeface="+mn-ea"/>
                <a:cs typeface="+mn-ea"/>
                <a:sym typeface="+mn-lt"/>
              </a:rPr>
              <a:t>请在此处输入内容</a:t>
            </a:r>
          </a:p>
          <a:p>
            <a:pPr algn="ctr">
              <a:lnSpc>
                <a:spcPct val="130000"/>
              </a:lnSpc>
            </a:pPr>
            <a:r>
              <a:rPr lang="zh-CN" altLang="en-US" sz="1400">
                <a:latin typeface="+mn-ea"/>
                <a:cs typeface="+mn-ea"/>
                <a:sym typeface="+mn-lt"/>
              </a:rPr>
              <a:t>请在此处输入内容</a:t>
            </a:r>
          </a:p>
        </p:txBody>
      </p:sp>
      <p:sp>
        <p:nvSpPr>
          <p:cNvPr id="25" name="TextBox 33">
            <a:extLst>
              <a:ext uri="{FF2B5EF4-FFF2-40B4-BE49-F238E27FC236}">
                <a16:creationId xmlns:a16="http://schemas.microsoft.com/office/drawing/2014/main" xmlns="" id="{EC8FFA80-B4B9-4019-BDA2-16D47FBA6BF8}"/>
              </a:ext>
            </a:extLst>
          </p:cNvPr>
          <p:cNvSpPr txBox="1"/>
          <p:nvPr/>
        </p:nvSpPr>
        <p:spPr>
          <a:xfrm>
            <a:off x="1997045" y="4090412"/>
            <a:ext cx="2852420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spcAft>
                <a:spcPts val="600"/>
              </a:spcAft>
            </a:pPr>
            <a:r>
              <a:rPr lang="zh-CN" altLang="en-US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  <a:cs typeface="+mn-ea"/>
                <a:sym typeface="+mn-lt"/>
              </a:rPr>
              <a:t>请在此处输入内容</a:t>
            </a:r>
            <a:endParaRPr lang="zh-CN" altLang="en-US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4A27E493-1D8C-49D1-BF48-5DCCE889BA69}"/>
              </a:ext>
            </a:extLst>
          </p:cNvPr>
          <p:cNvSpPr/>
          <p:nvPr/>
        </p:nvSpPr>
        <p:spPr>
          <a:xfrm>
            <a:off x="4690533" y="2571242"/>
            <a:ext cx="2072644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zh-CN" altLang="en-US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  <a:cs typeface="+mn-ea"/>
                <a:sym typeface="+mn-lt"/>
              </a:rPr>
              <a:t>请在此处输入内容</a:t>
            </a:r>
            <a:endParaRPr lang="zh-CN" altLang="en-US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C0E5D603-49C9-42BD-B467-80315FE183B3}"/>
              </a:ext>
            </a:extLst>
          </p:cNvPr>
          <p:cNvSpPr/>
          <p:nvPr/>
        </p:nvSpPr>
        <p:spPr>
          <a:xfrm>
            <a:off x="435144" y="1799314"/>
            <a:ext cx="2055303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zh-CN" altLang="en-US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  <a:cs typeface="+mn-ea"/>
                <a:sym typeface="+mn-lt"/>
              </a:rPr>
              <a:t>请在此处输入内容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67E57CA4-9584-4BFC-9BB3-0A8DEE58BD87}"/>
              </a:ext>
            </a:extLst>
          </p:cNvPr>
          <p:cNvSpPr/>
          <p:nvPr/>
        </p:nvSpPr>
        <p:spPr>
          <a:xfrm>
            <a:off x="1866712" y="4364507"/>
            <a:ext cx="3113087" cy="8129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>
                <a:latin typeface="+mn-ea"/>
              </a:rPr>
              <a:t>请在此处输入内容</a:t>
            </a:r>
          </a:p>
          <a:p>
            <a:pPr algn="ctr">
              <a:lnSpc>
                <a:spcPct val="130000"/>
              </a:lnSpc>
            </a:pPr>
            <a:r>
              <a:rPr lang="zh-CN" altLang="en-US" sz="1400">
                <a:latin typeface="+mn-ea"/>
              </a:rPr>
              <a:t>请在此处输入内容</a:t>
            </a:r>
          </a:p>
          <a:p>
            <a:pPr algn="ctr">
              <a:lnSpc>
                <a:spcPct val="130000"/>
              </a:lnSpc>
            </a:pPr>
            <a:r>
              <a:rPr lang="zh-CN" altLang="en-US" sz="1400">
                <a:latin typeface="+mn-ea"/>
              </a:rPr>
              <a:t>请在此处输入内容</a:t>
            </a:r>
          </a:p>
        </p:txBody>
      </p:sp>
      <p:sp>
        <p:nvSpPr>
          <p:cNvPr id="29" name="文本占位符 28">
            <a:extLst>
              <a:ext uri="{FF2B5EF4-FFF2-40B4-BE49-F238E27FC236}">
                <a16:creationId xmlns:a16="http://schemas.microsoft.com/office/drawing/2014/main" xmlns="" id="{60B83DCA-CD68-4268-A868-093FE04715C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请在此处输入标题</a:t>
            </a:r>
          </a:p>
        </p:txBody>
      </p:sp>
    </p:spTree>
    <p:extLst>
      <p:ext uri="{BB962C8B-B14F-4D97-AF65-F5344CB8AC3E}">
        <p14:creationId xmlns:p14="http://schemas.microsoft.com/office/powerpoint/2010/main" val="2286543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2C90AB2E-4F0E-4A75-BA77-FC563CC9A570}"/>
              </a:ext>
            </a:extLst>
          </p:cNvPr>
          <p:cNvSpPr/>
          <p:nvPr/>
        </p:nvSpPr>
        <p:spPr>
          <a:xfrm>
            <a:off x="3724355" y="2142283"/>
            <a:ext cx="7772320" cy="830997"/>
          </a:xfrm>
          <a:prstGeom prst="rect">
            <a:avLst/>
          </a:prstGeom>
          <a:scene3d>
            <a:camera prst="perspectiveFront" fov="4500000"/>
            <a:lightRig rig="threePt" dir="t"/>
          </a:scene3d>
        </p:spPr>
        <p:txBody>
          <a:bodyPr wrap="square">
            <a:spAutoFit/>
            <a:sp3d extrusionH="63500" prstMaterial="metal">
              <a:contourClr>
                <a:srgbClr val="FFFFFF"/>
              </a:contourClr>
            </a:sp3d>
          </a:bodyPr>
          <a:lstStyle/>
          <a:p>
            <a:pPr defTabSz="457200"/>
            <a:r>
              <a:rPr lang="zh-CN" altLang="en-US" sz="4800" spc="300">
                <a:gradFill>
                  <a:gsLst>
                    <a:gs pos="0">
                      <a:srgbClr val="FFFFFF"/>
                    </a:gs>
                    <a:gs pos="58000">
                      <a:srgbClr val="FFFFFF"/>
                    </a:gs>
                    <a:gs pos="59000">
                      <a:srgbClr val="95969C"/>
                    </a:gs>
                    <a:gs pos="77000">
                      <a:srgbClr val="FFFFFF"/>
                    </a:gs>
                  </a:gsLst>
                  <a:lin ang="5400000" scaled="1"/>
                </a:gradFill>
                <a:effectLst>
                  <a:outerShdw blurRad="228600" dist="50800" dir="5400000" algn="ctr" rotWithShape="0">
                    <a:srgbClr val="000000">
                      <a:alpha val="55000"/>
                    </a:srgbClr>
                  </a:outerShdw>
                </a:effectLst>
                <a:latin typeface="+mj-ea"/>
                <a:ea typeface="+mj-ea"/>
                <a:cs typeface="阿里巴巴普惠体 H" panose="00020600040101010101" pitchFamily="18" charset="-122"/>
              </a:rPr>
              <a:t>请在此处输入标题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5A1908A7-3EFE-4AF9-A1AA-CB59B4E4A5BA}"/>
              </a:ext>
            </a:extLst>
          </p:cNvPr>
          <p:cNvSpPr/>
          <p:nvPr/>
        </p:nvSpPr>
        <p:spPr>
          <a:xfrm>
            <a:off x="3894867" y="2919801"/>
            <a:ext cx="760180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altLang="zh-CN">
                <a:effectLst>
                  <a:outerShdw blurRad="25400" sx="102000" sy="102000" algn="ctr" rotWithShape="0">
                    <a:prstClr val="black">
                      <a:alpha val="20000"/>
                    </a:prstClr>
                  </a:outerShdw>
                </a:effectLst>
                <a:latin typeface="+mn-ea"/>
              </a:rPr>
              <a:t>HERE INPUT YOUR ENGLISH TEXT</a:t>
            </a:r>
            <a:endParaRPr lang="zh-CN" altLang="en-US" dirty="0">
              <a:effectLst>
                <a:outerShdw blurRad="25400" sx="102000" sy="102000" algn="ctr" rotWithShape="0">
                  <a:prstClr val="black">
                    <a:alpha val="20000"/>
                  </a:prstClr>
                </a:outerShdw>
              </a:effectLst>
              <a:latin typeface="+mn-ea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FDE8E514-51CD-4FFF-9D3E-004C6794FA6E}"/>
              </a:ext>
            </a:extLst>
          </p:cNvPr>
          <p:cNvSpPr/>
          <p:nvPr/>
        </p:nvSpPr>
        <p:spPr>
          <a:xfrm>
            <a:off x="5229305" y="707775"/>
            <a:ext cx="6267370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sz="3600">
                <a:solidFill>
                  <a:schemeClr val="tx1">
                    <a:alpha val="70000"/>
                  </a:schemeClr>
                </a:solidFill>
                <a:latin typeface="+mj-ea"/>
                <a:ea typeface="+mj-ea"/>
              </a:rPr>
              <a:t>请在此处输入标题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225DFB08-319C-4EC0-BE78-4CC2B4EA7D43}"/>
              </a:ext>
            </a:extLst>
          </p:cNvPr>
          <p:cNvSpPr/>
          <p:nvPr/>
        </p:nvSpPr>
        <p:spPr>
          <a:xfrm>
            <a:off x="5229305" y="1261773"/>
            <a:ext cx="626737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altLang="zh-CN" sz="1400">
                <a:solidFill>
                  <a:schemeClr val="tx1">
                    <a:alpha val="70000"/>
                  </a:schemeClr>
                </a:solidFill>
                <a:effectLst>
                  <a:outerShdw blurRad="25400" sx="102000" sy="102000" algn="ctr" rotWithShape="0">
                    <a:prstClr val="black">
                      <a:alpha val="20000"/>
                    </a:prstClr>
                  </a:outerShdw>
                </a:effectLst>
                <a:latin typeface="+mn-ea"/>
              </a:rPr>
              <a:t>HERE INPUT YOUR ENGLISH TEXT</a:t>
            </a:r>
            <a:endParaRPr lang="zh-CN" altLang="en-US" sz="1400" dirty="0">
              <a:solidFill>
                <a:schemeClr val="tx1">
                  <a:alpha val="70000"/>
                </a:schemeClr>
              </a:solidFill>
              <a:effectLst>
                <a:outerShdw blurRad="25400" sx="102000" sy="102000" algn="ctr" rotWithShape="0">
                  <a:prstClr val="black">
                    <a:alpha val="20000"/>
                  </a:prstClr>
                </a:outerShdw>
              </a:effectLst>
              <a:latin typeface="+mn-ea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97921A94-868C-4A1A-917F-CE62C12630A3}"/>
              </a:ext>
            </a:extLst>
          </p:cNvPr>
          <p:cNvSpPr/>
          <p:nvPr/>
        </p:nvSpPr>
        <p:spPr>
          <a:xfrm>
            <a:off x="5229305" y="3924362"/>
            <a:ext cx="6267370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sz="3600">
                <a:solidFill>
                  <a:schemeClr val="tx1">
                    <a:alpha val="70000"/>
                  </a:schemeClr>
                </a:solidFill>
                <a:latin typeface="+mj-ea"/>
                <a:ea typeface="+mj-ea"/>
              </a:rPr>
              <a:t>请在此处输入标题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9D99F972-DCD9-478F-A109-867709CB1042}"/>
              </a:ext>
            </a:extLst>
          </p:cNvPr>
          <p:cNvSpPr/>
          <p:nvPr/>
        </p:nvSpPr>
        <p:spPr>
          <a:xfrm>
            <a:off x="5229305" y="4478360"/>
            <a:ext cx="626737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altLang="zh-CN" sz="1400">
                <a:solidFill>
                  <a:schemeClr val="tx1">
                    <a:alpha val="70000"/>
                  </a:schemeClr>
                </a:solidFill>
                <a:effectLst>
                  <a:outerShdw blurRad="25400" sx="102000" sy="102000" algn="ctr" rotWithShape="0">
                    <a:prstClr val="black">
                      <a:alpha val="20000"/>
                    </a:prstClr>
                  </a:outerShdw>
                </a:effectLst>
                <a:latin typeface="+mn-ea"/>
              </a:rPr>
              <a:t>HERE INPUT YOUR ENGLISH TEXT</a:t>
            </a:r>
            <a:endParaRPr lang="zh-CN" altLang="en-US" sz="1400" dirty="0">
              <a:solidFill>
                <a:schemeClr val="tx1">
                  <a:alpha val="70000"/>
                </a:schemeClr>
              </a:solidFill>
              <a:effectLst>
                <a:outerShdw blurRad="25400" sx="102000" sy="102000" algn="ctr" rotWithShape="0">
                  <a:prstClr val="black">
                    <a:alpha val="20000"/>
                  </a:prstClr>
                </a:outerShdw>
              </a:effectLst>
              <a:latin typeface="+mn-ea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023697E6-5851-467B-B8B7-E146474C2FF3}"/>
              </a:ext>
            </a:extLst>
          </p:cNvPr>
          <p:cNvSpPr/>
          <p:nvPr/>
        </p:nvSpPr>
        <p:spPr>
          <a:xfrm>
            <a:off x="5229305" y="5378227"/>
            <a:ext cx="6267370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sz="3600">
                <a:solidFill>
                  <a:schemeClr val="tx1">
                    <a:alpha val="70000"/>
                  </a:schemeClr>
                </a:solidFill>
                <a:latin typeface="+mj-ea"/>
                <a:ea typeface="+mj-ea"/>
              </a:rPr>
              <a:t>请在此处输入标题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8EEF97CC-85C8-42F2-A7F8-68AF8F55750E}"/>
              </a:ext>
            </a:extLst>
          </p:cNvPr>
          <p:cNvSpPr/>
          <p:nvPr/>
        </p:nvSpPr>
        <p:spPr>
          <a:xfrm>
            <a:off x="5229305" y="5932225"/>
            <a:ext cx="626737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altLang="zh-CN" sz="1400">
                <a:solidFill>
                  <a:schemeClr val="tx1">
                    <a:alpha val="70000"/>
                  </a:schemeClr>
                </a:solidFill>
                <a:effectLst>
                  <a:outerShdw blurRad="25400" sx="102000" sy="102000" algn="ctr" rotWithShape="0">
                    <a:prstClr val="black">
                      <a:alpha val="20000"/>
                    </a:prstClr>
                  </a:outerShdw>
                </a:effectLst>
                <a:latin typeface="+mn-ea"/>
              </a:rPr>
              <a:t>HERE INPUT YOUR ENGLISH TEXT</a:t>
            </a:r>
            <a:endParaRPr lang="zh-CN" altLang="en-US" sz="1400" dirty="0">
              <a:solidFill>
                <a:schemeClr val="tx1">
                  <a:alpha val="70000"/>
                </a:schemeClr>
              </a:solidFill>
              <a:effectLst>
                <a:outerShdw blurRad="25400" sx="102000" sy="102000" algn="ctr" rotWithShape="0">
                  <a:prstClr val="black">
                    <a:alpha val="20000"/>
                  </a:prstClr>
                </a:outerShd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16438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D984E460-85D7-4B68-98EA-C1D0082DFFE2}"/>
              </a:ext>
            </a:extLst>
          </p:cNvPr>
          <p:cNvSpPr/>
          <p:nvPr/>
        </p:nvSpPr>
        <p:spPr>
          <a:xfrm>
            <a:off x="6085524" y="1729684"/>
            <a:ext cx="5543567" cy="4620178"/>
          </a:xfrm>
          <a:prstGeom prst="rect">
            <a:avLst/>
          </a:prstGeom>
          <a:gradFill flip="none" rotWithShape="1">
            <a:gsLst>
              <a:gs pos="100000">
                <a:schemeClr val="accent2">
                  <a:alpha val="0"/>
                </a:schemeClr>
              </a:gs>
              <a:gs pos="0">
                <a:schemeClr val="accent2">
                  <a:alpha val="3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635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1000">
                  <a:schemeClr val="accent1">
                    <a:alpha val="78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27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774322BE-89AA-4828-A62A-6403C76BCB0B}"/>
              </a:ext>
            </a:extLst>
          </p:cNvPr>
          <p:cNvSpPr/>
          <p:nvPr/>
        </p:nvSpPr>
        <p:spPr>
          <a:xfrm>
            <a:off x="6048692" y="1682376"/>
            <a:ext cx="94615" cy="94615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895AA20F-C92E-4AD3-9AC5-AA182AC9EA79}"/>
              </a:ext>
            </a:extLst>
          </p:cNvPr>
          <p:cNvSpPr/>
          <p:nvPr/>
        </p:nvSpPr>
        <p:spPr>
          <a:xfrm>
            <a:off x="11571308" y="6308725"/>
            <a:ext cx="94615" cy="94615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7" name="平行四边形 16">
            <a:extLst>
              <a:ext uri="{FF2B5EF4-FFF2-40B4-BE49-F238E27FC236}">
                <a16:creationId xmlns:a16="http://schemas.microsoft.com/office/drawing/2014/main" xmlns="" id="{B9E9B13E-C4E6-43D3-B012-D21111145A65}"/>
              </a:ext>
            </a:extLst>
          </p:cNvPr>
          <p:cNvSpPr/>
          <p:nvPr/>
        </p:nvSpPr>
        <p:spPr>
          <a:xfrm>
            <a:off x="562910" y="1765300"/>
            <a:ext cx="4935962" cy="911038"/>
          </a:xfrm>
          <a:prstGeom prst="parallelogram">
            <a:avLst/>
          </a:prstGeom>
          <a:gradFill>
            <a:gsLst>
              <a:gs pos="0">
                <a:schemeClr val="accent2">
                  <a:alpha val="17000"/>
                </a:schemeClr>
              </a:gs>
              <a:gs pos="92000">
                <a:schemeClr val="accent2">
                  <a:alpha val="0"/>
                </a:schemeClr>
              </a:gs>
            </a:gsLst>
            <a:lin ang="8100000" scaled="0"/>
          </a:gradFill>
          <a:ln w="6350" cap="flat">
            <a:gradFill>
              <a:gsLst>
                <a:gs pos="0">
                  <a:schemeClr val="accent1"/>
                </a:gs>
                <a:gs pos="54000">
                  <a:schemeClr val="accent1">
                    <a:alpha val="0"/>
                  </a:schemeClr>
                </a:gs>
              </a:gsLst>
              <a:lin ang="8100000" scaled="0"/>
            </a:gra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4983" tIns="54983" rIns="54983" bIns="54983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109965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65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  <a:sym typeface="Arial"/>
            </a:endParaRPr>
          </a:p>
        </p:txBody>
      </p:sp>
      <p:sp>
        <p:nvSpPr>
          <p:cNvPr id="19" name="Shape 2023">
            <a:extLst>
              <a:ext uri="{FF2B5EF4-FFF2-40B4-BE49-F238E27FC236}">
                <a16:creationId xmlns:a16="http://schemas.microsoft.com/office/drawing/2014/main" xmlns="" id="{76A7214F-50CA-4DF7-94D0-316D8D0AE972}"/>
              </a:ext>
            </a:extLst>
          </p:cNvPr>
          <p:cNvSpPr/>
          <p:nvPr/>
        </p:nvSpPr>
        <p:spPr>
          <a:xfrm>
            <a:off x="690757" y="1916698"/>
            <a:ext cx="4452938" cy="616131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>
            <a:lvl1pPr algn="l">
              <a:lnSpc>
                <a:spcPct val="120000"/>
              </a:lnSpc>
              <a:spcBef>
                <a:spcPts val="2500"/>
              </a:spcBef>
              <a:defRPr sz="2000">
                <a:solidFill>
                  <a:srgbClr val="53585F"/>
                </a:solidFill>
              </a:defRPr>
            </a:lvl1pPr>
          </a:lstStyle>
          <a:p>
            <a:pPr lvl="0">
              <a:lnSpc>
                <a:spcPct val="150000"/>
              </a:lnSpc>
              <a:spcBef>
                <a:spcPts val="0"/>
              </a:spcBef>
              <a:buClr>
                <a:prstClr val="white"/>
              </a:buClr>
              <a:defRPr/>
            </a:pPr>
            <a:r>
              <a:rPr lang="zh-CN" altLang="en-US" sz="1400">
                <a:solidFill>
                  <a:schemeClr val="tx1"/>
                </a:solidFill>
                <a:latin typeface="+mn-ea"/>
                <a:sym typeface="+mn-ea"/>
              </a:rPr>
              <a:t>删除右侧图片，单击占位符以添加新图片</a:t>
            </a:r>
            <a:endParaRPr lang="en-US" altLang="zh-CN" sz="1400">
              <a:solidFill>
                <a:schemeClr val="tx1"/>
              </a:solidFill>
              <a:latin typeface="+mn-ea"/>
              <a:sym typeface="+mn-ea"/>
            </a:endParaRPr>
          </a:p>
          <a:p>
            <a:pPr lvl="0">
              <a:lnSpc>
                <a:spcPct val="150000"/>
              </a:lnSpc>
              <a:spcBef>
                <a:spcPts val="0"/>
              </a:spcBef>
              <a:buClr>
                <a:prstClr val="white"/>
              </a:buClr>
              <a:defRPr/>
            </a:pPr>
            <a:r>
              <a:rPr lang="zh-CN" altLang="en-US" sz="1400">
                <a:solidFill>
                  <a:schemeClr val="tx1"/>
                </a:solidFill>
                <a:latin typeface="+mn-ea"/>
                <a:sym typeface="+mn-ea"/>
              </a:rPr>
              <a:t>删除右侧图片，单击占位符以添加新图片</a:t>
            </a:r>
          </a:p>
        </p:txBody>
      </p:sp>
      <p:sp>
        <p:nvSpPr>
          <p:cNvPr id="25" name="平行四边形 24">
            <a:extLst>
              <a:ext uri="{FF2B5EF4-FFF2-40B4-BE49-F238E27FC236}">
                <a16:creationId xmlns:a16="http://schemas.microsoft.com/office/drawing/2014/main" xmlns="" id="{472E5BC8-A1EA-4113-94E0-20237C01B03F}"/>
              </a:ext>
            </a:extLst>
          </p:cNvPr>
          <p:cNvSpPr/>
          <p:nvPr/>
        </p:nvSpPr>
        <p:spPr>
          <a:xfrm>
            <a:off x="562910" y="5431588"/>
            <a:ext cx="4935962" cy="911038"/>
          </a:xfrm>
          <a:prstGeom prst="parallelogram">
            <a:avLst/>
          </a:prstGeom>
          <a:gradFill>
            <a:gsLst>
              <a:gs pos="0">
                <a:schemeClr val="accent2">
                  <a:alpha val="17000"/>
                </a:schemeClr>
              </a:gs>
              <a:gs pos="92000">
                <a:schemeClr val="accent2">
                  <a:alpha val="0"/>
                </a:schemeClr>
              </a:gs>
            </a:gsLst>
            <a:lin ang="8100000" scaled="0"/>
          </a:gradFill>
          <a:ln w="6350" cap="flat">
            <a:gradFill>
              <a:gsLst>
                <a:gs pos="0">
                  <a:schemeClr val="accent1"/>
                </a:gs>
                <a:gs pos="54000">
                  <a:schemeClr val="accent1">
                    <a:alpha val="0"/>
                  </a:schemeClr>
                </a:gs>
              </a:gsLst>
              <a:lin ang="8100000" scaled="0"/>
            </a:gra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4983" tIns="54983" rIns="54983" bIns="54983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109965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65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  <a:sym typeface="Arial"/>
            </a:endParaRPr>
          </a:p>
        </p:txBody>
      </p:sp>
      <p:sp>
        <p:nvSpPr>
          <p:cNvPr id="22" name="Shape 2023">
            <a:extLst>
              <a:ext uri="{FF2B5EF4-FFF2-40B4-BE49-F238E27FC236}">
                <a16:creationId xmlns:a16="http://schemas.microsoft.com/office/drawing/2014/main" xmlns="" id="{DFB9491E-89B1-4DD5-ACA9-89880EB1621F}"/>
              </a:ext>
            </a:extLst>
          </p:cNvPr>
          <p:cNvSpPr/>
          <p:nvPr/>
        </p:nvSpPr>
        <p:spPr>
          <a:xfrm>
            <a:off x="690757" y="5582986"/>
            <a:ext cx="4452938" cy="616131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>
            <a:lvl1pPr algn="l">
              <a:lnSpc>
                <a:spcPct val="120000"/>
              </a:lnSpc>
              <a:spcBef>
                <a:spcPts val="2500"/>
              </a:spcBef>
              <a:defRPr sz="2000">
                <a:solidFill>
                  <a:srgbClr val="53585F"/>
                </a:solidFill>
              </a:defRPr>
            </a:lvl1pPr>
          </a:lstStyle>
          <a:p>
            <a:pPr lvl="0">
              <a:lnSpc>
                <a:spcPct val="150000"/>
              </a:lnSpc>
              <a:spcBef>
                <a:spcPts val="0"/>
              </a:spcBef>
              <a:buClr>
                <a:prstClr val="white"/>
              </a:buClr>
              <a:defRPr/>
            </a:pPr>
            <a:r>
              <a:rPr lang="zh-CN" altLang="en-US" sz="1400">
                <a:solidFill>
                  <a:schemeClr val="tx1"/>
                </a:solidFill>
                <a:latin typeface="+mn-ea"/>
              </a:rPr>
              <a:t>删除右侧图片，单击占位符以添加新图片</a:t>
            </a:r>
          </a:p>
          <a:p>
            <a:pPr lvl="0">
              <a:lnSpc>
                <a:spcPct val="150000"/>
              </a:lnSpc>
              <a:spcBef>
                <a:spcPts val="0"/>
              </a:spcBef>
              <a:buClr>
                <a:prstClr val="white"/>
              </a:buClr>
              <a:defRPr/>
            </a:pPr>
            <a:r>
              <a:rPr lang="zh-CN" altLang="en-US" sz="1400">
                <a:solidFill>
                  <a:schemeClr val="tx1"/>
                </a:solidFill>
                <a:latin typeface="+mn-ea"/>
              </a:rPr>
              <a:t>删除右侧图片，单击占位符以添加新图片</a:t>
            </a:r>
            <a:endParaRPr lang="zh-CN" altLang="en-US" sz="14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4" name="平行四边形 23">
            <a:extLst>
              <a:ext uri="{FF2B5EF4-FFF2-40B4-BE49-F238E27FC236}">
                <a16:creationId xmlns:a16="http://schemas.microsoft.com/office/drawing/2014/main" xmlns="" id="{C64CB574-3D0E-40CC-8A52-D2B1E581F2B7}"/>
              </a:ext>
            </a:extLst>
          </p:cNvPr>
          <p:cNvSpPr/>
          <p:nvPr/>
        </p:nvSpPr>
        <p:spPr>
          <a:xfrm>
            <a:off x="562910" y="4209492"/>
            <a:ext cx="4935962" cy="911038"/>
          </a:xfrm>
          <a:prstGeom prst="parallelogram">
            <a:avLst/>
          </a:prstGeom>
          <a:gradFill>
            <a:gsLst>
              <a:gs pos="0">
                <a:schemeClr val="accent2">
                  <a:alpha val="17000"/>
                </a:schemeClr>
              </a:gs>
              <a:gs pos="92000">
                <a:schemeClr val="accent2">
                  <a:alpha val="0"/>
                </a:schemeClr>
              </a:gs>
            </a:gsLst>
            <a:lin ang="8100000" scaled="0"/>
          </a:gradFill>
          <a:ln w="6350" cap="flat">
            <a:gradFill>
              <a:gsLst>
                <a:gs pos="0">
                  <a:schemeClr val="accent1"/>
                </a:gs>
                <a:gs pos="54000">
                  <a:schemeClr val="accent1">
                    <a:alpha val="0"/>
                  </a:schemeClr>
                </a:gs>
              </a:gsLst>
              <a:lin ang="8100000" scaled="0"/>
            </a:gra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4983" tIns="54983" rIns="54983" bIns="54983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109965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65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  <a:sym typeface="Arial"/>
            </a:endParaRPr>
          </a:p>
        </p:txBody>
      </p:sp>
      <p:sp>
        <p:nvSpPr>
          <p:cNvPr id="21" name="Shape 2023">
            <a:extLst>
              <a:ext uri="{FF2B5EF4-FFF2-40B4-BE49-F238E27FC236}">
                <a16:creationId xmlns:a16="http://schemas.microsoft.com/office/drawing/2014/main" xmlns="" id="{BCC445B9-2EAE-4955-904F-9F290645D66C}"/>
              </a:ext>
            </a:extLst>
          </p:cNvPr>
          <p:cNvSpPr/>
          <p:nvPr/>
        </p:nvSpPr>
        <p:spPr>
          <a:xfrm>
            <a:off x="690757" y="4360890"/>
            <a:ext cx="4452938" cy="616131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>
            <a:lvl1pPr algn="l">
              <a:lnSpc>
                <a:spcPct val="120000"/>
              </a:lnSpc>
              <a:spcBef>
                <a:spcPts val="2500"/>
              </a:spcBef>
              <a:defRPr sz="2000">
                <a:solidFill>
                  <a:srgbClr val="53585F"/>
                </a:solidFill>
              </a:defRPr>
            </a:lvl1pPr>
          </a:lstStyle>
          <a:p>
            <a:pPr lvl="0">
              <a:lnSpc>
                <a:spcPct val="150000"/>
              </a:lnSpc>
              <a:spcBef>
                <a:spcPts val="0"/>
              </a:spcBef>
              <a:buClr>
                <a:prstClr val="white"/>
              </a:buClr>
              <a:defRPr/>
            </a:pPr>
            <a:r>
              <a:rPr lang="zh-CN" altLang="en-US" sz="1400">
                <a:solidFill>
                  <a:schemeClr val="tx1"/>
                </a:solidFill>
                <a:latin typeface="+mn-ea"/>
                <a:sym typeface="+mn-ea"/>
              </a:rPr>
              <a:t>删除右侧图片，单击占位符以添加新图片</a:t>
            </a:r>
          </a:p>
          <a:p>
            <a:pPr lvl="0">
              <a:lnSpc>
                <a:spcPct val="150000"/>
              </a:lnSpc>
              <a:spcBef>
                <a:spcPts val="0"/>
              </a:spcBef>
              <a:buClr>
                <a:prstClr val="white"/>
              </a:buClr>
              <a:defRPr/>
            </a:pPr>
            <a:r>
              <a:rPr lang="zh-CN" altLang="en-US" sz="1400">
                <a:solidFill>
                  <a:schemeClr val="tx1"/>
                </a:solidFill>
                <a:latin typeface="+mn-ea"/>
                <a:sym typeface="+mn-ea"/>
              </a:rPr>
              <a:t>删除右侧图片，单击占位符以添加新图片</a:t>
            </a:r>
          </a:p>
        </p:txBody>
      </p:sp>
      <p:sp>
        <p:nvSpPr>
          <p:cNvPr id="23" name="平行四边形 22">
            <a:extLst>
              <a:ext uri="{FF2B5EF4-FFF2-40B4-BE49-F238E27FC236}">
                <a16:creationId xmlns:a16="http://schemas.microsoft.com/office/drawing/2014/main" xmlns="" id="{39FA8AB9-DD6C-4E42-A876-1992CD58EE99}"/>
              </a:ext>
            </a:extLst>
          </p:cNvPr>
          <p:cNvSpPr/>
          <p:nvPr/>
        </p:nvSpPr>
        <p:spPr>
          <a:xfrm>
            <a:off x="562910" y="2987396"/>
            <a:ext cx="4935962" cy="911038"/>
          </a:xfrm>
          <a:prstGeom prst="parallelogram">
            <a:avLst/>
          </a:prstGeom>
          <a:gradFill>
            <a:gsLst>
              <a:gs pos="0">
                <a:schemeClr val="accent2">
                  <a:alpha val="17000"/>
                </a:schemeClr>
              </a:gs>
              <a:gs pos="92000">
                <a:schemeClr val="accent2">
                  <a:alpha val="0"/>
                </a:schemeClr>
              </a:gs>
            </a:gsLst>
            <a:lin ang="8100000" scaled="0"/>
          </a:gradFill>
          <a:ln w="6350" cap="flat">
            <a:gradFill>
              <a:gsLst>
                <a:gs pos="0">
                  <a:schemeClr val="accent1"/>
                </a:gs>
                <a:gs pos="54000">
                  <a:schemeClr val="accent1">
                    <a:alpha val="0"/>
                  </a:schemeClr>
                </a:gs>
              </a:gsLst>
              <a:lin ang="8100000" scaled="0"/>
            </a:gra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4983" tIns="54983" rIns="54983" bIns="54983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109965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65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  <a:sym typeface="Arial"/>
            </a:endParaRPr>
          </a:p>
        </p:txBody>
      </p:sp>
      <p:sp>
        <p:nvSpPr>
          <p:cNvPr id="20" name="Shape 2023">
            <a:extLst>
              <a:ext uri="{FF2B5EF4-FFF2-40B4-BE49-F238E27FC236}">
                <a16:creationId xmlns:a16="http://schemas.microsoft.com/office/drawing/2014/main" xmlns="" id="{603BADBD-8F4B-4216-9A38-AF82FE784000}"/>
              </a:ext>
            </a:extLst>
          </p:cNvPr>
          <p:cNvSpPr/>
          <p:nvPr/>
        </p:nvSpPr>
        <p:spPr>
          <a:xfrm>
            <a:off x="690757" y="3138794"/>
            <a:ext cx="4452938" cy="616131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>
            <a:lvl1pPr algn="l">
              <a:lnSpc>
                <a:spcPct val="120000"/>
              </a:lnSpc>
              <a:spcBef>
                <a:spcPts val="2500"/>
              </a:spcBef>
              <a:defRPr sz="2000">
                <a:solidFill>
                  <a:srgbClr val="53585F"/>
                </a:solidFill>
              </a:defRPr>
            </a:lvl1pPr>
          </a:lstStyle>
          <a:p>
            <a:pPr lvl="0">
              <a:lnSpc>
                <a:spcPct val="150000"/>
              </a:lnSpc>
              <a:spcBef>
                <a:spcPts val="0"/>
              </a:spcBef>
              <a:buClr>
                <a:prstClr val="white"/>
              </a:buClr>
              <a:defRPr/>
            </a:pPr>
            <a:r>
              <a:rPr lang="zh-CN" altLang="en-US" sz="1400">
                <a:solidFill>
                  <a:schemeClr val="tx1"/>
                </a:solidFill>
                <a:latin typeface="+mn-ea"/>
                <a:sym typeface="+mn-ea"/>
              </a:rPr>
              <a:t>删除右侧图片，单击占位符以添加新图片</a:t>
            </a:r>
            <a:endParaRPr lang="en-US" altLang="zh-CN" sz="1400">
              <a:solidFill>
                <a:schemeClr val="tx1"/>
              </a:solidFill>
              <a:latin typeface="+mn-ea"/>
              <a:sym typeface="+mn-ea"/>
            </a:endParaRPr>
          </a:p>
          <a:p>
            <a:pPr lvl="0">
              <a:lnSpc>
                <a:spcPct val="150000"/>
              </a:lnSpc>
              <a:spcBef>
                <a:spcPts val="0"/>
              </a:spcBef>
              <a:buClr>
                <a:prstClr val="white"/>
              </a:buClr>
              <a:defRPr/>
            </a:pPr>
            <a:r>
              <a:rPr lang="zh-CN" altLang="en-US" sz="1400">
                <a:solidFill>
                  <a:schemeClr val="tx1"/>
                </a:solidFill>
                <a:latin typeface="+mn-ea"/>
                <a:sym typeface="+mn-ea"/>
              </a:rPr>
              <a:t>删除右侧图片，单击占位符以添加新图片</a:t>
            </a:r>
          </a:p>
        </p:txBody>
      </p:sp>
      <p:sp>
        <p:nvSpPr>
          <p:cNvPr id="30" name="Shape 2023">
            <a:extLst>
              <a:ext uri="{FF2B5EF4-FFF2-40B4-BE49-F238E27FC236}">
                <a16:creationId xmlns:a16="http://schemas.microsoft.com/office/drawing/2014/main" xmlns="" id="{0EA4003E-48BE-4A69-91FB-3E13601F5807}"/>
              </a:ext>
            </a:extLst>
          </p:cNvPr>
          <p:cNvSpPr/>
          <p:nvPr/>
        </p:nvSpPr>
        <p:spPr>
          <a:xfrm>
            <a:off x="565025" y="1282371"/>
            <a:ext cx="928493" cy="112992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>
            <a:lvl1pPr algn="l">
              <a:lnSpc>
                <a:spcPct val="120000"/>
              </a:lnSpc>
              <a:spcBef>
                <a:spcPts val="2500"/>
              </a:spcBef>
              <a:defRPr sz="2000">
                <a:solidFill>
                  <a:srgbClr val="53585F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Clr>
                <a:prstClr val="white"/>
              </a:buClr>
              <a:buSzTx/>
              <a:buFontTx/>
              <a:buNone/>
              <a:tabLst/>
              <a:defRPr/>
            </a:pPr>
            <a:r>
              <a:rPr kumimoji="0" lang="en-US" altLang="zh-CN" sz="5400" b="0" i="1" u="none" strike="noStrike" kern="1200" cap="none" spc="0" normalizeH="0" baseline="0" noProof="0" dirty="0">
                <a:ln w="6350">
                  <a:gradFill>
                    <a:gsLst>
                      <a:gs pos="0">
                        <a:schemeClr val="accent2"/>
                      </a:gs>
                      <a:gs pos="69000">
                        <a:schemeClr val="accent2">
                          <a:alpha val="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accent2">
                        <a:alpha val="50000"/>
                      </a:schemeClr>
                    </a:gs>
                    <a:gs pos="77000">
                      <a:schemeClr val="accent2">
                        <a:alpha val="0"/>
                      </a:schemeClr>
                    </a:gs>
                  </a:gsLst>
                  <a:lin ang="5400000" scaled="0"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ea"/>
              </a:rPr>
              <a:t>1</a:t>
            </a:r>
            <a:endParaRPr kumimoji="0" lang="zh-CN" altLang="en-US" sz="5400" b="0" i="1" u="none" strike="noStrike" kern="1200" cap="none" spc="0" normalizeH="0" baseline="0" noProof="0" dirty="0">
              <a:ln w="6350">
                <a:gradFill>
                  <a:gsLst>
                    <a:gs pos="0">
                      <a:schemeClr val="accent2"/>
                    </a:gs>
                    <a:gs pos="69000">
                      <a:schemeClr val="accent2">
                        <a:alpha val="0"/>
                      </a:schemeClr>
                    </a:gs>
                  </a:gsLst>
                  <a:lin ang="5400000" scaled="1"/>
                </a:gradFill>
              </a:ln>
              <a:gradFill>
                <a:gsLst>
                  <a:gs pos="0">
                    <a:schemeClr val="accent2">
                      <a:alpha val="50000"/>
                    </a:schemeClr>
                  </a:gs>
                  <a:gs pos="77000">
                    <a:schemeClr val="accent2">
                      <a:alpha val="0"/>
                    </a:schemeClr>
                  </a:gs>
                </a:gsLst>
                <a:lin ang="5400000" scaled="0"/>
              </a:gra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31" name="Shape 2023">
            <a:extLst>
              <a:ext uri="{FF2B5EF4-FFF2-40B4-BE49-F238E27FC236}">
                <a16:creationId xmlns:a16="http://schemas.microsoft.com/office/drawing/2014/main" xmlns="" id="{6CA7CEC2-DA0C-4393-85EB-8D7816CF6AC0}"/>
              </a:ext>
            </a:extLst>
          </p:cNvPr>
          <p:cNvSpPr/>
          <p:nvPr/>
        </p:nvSpPr>
        <p:spPr>
          <a:xfrm>
            <a:off x="619346" y="2437566"/>
            <a:ext cx="928493" cy="112992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>
            <a:lvl1pPr algn="l">
              <a:lnSpc>
                <a:spcPct val="120000"/>
              </a:lnSpc>
              <a:spcBef>
                <a:spcPts val="2500"/>
              </a:spcBef>
              <a:defRPr sz="2000">
                <a:solidFill>
                  <a:srgbClr val="53585F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Clr>
                <a:prstClr val="white"/>
              </a:buClr>
              <a:buSzTx/>
              <a:buFontTx/>
              <a:buNone/>
              <a:tabLst/>
              <a:defRPr/>
            </a:pPr>
            <a:r>
              <a:rPr kumimoji="0" lang="en-US" altLang="zh-CN" sz="5400" b="0" i="1" u="none" strike="noStrike" kern="1200" cap="none" spc="0" normalizeH="0" baseline="0" noProof="0" dirty="0">
                <a:ln w="6350">
                  <a:gradFill>
                    <a:gsLst>
                      <a:gs pos="0">
                        <a:schemeClr val="accent2"/>
                      </a:gs>
                      <a:gs pos="69000">
                        <a:schemeClr val="accent2">
                          <a:alpha val="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accent2">
                        <a:alpha val="50000"/>
                      </a:schemeClr>
                    </a:gs>
                    <a:gs pos="77000">
                      <a:schemeClr val="accent2">
                        <a:alpha val="0"/>
                      </a:schemeClr>
                    </a:gs>
                  </a:gsLst>
                  <a:lin ang="5400000" scaled="0"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ea"/>
              </a:rPr>
              <a:t>2</a:t>
            </a:r>
            <a:endParaRPr kumimoji="0" lang="zh-CN" altLang="en-US" sz="5400" b="0" i="1" u="none" strike="noStrike" kern="1200" cap="none" spc="0" normalizeH="0" baseline="0" noProof="0" dirty="0">
              <a:ln w="6350">
                <a:gradFill>
                  <a:gsLst>
                    <a:gs pos="0">
                      <a:schemeClr val="accent2"/>
                    </a:gs>
                    <a:gs pos="69000">
                      <a:schemeClr val="accent2">
                        <a:alpha val="0"/>
                      </a:schemeClr>
                    </a:gs>
                  </a:gsLst>
                  <a:lin ang="5400000" scaled="1"/>
                </a:gradFill>
              </a:ln>
              <a:gradFill>
                <a:gsLst>
                  <a:gs pos="0">
                    <a:schemeClr val="accent2">
                      <a:alpha val="50000"/>
                    </a:schemeClr>
                  </a:gs>
                  <a:gs pos="77000">
                    <a:schemeClr val="accent2">
                      <a:alpha val="0"/>
                    </a:schemeClr>
                  </a:gs>
                </a:gsLst>
                <a:lin ang="5400000" scaled="0"/>
              </a:gra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33" name="Shape 2023">
            <a:extLst>
              <a:ext uri="{FF2B5EF4-FFF2-40B4-BE49-F238E27FC236}">
                <a16:creationId xmlns:a16="http://schemas.microsoft.com/office/drawing/2014/main" xmlns="" id="{567CA319-9A5F-4C72-ACFF-0C9FFED881B2}"/>
              </a:ext>
            </a:extLst>
          </p:cNvPr>
          <p:cNvSpPr/>
          <p:nvPr/>
        </p:nvSpPr>
        <p:spPr>
          <a:xfrm>
            <a:off x="619346" y="3592761"/>
            <a:ext cx="928493" cy="112992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>
            <a:lvl1pPr algn="l">
              <a:lnSpc>
                <a:spcPct val="120000"/>
              </a:lnSpc>
              <a:spcBef>
                <a:spcPts val="2500"/>
              </a:spcBef>
              <a:defRPr sz="2000">
                <a:solidFill>
                  <a:srgbClr val="53585F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Clr>
                <a:prstClr val="white"/>
              </a:buClr>
              <a:buSzTx/>
              <a:buFontTx/>
              <a:buNone/>
              <a:tabLst/>
              <a:defRPr/>
            </a:pPr>
            <a:r>
              <a:rPr kumimoji="0" lang="en-US" altLang="zh-CN" sz="5400" b="0" i="1" u="none" strike="noStrike" kern="1200" cap="none" spc="0" normalizeH="0" baseline="0" noProof="0" dirty="0">
                <a:ln w="6350">
                  <a:gradFill>
                    <a:gsLst>
                      <a:gs pos="0">
                        <a:schemeClr val="accent2"/>
                      </a:gs>
                      <a:gs pos="69000">
                        <a:schemeClr val="accent2">
                          <a:alpha val="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accent2">
                        <a:alpha val="50000"/>
                      </a:schemeClr>
                    </a:gs>
                    <a:gs pos="77000">
                      <a:schemeClr val="accent2">
                        <a:alpha val="0"/>
                      </a:schemeClr>
                    </a:gs>
                  </a:gsLst>
                  <a:lin ang="5400000" scaled="0"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ea"/>
              </a:rPr>
              <a:t>3</a:t>
            </a:r>
            <a:endParaRPr kumimoji="0" lang="zh-CN" altLang="en-US" sz="5400" b="0" i="1" u="none" strike="noStrike" kern="1200" cap="none" spc="0" normalizeH="0" baseline="0" noProof="0" dirty="0">
              <a:ln w="6350">
                <a:gradFill>
                  <a:gsLst>
                    <a:gs pos="0">
                      <a:schemeClr val="accent2"/>
                    </a:gs>
                    <a:gs pos="69000">
                      <a:schemeClr val="accent2">
                        <a:alpha val="0"/>
                      </a:schemeClr>
                    </a:gs>
                  </a:gsLst>
                  <a:lin ang="5400000" scaled="1"/>
                </a:gradFill>
              </a:ln>
              <a:gradFill>
                <a:gsLst>
                  <a:gs pos="0">
                    <a:schemeClr val="accent2">
                      <a:alpha val="50000"/>
                    </a:schemeClr>
                  </a:gs>
                  <a:gs pos="77000">
                    <a:schemeClr val="accent2">
                      <a:alpha val="0"/>
                    </a:schemeClr>
                  </a:gs>
                </a:gsLst>
                <a:lin ang="5400000" scaled="0"/>
              </a:gra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34" name="Shape 2023">
            <a:extLst>
              <a:ext uri="{FF2B5EF4-FFF2-40B4-BE49-F238E27FC236}">
                <a16:creationId xmlns:a16="http://schemas.microsoft.com/office/drawing/2014/main" xmlns="" id="{DF0A2734-2AA5-4F1D-8572-DD8C2DADD008}"/>
              </a:ext>
            </a:extLst>
          </p:cNvPr>
          <p:cNvSpPr/>
          <p:nvPr/>
        </p:nvSpPr>
        <p:spPr>
          <a:xfrm>
            <a:off x="619346" y="4802436"/>
            <a:ext cx="928493" cy="112992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>
            <a:lvl1pPr algn="l">
              <a:lnSpc>
                <a:spcPct val="120000"/>
              </a:lnSpc>
              <a:spcBef>
                <a:spcPts val="2500"/>
              </a:spcBef>
              <a:defRPr sz="2000">
                <a:solidFill>
                  <a:srgbClr val="53585F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Clr>
                <a:prstClr val="white"/>
              </a:buClr>
              <a:buSzTx/>
              <a:buFontTx/>
              <a:buNone/>
              <a:tabLst/>
              <a:defRPr/>
            </a:pPr>
            <a:r>
              <a:rPr kumimoji="0" lang="en-US" altLang="zh-CN" sz="5400" b="0" i="1" u="none" strike="noStrike" kern="1200" cap="none" spc="0" normalizeH="0" baseline="0" noProof="0" dirty="0">
                <a:ln w="6350">
                  <a:gradFill>
                    <a:gsLst>
                      <a:gs pos="0">
                        <a:schemeClr val="accent2"/>
                      </a:gs>
                      <a:gs pos="69000">
                        <a:schemeClr val="accent2">
                          <a:alpha val="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accent2">
                        <a:alpha val="50000"/>
                      </a:schemeClr>
                    </a:gs>
                    <a:gs pos="77000">
                      <a:schemeClr val="accent2">
                        <a:alpha val="0"/>
                      </a:schemeClr>
                    </a:gs>
                  </a:gsLst>
                  <a:lin ang="5400000" scaled="0"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ea"/>
              </a:rPr>
              <a:t>4</a:t>
            </a:r>
            <a:endParaRPr kumimoji="0" lang="zh-CN" altLang="en-US" sz="5400" b="0" i="1" u="none" strike="noStrike" kern="1200" cap="none" spc="0" normalizeH="0" baseline="0" noProof="0" dirty="0">
              <a:ln w="6350">
                <a:gradFill>
                  <a:gsLst>
                    <a:gs pos="0">
                      <a:schemeClr val="accent2"/>
                    </a:gs>
                    <a:gs pos="69000">
                      <a:schemeClr val="accent2">
                        <a:alpha val="0"/>
                      </a:schemeClr>
                    </a:gs>
                  </a:gsLst>
                  <a:lin ang="5400000" scaled="1"/>
                </a:gradFill>
              </a:ln>
              <a:gradFill>
                <a:gsLst>
                  <a:gs pos="0">
                    <a:schemeClr val="accent2">
                      <a:alpha val="50000"/>
                    </a:schemeClr>
                  </a:gs>
                  <a:gs pos="77000">
                    <a:schemeClr val="accent2">
                      <a:alpha val="0"/>
                    </a:schemeClr>
                  </a:gs>
                </a:gsLst>
                <a:lin ang="5400000" scaled="0"/>
              </a:gra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29" name="等腰三角形 28">
            <a:extLst>
              <a:ext uri="{FF2B5EF4-FFF2-40B4-BE49-F238E27FC236}">
                <a16:creationId xmlns:a16="http://schemas.microsoft.com/office/drawing/2014/main" xmlns="" id="{F8F50576-0CE5-43C0-BA1C-DC9CD6B54241}"/>
              </a:ext>
            </a:extLst>
          </p:cNvPr>
          <p:cNvSpPr/>
          <p:nvPr/>
        </p:nvSpPr>
        <p:spPr>
          <a:xfrm rot="8695348">
            <a:off x="5127120" y="2570335"/>
            <a:ext cx="151998" cy="55156"/>
          </a:xfrm>
          <a:custGeom>
            <a:avLst/>
            <a:gdLst>
              <a:gd name="connsiteX0" fmla="*/ 0 w 322512"/>
              <a:gd name="connsiteY0" fmla="*/ 107659 h 107659"/>
              <a:gd name="connsiteX1" fmla="*/ 158108 w 322512"/>
              <a:gd name="connsiteY1" fmla="*/ 0 h 107659"/>
              <a:gd name="connsiteX2" fmla="*/ 322512 w 322512"/>
              <a:gd name="connsiteY2" fmla="*/ 107659 h 107659"/>
              <a:gd name="connsiteX3" fmla="*/ 0 w 322512"/>
              <a:gd name="connsiteY3" fmla="*/ 107659 h 107659"/>
              <a:gd name="connsiteX0" fmla="*/ 0 w 322512"/>
              <a:gd name="connsiteY0" fmla="*/ 117031 h 117031"/>
              <a:gd name="connsiteX1" fmla="*/ 153051 w 322512"/>
              <a:gd name="connsiteY1" fmla="*/ 0 h 117031"/>
              <a:gd name="connsiteX2" fmla="*/ 322512 w 322512"/>
              <a:gd name="connsiteY2" fmla="*/ 117031 h 117031"/>
              <a:gd name="connsiteX3" fmla="*/ 0 w 322512"/>
              <a:gd name="connsiteY3" fmla="*/ 117031 h 117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2512" h="117031">
                <a:moveTo>
                  <a:pt x="0" y="117031"/>
                </a:moveTo>
                <a:lnTo>
                  <a:pt x="153051" y="0"/>
                </a:lnTo>
                <a:lnTo>
                  <a:pt x="322512" y="117031"/>
                </a:lnTo>
                <a:lnTo>
                  <a:pt x="0" y="117031"/>
                </a:ln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6" name="等腰三角形 28">
            <a:extLst>
              <a:ext uri="{FF2B5EF4-FFF2-40B4-BE49-F238E27FC236}">
                <a16:creationId xmlns:a16="http://schemas.microsoft.com/office/drawing/2014/main" xmlns="" id="{000F206A-ED66-4D32-AB05-1AC6CE8B6C92}"/>
              </a:ext>
            </a:extLst>
          </p:cNvPr>
          <p:cNvSpPr/>
          <p:nvPr/>
        </p:nvSpPr>
        <p:spPr>
          <a:xfrm rot="8695348">
            <a:off x="5127119" y="3789535"/>
            <a:ext cx="151998" cy="55156"/>
          </a:xfrm>
          <a:custGeom>
            <a:avLst/>
            <a:gdLst>
              <a:gd name="connsiteX0" fmla="*/ 0 w 322512"/>
              <a:gd name="connsiteY0" fmla="*/ 107659 h 107659"/>
              <a:gd name="connsiteX1" fmla="*/ 158108 w 322512"/>
              <a:gd name="connsiteY1" fmla="*/ 0 h 107659"/>
              <a:gd name="connsiteX2" fmla="*/ 322512 w 322512"/>
              <a:gd name="connsiteY2" fmla="*/ 107659 h 107659"/>
              <a:gd name="connsiteX3" fmla="*/ 0 w 322512"/>
              <a:gd name="connsiteY3" fmla="*/ 107659 h 107659"/>
              <a:gd name="connsiteX0" fmla="*/ 0 w 322512"/>
              <a:gd name="connsiteY0" fmla="*/ 117031 h 117031"/>
              <a:gd name="connsiteX1" fmla="*/ 153051 w 322512"/>
              <a:gd name="connsiteY1" fmla="*/ 0 h 117031"/>
              <a:gd name="connsiteX2" fmla="*/ 322512 w 322512"/>
              <a:gd name="connsiteY2" fmla="*/ 117031 h 117031"/>
              <a:gd name="connsiteX3" fmla="*/ 0 w 322512"/>
              <a:gd name="connsiteY3" fmla="*/ 117031 h 117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2512" h="117031">
                <a:moveTo>
                  <a:pt x="0" y="117031"/>
                </a:moveTo>
                <a:lnTo>
                  <a:pt x="153051" y="0"/>
                </a:lnTo>
                <a:lnTo>
                  <a:pt x="322512" y="117031"/>
                </a:lnTo>
                <a:lnTo>
                  <a:pt x="0" y="117031"/>
                </a:ln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7" name="等腰三角形 28">
            <a:extLst>
              <a:ext uri="{FF2B5EF4-FFF2-40B4-BE49-F238E27FC236}">
                <a16:creationId xmlns:a16="http://schemas.microsoft.com/office/drawing/2014/main" xmlns="" id="{75ADEF8B-F118-4FD1-A8DB-0606B7C3CEEA}"/>
              </a:ext>
            </a:extLst>
          </p:cNvPr>
          <p:cNvSpPr/>
          <p:nvPr/>
        </p:nvSpPr>
        <p:spPr>
          <a:xfrm rot="8695348">
            <a:off x="5127119" y="5008734"/>
            <a:ext cx="151998" cy="55156"/>
          </a:xfrm>
          <a:custGeom>
            <a:avLst/>
            <a:gdLst>
              <a:gd name="connsiteX0" fmla="*/ 0 w 322512"/>
              <a:gd name="connsiteY0" fmla="*/ 107659 h 107659"/>
              <a:gd name="connsiteX1" fmla="*/ 158108 w 322512"/>
              <a:gd name="connsiteY1" fmla="*/ 0 h 107659"/>
              <a:gd name="connsiteX2" fmla="*/ 322512 w 322512"/>
              <a:gd name="connsiteY2" fmla="*/ 107659 h 107659"/>
              <a:gd name="connsiteX3" fmla="*/ 0 w 322512"/>
              <a:gd name="connsiteY3" fmla="*/ 107659 h 107659"/>
              <a:gd name="connsiteX0" fmla="*/ 0 w 322512"/>
              <a:gd name="connsiteY0" fmla="*/ 117031 h 117031"/>
              <a:gd name="connsiteX1" fmla="*/ 153051 w 322512"/>
              <a:gd name="connsiteY1" fmla="*/ 0 h 117031"/>
              <a:gd name="connsiteX2" fmla="*/ 322512 w 322512"/>
              <a:gd name="connsiteY2" fmla="*/ 117031 h 117031"/>
              <a:gd name="connsiteX3" fmla="*/ 0 w 322512"/>
              <a:gd name="connsiteY3" fmla="*/ 117031 h 117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2512" h="117031">
                <a:moveTo>
                  <a:pt x="0" y="117031"/>
                </a:moveTo>
                <a:lnTo>
                  <a:pt x="153051" y="0"/>
                </a:lnTo>
                <a:lnTo>
                  <a:pt x="322512" y="117031"/>
                </a:lnTo>
                <a:lnTo>
                  <a:pt x="0" y="117031"/>
                </a:ln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8" name="等腰三角形 28">
            <a:extLst>
              <a:ext uri="{FF2B5EF4-FFF2-40B4-BE49-F238E27FC236}">
                <a16:creationId xmlns:a16="http://schemas.microsoft.com/office/drawing/2014/main" xmlns="" id="{C0C0A5DF-8879-442B-A3D5-61320E84D35C}"/>
              </a:ext>
            </a:extLst>
          </p:cNvPr>
          <p:cNvSpPr/>
          <p:nvPr/>
        </p:nvSpPr>
        <p:spPr>
          <a:xfrm rot="8695348">
            <a:off x="5127118" y="6246983"/>
            <a:ext cx="151998" cy="55156"/>
          </a:xfrm>
          <a:custGeom>
            <a:avLst/>
            <a:gdLst>
              <a:gd name="connsiteX0" fmla="*/ 0 w 322512"/>
              <a:gd name="connsiteY0" fmla="*/ 107659 h 107659"/>
              <a:gd name="connsiteX1" fmla="*/ 158108 w 322512"/>
              <a:gd name="connsiteY1" fmla="*/ 0 h 107659"/>
              <a:gd name="connsiteX2" fmla="*/ 322512 w 322512"/>
              <a:gd name="connsiteY2" fmla="*/ 107659 h 107659"/>
              <a:gd name="connsiteX3" fmla="*/ 0 w 322512"/>
              <a:gd name="connsiteY3" fmla="*/ 107659 h 107659"/>
              <a:gd name="connsiteX0" fmla="*/ 0 w 322512"/>
              <a:gd name="connsiteY0" fmla="*/ 117031 h 117031"/>
              <a:gd name="connsiteX1" fmla="*/ 153051 w 322512"/>
              <a:gd name="connsiteY1" fmla="*/ 0 h 117031"/>
              <a:gd name="connsiteX2" fmla="*/ 322512 w 322512"/>
              <a:gd name="connsiteY2" fmla="*/ 117031 h 117031"/>
              <a:gd name="connsiteX3" fmla="*/ 0 w 322512"/>
              <a:gd name="connsiteY3" fmla="*/ 117031 h 117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2512" h="117031">
                <a:moveTo>
                  <a:pt x="0" y="117031"/>
                </a:moveTo>
                <a:lnTo>
                  <a:pt x="153051" y="0"/>
                </a:lnTo>
                <a:lnTo>
                  <a:pt x="322512" y="117031"/>
                </a:lnTo>
                <a:lnTo>
                  <a:pt x="0" y="117031"/>
                </a:ln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ABF0B1F9-3D24-42FE-9B62-C9328ADEC1B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请在此处输入标题</a:t>
            </a:r>
          </a:p>
        </p:txBody>
      </p:sp>
      <p:pic>
        <p:nvPicPr>
          <p:cNvPr id="7" name="图片占位符 6">
            <a:extLst>
              <a:ext uri="{FF2B5EF4-FFF2-40B4-BE49-F238E27FC236}">
                <a16:creationId xmlns:a16="http://schemas.microsoft.com/office/drawing/2014/main" xmlns="" id="{B2A49774-CE5A-45CE-BC30-D077F35193B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23" r="1012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03122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262"/>
  <p:tag name="KSO_WM_UNIT_TYPE" val="m_h_a"/>
  <p:tag name="KSO_WM_UNIT_INDEX" val="1_1_1"/>
  <p:tag name="KSO_WM_UNIT_ID" val="diagram160262_4*m_h_a*1_1_1"/>
  <p:tag name="KSO_WM_UNIT_CLEAR" val="1"/>
  <p:tag name="KSO_WM_UNIT_LAYERLEVEL" val="1_1_1"/>
  <p:tag name="KSO_WM_UNIT_VALUE" val="15"/>
  <p:tag name="KSO_WM_UNIT_HIGHLIGHT" val="0"/>
  <p:tag name="KSO_WM_UNIT_COMPATIBLE" val="0"/>
  <p:tag name="KSO_WM_DIAGRAM_GROUP_CODE" val="m1-1"/>
  <p:tag name="KSO_WM_UNIT_PRESET_TEXT" val="LOREM &#10;IPSUM"/>
  <p:tag name="KSO_WM_UNIT_FILL_FORE_SCHEMECOLOR_INDEX" val="5"/>
  <p:tag name="KSO_WM_UNIT_FILL_TYPE" val="1"/>
  <p:tag name="KSO_WM_UNIT_TEXT_FILL_FORE_SCHEMECOLOR_INDEX" val="5"/>
  <p:tag name="KSO_WM_UNIT_TEXT_FILL_TYPE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262"/>
  <p:tag name="KSO_WM_UNIT_TYPE" val="m_h_a"/>
  <p:tag name="KSO_WM_UNIT_INDEX" val="1_4_1"/>
  <p:tag name="KSO_WM_UNIT_ID" val="diagram160262_4*m_h_a*1_4_1"/>
  <p:tag name="KSO_WM_UNIT_CLEAR" val="1"/>
  <p:tag name="KSO_WM_UNIT_LAYERLEVEL" val="1_1_1"/>
  <p:tag name="KSO_WM_UNIT_VALUE" val="15"/>
  <p:tag name="KSO_WM_UNIT_HIGHLIGHT" val="0"/>
  <p:tag name="KSO_WM_UNIT_COMPATIBLE" val="0"/>
  <p:tag name="KSO_WM_DIAGRAM_GROUP_CODE" val="m1-1"/>
  <p:tag name="KSO_WM_UNIT_PRESET_TEXT" val="LOREM &#10;IPSUM"/>
  <p:tag name="KSO_WM_UNIT_FILL_FORE_SCHEMECOLOR_INDEX" val="6"/>
  <p:tag name="KSO_WM_UNIT_FILL_TYPE" val="1"/>
  <p:tag name="KSO_WM_UNIT_TEXT_FILL_FORE_SCHEMECOLOR_INDEX" val="6"/>
  <p:tag name="KSO_WM_UNIT_TEXT_FILL_TYPE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262"/>
  <p:tag name="KSO_WM_UNIT_TYPE" val="m_h_a"/>
  <p:tag name="KSO_WM_UNIT_INDEX" val="1_4_1"/>
  <p:tag name="KSO_WM_UNIT_ID" val="diagram160262_4*m_h_a*1_4_1"/>
  <p:tag name="KSO_WM_UNIT_CLEAR" val="1"/>
  <p:tag name="KSO_WM_UNIT_LAYERLEVEL" val="1_1_1"/>
  <p:tag name="KSO_WM_UNIT_VALUE" val="15"/>
  <p:tag name="KSO_WM_UNIT_HIGHLIGHT" val="0"/>
  <p:tag name="KSO_WM_UNIT_COMPATIBLE" val="0"/>
  <p:tag name="KSO_WM_DIAGRAM_GROUP_CODE" val="m1-1"/>
  <p:tag name="KSO_WM_UNIT_PRESET_TEXT" val="LOREM &#10;IPSUM"/>
  <p:tag name="KSO_WM_UNIT_FILL_FORE_SCHEMECOLOR_INDEX" val="6"/>
  <p:tag name="KSO_WM_UNIT_FILL_TYPE" val="1"/>
  <p:tag name="KSO_WM_UNIT_TEXT_FILL_FORE_SCHEMECOLOR_INDEX" val="6"/>
  <p:tag name="KSO_WM_UNIT_TEXT_FILL_TYPE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262"/>
  <p:tag name="KSO_WM_UNIT_TYPE" val="m_h_a"/>
  <p:tag name="KSO_WM_UNIT_INDEX" val="1_1_1"/>
  <p:tag name="KSO_WM_UNIT_ID" val="diagram160262_4*m_h_a*1_1_1"/>
  <p:tag name="KSO_WM_UNIT_CLEAR" val="1"/>
  <p:tag name="KSO_WM_UNIT_LAYERLEVEL" val="1_1_1"/>
  <p:tag name="KSO_WM_UNIT_VALUE" val="15"/>
  <p:tag name="KSO_WM_UNIT_HIGHLIGHT" val="0"/>
  <p:tag name="KSO_WM_UNIT_COMPATIBLE" val="0"/>
  <p:tag name="KSO_WM_DIAGRAM_GROUP_CODE" val="m1-1"/>
  <p:tag name="KSO_WM_UNIT_PRESET_TEXT" val="LOREM &#10;IPSUM"/>
  <p:tag name="KSO_WM_UNIT_FILL_FORE_SCHEMECOLOR_INDEX" val="5"/>
  <p:tag name="KSO_WM_UNIT_FILL_TYPE" val="1"/>
  <p:tag name="KSO_WM_UNIT_TEXT_FILL_FORE_SCHEMECOLOR_INDEX" val="5"/>
  <p:tag name="KSO_WM_UNIT_TEXT_FILL_TYPE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heme/theme1.xml><?xml version="1.0" encoding="utf-8"?>
<a:theme xmlns:a="http://schemas.openxmlformats.org/drawingml/2006/main" name="2_Office 主题​​">
  <a:themeElements>
    <a:clrScheme name="中车">
      <a:dk1>
        <a:sysClr val="windowText" lastClr="000000"/>
      </a:dk1>
      <a:lt1>
        <a:sysClr val="window" lastClr="FFFFFF"/>
      </a:lt1>
      <a:dk2>
        <a:srgbClr val="051441"/>
      </a:dk2>
      <a:lt2>
        <a:srgbClr val="DBEFF9"/>
      </a:lt2>
      <a:accent1>
        <a:srgbClr val="009DD9"/>
      </a:accent1>
      <a:accent2>
        <a:srgbClr val="0BD0D9"/>
      </a:accent2>
      <a:accent3>
        <a:srgbClr val="85DFD0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阿里普惠">
      <a:majorFont>
        <a:latin typeface="阿里巴巴普惠体 B"/>
        <a:ea typeface="阿里巴巴普惠体 B"/>
        <a:cs typeface=""/>
      </a:majorFont>
      <a:minorFont>
        <a:latin typeface="阿里巴巴普惠体 R"/>
        <a:ea typeface="阿里巴巴普惠体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  <a:extLst>
          <a:ext uri="{91240B29-F687-4F45-9708-019B960494DF}">
            <a14:hiddenLine xmlns:a14="http://schemas.microsoft.com/office/drawing/2010/main" w="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14:hiddenLine>
          </a:ext>
        </a:ex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 anchor="t">
        <a:spAutoFit/>
      </a:bodyPr>
      <a:lstStyle>
        <a:defPPr algn="l">
          <a:defRPr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真空白模板.potx" id="{70036B55-D0C6-4D3E-8E08-485F2683F85A}" vid="{5D2E6D73-C0A3-4EBD-A026-BA7C6C476A00}"/>
    </a:ext>
  </a:extLst>
</a:theme>
</file>

<file path=ppt/theme/theme2.xml><?xml version="1.0" encoding="utf-8"?>
<a:theme xmlns:a="http://schemas.openxmlformats.org/drawingml/2006/main" name="Office 主题​​">
  <a:themeElements>
    <a:clrScheme name="理工大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5197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商务风格主题9">
  <a:themeElements>
    <a:clrScheme name="自定义 3">
      <a:dk1>
        <a:sysClr val="windowText" lastClr="000000"/>
      </a:dk1>
      <a:lt1>
        <a:sysClr val="window" lastClr="FFFFFF"/>
      </a:lt1>
      <a:dk2>
        <a:srgbClr val="0F6FC6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阿里巴巴">
      <a:majorFont>
        <a:latin typeface="阿里巴巴普惠体 R"/>
        <a:ea typeface="阿里巴巴普惠体 B"/>
        <a:cs typeface=""/>
      </a:majorFont>
      <a:minorFont>
        <a:latin typeface="阿里巴巴普惠体 R"/>
        <a:ea typeface="阿里巴巴普惠体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商务风格主题9" id="{51C8103F-64A3-468C-B394-2E5D0E24A314}" vid="{4ADD5288-7065-4209-A8A3-71A381D590C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真空白模板</Template>
  <TotalTime>193</TotalTime>
  <Words>2587</Words>
  <Application>Microsoft Office PowerPoint</Application>
  <PresentationFormat>宽屏</PresentationFormat>
  <Paragraphs>333</Paragraphs>
  <Slides>26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26</vt:i4>
      </vt:variant>
    </vt:vector>
  </HeadingPairs>
  <TitlesOfParts>
    <vt:vector size="40" baseType="lpstr">
      <vt:lpstr>Arual</vt:lpstr>
      <vt:lpstr>Roboto Lt</vt:lpstr>
      <vt:lpstr>阿里巴巴普惠体 B</vt:lpstr>
      <vt:lpstr>阿里巴巴普惠体 H</vt:lpstr>
      <vt:lpstr>阿里巴巴普惠体 R</vt:lpstr>
      <vt:lpstr>等线</vt:lpstr>
      <vt:lpstr>思源黑体 CN Medium</vt:lpstr>
      <vt:lpstr>宋体</vt:lpstr>
      <vt:lpstr>微软雅黑</vt:lpstr>
      <vt:lpstr>Arial</vt:lpstr>
      <vt:lpstr>Calibri</vt:lpstr>
      <vt:lpstr>2_Office 主题​​</vt:lpstr>
      <vt:lpstr>Office 主题​​</vt:lpstr>
      <vt:lpstr>商务风格主题9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王牌P计划</dc:creator>
  <cp:keywords>51PPT模板网</cp:keywords>
  <dc:description>www.51pptmoban.com</dc:description>
  <cp:lastModifiedBy>YANGs</cp:lastModifiedBy>
  <cp:revision>65</cp:revision>
  <dcterms:created xsi:type="dcterms:W3CDTF">2019-12-03T13:13:49Z</dcterms:created>
  <dcterms:modified xsi:type="dcterms:W3CDTF">2021-01-03T13:52:02Z</dcterms:modified>
</cp:coreProperties>
</file>