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70" r:id="rId7"/>
    <p:sldId id="260" r:id="rId8"/>
    <p:sldId id="268" r:id="rId9"/>
    <p:sldId id="281" r:id="rId10"/>
    <p:sldId id="261" r:id="rId11"/>
    <p:sldId id="276" r:id="rId12"/>
    <p:sldId id="269" r:id="rId13"/>
    <p:sldId id="274" r:id="rId14"/>
    <p:sldId id="275" r:id="rId15"/>
    <p:sldId id="282" r:id="rId16"/>
    <p:sldId id="279" r:id="rId17"/>
    <p:sldId id="272" r:id="rId18"/>
    <p:sldId id="277" r:id="rId19"/>
    <p:sldId id="278" r:id="rId20"/>
    <p:sldId id="280" r:id="rId21"/>
    <p:sldId id="28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CA4"/>
    <a:srgbClr val="43464F"/>
    <a:srgbClr val="A8A89C"/>
    <a:srgbClr val="C6C6C6"/>
    <a:srgbClr val="282A30"/>
    <a:srgbClr val="FDFDFD"/>
    <a:srgbClr val="27282D"/>
    <a:srgbClr val="B8A78D"/>
    <a:srgbClr val="76644A"/>
    <a:srgbClr val="3B52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091" autoAdjust="0"/>
  </p:normalViewPr>
  <p:slideViewPr>
    <p:cSldViewPr snapToGrid="0" showGuides="1">
      <p:cViewPr varScale="1">
        <p:scale>
          <a:sx n="107" d="100"/>
          <a:sy n="107" d="100"/>
        </p:scale>
        <p:origin x="144" y="162"/>
      </p:cViewPr>
      <p:guideLst>
        <p:guide orient="horz" pos="206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7.xml"/><Relationship Id="rId1" Type="http://schemas.microsoft.com/office/2011/relationships/chartStyle" Target="style7.xml"/><Relationship Id="rId5" Type="http://schemas.openxmlformats.org/officeDocument/2006/relationships/package" Target="../embeddings/Microsoft_Excel____7.xlsx"/><Relationship Id="rId4" Type="http://schemas.openxmlformats.org/officeDocument/2006/relationships/image" Target="../media/image14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204453766587402E-2"/>
          <c:y val="0.105145607013532"/>
          <c:w val="0.68006799901892001"/>
          <c:h val="0.724638460072422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ltDnDiag">
              <a:fgClr>
                <a:srgbClr val="B8A78D"/>
              </a:fgClr>
              <a:bgClr>
                <a:schemeClr val="accent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pattFill prst="dkUpDiag">
              <a:fgClr>
                <a:srgbClr val="B8A78D"/>
              </a:fgClr>
              <a:bgClr>
                <a:srgbClr val="DDCCA4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8"/>
        <c:overlap val="-21"/>
        <c:axId val="-732834304"/>
        <c:axId val="-732666880"/>
      </c:barChart>
      <c:catAx>
        <c:axId val="-73283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732666880"/>
        <c:crosses val="autoZero"/>
        <c:auto val="1"/>
        <c:lblAlgn val="ctr"/>
        <c:lblOffset val="100"/>
        <c:noMultiLvlLbl val="0"/>
      </c:catAx>
      <c:valAx>
        <c:axId val="-732666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3283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B8A78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百分比</c:v>
                </c:pt>
                <c:pt idx="1">
                  <c:v>余下（自动计算）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CCA4"/>
              </a:solidFill>
              <a:ln w="76200" cap="rnd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余下（自动计算，无需修改)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CCA4"/>
              </a:solidFill>
              <a:ln w="76200" cap="rnd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余下（自动计算，无需修改)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CCA4"/>
              </a:solidFill>
              <a:ln w="76200" cap="rnd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余下（自动计算，无需修改)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CCA4"/>
              </a:solidFill>
              <a:ln w="76200" cap="rnd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余下（自动计算，无需修改)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辅助列（请勿改动)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0.25"/>
          </c:pictureOption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7.2</c:v>
                </c:pt>
                <c:pt idx="1">
                  <c:v>7.2</c:v>
                </c:pt>
                <c:pt idx="2">
                  <c:v>7.2</c:v>
                </c:pt>
                <c:pt idx="3">
                  <c:v>7.2</c:v>
                </c:pt>
                <c:pt idx="4">
                  <c:v>7.2</c:v>
                </c:pt>
                <c:pt idx="5">
                  <c:v>7.2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在这里输入您的数据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0.2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0.25"/>
            </c:pictureOptions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7"/>
        <c:overlap val="100"/>
        <c:axId val="-732664704"/>
        <c:axId val="-733043152"/>
      </c:barChart>
      <c:catAx>
        <c:axId val="-732664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33043152"/>
        <c:crosses val="autoZero"/>
        <c:auto val="1"/>
        <c:lblAlgn val="ctr"/>
        <c:lblOffset val="100"/>
        <c:noMultiLvlLbl val="0"/>
      </c:catAx>
      <c:valAx>
        <c:axId val="-733043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32664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B8A78D"/>
              </a:solidFill>
              <a:round/>
              <a:tailEnd type="arrow"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  <c:pt idx="5">
                  <c:v>6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  <a:tailEnd type="arrow"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  <c:smooth val="1"/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rgbClr val="DDCCA4"/>
              </a:solidFill>
              <a:round/>
              <a:tailEnd type="arrow"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  <c:pt idx="0">
                  <c:v>7</c:v>
                </c:pt>
                <c:pt idx="1">
                  <c:v>6</c:v>
                </c:pt>
                <c:pt idx="2">
                  <c:v>4</c:v>
                </c:pt>
                <c:pt idx="3">
                  <c:v>6</c:v>
                </c:pt>
                <c:pt idx="4">
                  <c:v>4</c:v>
                </c:pt>
                <c:pt idx="5">
                  <c:v>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746124640"/>
        <c:axId val="-176251600"/>
      </c:lineChart>
      <c:catAx>
        <c:axId val="-746124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DDCCA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6251600"/>
        <c:crosses val="autoZero"/>
        <c:auto val="1"/>
        <c:lblAlgn val="ctr"/>
        <c:lblOffset val="100"/>
        <c:noMultiLvlLbl val="0"/>
      </c:catAx>
      <c:valAx>
        <c:axId val="-176251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46124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6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957F-0D44-4A18-829C-722ED7420F7C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79911" y="723900"/>
            <a:ext cx="11032179" cy="5410200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2343150" y="2041978"/>
            <a:ext cx="750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accent1">
                    <a:alpha val="59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YEAR END SUMMARY OF XIAOQINGXIN LITERARY STYLE</a:t>
            </a:r>
            <a:endParaRPr lang="zh-CN" altLang="en-US" sz="1600" dirty="0">
              <a:solidFill>
                <a:schemeClr val="accent1">
                  <a:alpha val="59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057400" y="2404792"/>
            <a:ext cx="8077200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小清新文艺风年终总结</a:t>
            </a:r>
            <a:endParaRPr lang="zh-CN" altLang="en-US" sz="4800" dirty="0">
              <a:solidFill>
                <a:schemeClr val="accent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6128" cy="30135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60" y="0"/>
            <a:ext cx="2529839" cy="28131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8481"/>
            <a:ext cx="2939049" cy="25095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0" y="4052522"/>
            <a:ext cx="2641599" cy="2805524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4084320" y="3663902"/>
            <a:ext cx="4312920" cy="7772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模板网</a:t>
            </a:r>
            <a:endParaRPr lang="zh-CN" altLang="en-US" dirty="0">
              <a:solidFill>
                <a:srgbClr val="43464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91520" y="1851702"/>
            <a:ext cx="9496611" cy="3681839"/>
            <a:chOff x="1228020" y="1997304"/>
            <a:chExt cx="9496611" cy="3681839"/>
          </a:xfrm>
        </p:grpSpPr>
        <p:grpSp>
          <p:nvGrpSpPr>
            <p:cNvPr id="12" name="淘宝店chenying0907 11"/>
            <p:cNvGrpSpPr/>
            <p:nvPr/>
          </p:nvGrpSpPr>
          <p:grpSpPr>
            <a:xfrm>
              <a:off x="1306608" y="1997304"/>
              <a:ext cx="1761252" cy="1761248"/>
              <a:chOff x="1420098" y="2452604"/>
              <a:chExt cx="1761252" cy="1761248"/>
            </a:xfrm>
          </p:grpSpPr>
          <p:grpSp>
            <p:nvGrpSpPr>
              <p:cNvPr id="29" name="淘宝店chenying0907 28"/>
              <p:cNvGrpSpPr/>
              <p:nvPr/>
            </p:nvGrpSpPr>
            <p:grpSpPr>
              <a:xfrm>
                <a:off x="1420098" y="2452604"/>
                <a:ext cx="1761252" cy="1761248"/>
                <a:chOff x="4809572" y="921065"/>
                <a:chExt cx="3096472" cy="3096470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4943153" y="1054645"/>
                  <a:ext cx="2829309" cy="2829309"/>
                </a:xfrm>
                <a:prstGeom prst="ellipse">
                  <a:avLst/>
                </a:prstGeom>
                <a:solidFill>
                  <a:srgbClr val="DDCCA4"/>
                </a:solidFill>
                <a:ln w="76200">
                  <a:solidFill>
                    <a:srgbClr val="B8A78D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4809572" y="921065"/>
                  <a:ext cx="3096472" cy="3096470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Freeform 51"/>
              <p:cNvSpPr>
                <a:spLocks noEditPoints="1"/>
              </p:cNvSpPr>
              <p:nvPr/>
            </p:nvSpPr>
            <p:spPr bwMode="auto">
              <a:xfrm>
                <a:off x="1923834" y="2960915"/>
                <a:ext cx="753780" cy="704494"/>
              </a:xfrm>
              <a:custGeom>
                <a:avLst/>
                <a:gdLst>
                  <a:gd name="T0" fmla="*/ 12 w 110"/>
                  <a:gd name="T1" fmla="*/ 5 h 103"/>
                  <a:gd name="T2" fmla="*/ 92 w 110"/>
                  <a:gd name="T3" fmla="*/ 19 h 103"/>
                  <a:gd name="T4" fmla="*/ 106 w 110"/>
                  <a:gd name="T5" fmla="*/ 22 h 103"/>
                  <a:gd name="T6" fmla="*/ 110 w 110"/>
                  <a:gd name="T7" fmla="*/ 31 h 103"/>
                  <a:gd name="T8" fmla="*/ 106 w 110"/>
                  <a:gd name="T9" fmla="*/ 94 h 103"/>
                  <a:gd name="T10" fmla="*/ 98 w 110"/>
                  <a:gd name="T11" fmla="*/ 97 h 103"/>
                  <a:gd name="T12" fmla="*/ 85 w 110"/>
                  <a:gd name="T13" fmla="*/ 103 h 103"/>
                  <a:gd name="T14" fmla="*/ 25 w 110"/>
                  <a:gd name="T15" fmla="*/ 97 h 103"/>
                  <a:gd name="T16" fmla="*/ 13 w 110"/>
                  <a:gd name="T17" fmla="*/ 103 h 103"/>
                  <a:gd name="T18" fmla="*/ 4 w 110"/>
                  <a:gd name="T19" fmla="*/ 94 h 103"/>
                  <a:gd name="T20" fmla="*/ 0 w 110"/>
                  <a:gd name="T21" fmla="*/ 31 h 103"/>
                  <a:gd name="T22" fmla="*/ 4 w 110"/>
                  <a:gd name="T23" fmla="*/ 22 h 103"/>
                  <a:gd name="T24" fmla="*/ 60 w 110"/>
                  <a:gd name="T25" fmla="*/ 19 h 103"/>
                  <a:gd name="T26" fmla="*/ 51 w 110"/>
                  <a:gd name="T27" fmla="*/ 58 h 103"/>
                  <a:gd name="T28" fmla="*/ 94 w 110"/>
                  <a:gd name="T29" fmla="*/ 58 h 103"/>
                  <a:gd name="T30" fmla="*/ 19 w 110"/>
                  <a:gd name="T31" fmla="*/ 72 h 103"/>
                  <a:gd name="T32" fmla="*/ 44 w 110"/>
                  <a:gd name="T33" fmla="*/ 77 h 103"/>
                  <a:gd name="T34" fmla="*/ 19 w 110"/>
                  <a:gd name="T35" fmla="*/ 72 h 103"/>
                  <a:gd name="T36" fmla="*/ 19 w 110"/>
                  <a:gd name="T37" fmla="*/ 67 h 103"/>
                  <a:gd name="T38" fmla="*/ 44 w 110"/>
                  <a:gd name="T39" fmla="*/ 61 h 103"/>
                  <a:gd name="T40" fmla="*/ 19 w 110"/>
                  <a:gd name="T41" fmla="*/ 50 h 103"/>
                  <a:gd name="T42" fmla="*/ 44 w 110"/>
                  <a:gd name="T43" fmla="*/ 56 h 103"/>
                  <a:gd name="T44" fmla="*/ 19 w 110"/>
                  <a:gd name="T45" fmla="*/ 50 h 103"/>
                  <a:gd name="T46" fmla="*/ 19 w 110"/>
                  <a:gd name="T47" fmla="*/ 46 h 103"/>
                  <a:gd name="T48" fmla="*/ 44 w 110"/>
                  <a:gd name="T49" fmla="*/ 40 h 103"/>
                  <a:gd name="T50" fmla="*/ 73 w 110"/>
                  <a:gd name="T51" fmla="*/ 51 h 103"/>
                  <a:gd name="T52" fmla="*/ 73 w 110"/>
                  <a:gd name="T53" fmla="*/ 66 h 103"/>
                  <a:gd name="T54" fmla="*/ 73 w 110"/>
                  <a:gd name="T55" fmla="*/ 51 h 103"/>
                  <a:gd name="T56" fmla="*/ 13 w 110"/>
                  <a:gd name="T57" fmla="*/ 29 h 103"/>
                  <a:gd name="T58" fmla="*/ 11 w 110"/>
                  <a:gd name="T59" fmla="*/ 30 h 103"/>
                  <a:gd name="T60" fmla="*/ 11 w 110"/>
                  <a:gd name="T61" fmla="*/ 85 h 103"/>
                  <a:gd name="T62" fmla="*/ 13 w 110"/>
                  <a:gd name="T63" fmla="*/ 87 h 103"/>
                  <a:gd name="T64" fmla="*/ 99 w 110"/>
                  <a:gd name="T65" fmla="*/ 86 h 103"/>
                  <a:gd name="T66" fmla="*/ 99 w 110"/>
                  <a:gd name="T67" fmla="*/ 85 h 103"/>
                  <a:gd name="T68" fmla="*/ 99 w 110"/>
                  <a:gd name="T69" fmla="*/ 3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03">
                    <a:moveTo>
                      <a:pt x="60" y="19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100" y="19"/>
                      <a:pt x="104" y="20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8" y="25"/>
                      <a:pt x="110" y="28"/>
                      <a:pt x="110" y="31"/>
                    </a:cubicBezTo>
                    <a:cubicBezTo>
                      <a:pt x="110" y="85"/>
                      <a:pt x="110" y="85"/>
                      <a:pt x="110" y="85"/>
                    </a:cubicBezTo>
                    <a:cubicBezTo>
                      <a:pt x="110" y="88"/>
                      <a:pt x="108" y="91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4" y="96"/>
                      <a:pt x="101" y="97"/>
                      <a:pt x="98" y="97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9" y="97"/>
                      <a:pt x="6" y="96"/>
                      <a:pt x="4" y="94"/>
                    </a:cubicBezTo>
                    <a:cubicBezTo>
                      <a:pt x="2" y="91"/>
                      <a:pt x="0" y="88"/>
                      <a:pt x="0" y="8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8"/>
                      <a:pt x="2" y="2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6" y="20"/>
                      <a:pt x="10" y="19"/>
                      <a:pt x="13" y="19"/>
                    </a:cubicBezTo>
                    <a:cubicBezTo>
                      <a:pt x="60" y="19"/>
                      <a:pt x="60" y="19"/>
                      <a:pt x="60" y="19"/>
                    </a:cubicBezTo>
                    <a:close/>
                    <a:moveTo>
                      <a:pt x="73" y="37"/>
                    </a:moveTo>
                    <a:cubicBezTo>
                      <a:pt x="61" y="37"/>
                      <a:pt x="51" y="46"/>
                      <a:pt x="51" y="58"/>
                    </a:cubicBezTo>
                    <a:cubicBezTo>
                      <a:pt x="51" y="70"/>
                      <a:pt x="61" y="79"/>
                      <a:pt x="73" y="79"/>
                    </a:cubicBezTo>
                    <a:cubicBezTo>
                      <a:pt x="84" y="79"/>
                      <a:pt x="94" y="70"/>
                      <a:pt x="94" y="58"/>
                    </a:cubicBezTo>
                    <a:cubicBezTo>
                      <a:pt x="94" y="46"/>
                      <a:pt x="84" y="37"/>
                      <a:pt x="73" y="37"/>
                    </a:cubicBezTo>
                    <a:close/>
                    <a:moveTo>
                      <a:pt x="19" y="72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19" y="72"/>
                      <a:pt x="19" y="72"/>
                      <a:pt x="19" y="72"/>
                    </a:cubicBezTo>
                    <a:close/>
                    <a:moveTo>
                      <a:pt x="19" y="61"/>
                    </a:moveTo>
                    <a:cubicBezTo>
                      <a:pt x="19" y="67"/>
                      <a:pt x="19" y="67"/>
                      <a:pt x="19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19" y="61"/>
                      <a:pt x="19" y="61"/>
                      <a:pt x="19" y="61"/>
                    </a:cubicBezTo>
                    <a:close/>
                    <a:moveTo>
                      <a:pt x="19" y="50"/>
                    </a:moveTo>
                    <a:cubicBezTo>
                      <a:pt x="19" y="56"/>
                      <a:pt x="19" y="56"/>
                      <a:pt x="19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9" y="50"/>
                      <a:pt x="19" y="50"/>
                      <a:pt x="19" y="50"/>
                    </a:cubicBezTo>
                    <a:close/>
                    <a:moveTo>
                      <a:pt x="19" y="40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19" y="40"/>
                      <a:pt x="19" y="40"/>
                      <a:pt x="19" y="40"/>
                    </a:cubicBezTo>
                    <a:close/>
                    <a:moveTo>
                      <a:pt x="73" y="51"/>
                    </a:moveTo>
                    <a:cubicBezTo>
                      <a:pt x="68" y="51"/>
                      <a:pt x="65" y="54"/>
                      <a:pt x="65" y="58"/>
                    </a:cubicBezTo>
                    <a:cubicBezTo>
                      <a:pt x="65" y="62"/>
                      <a:pt x="68" y="66"/>
                      <a:pt x="73" y="66"/>
                    </a:cubicBezTo>
                    <a:cubicBezTo>
                      <a:pt x="77" y="66"/>
                      <a:pt x="80" y="62"/>
                      <a:pt x="80" y="58"/>
                    </a:cubicBezTo>
                    <a:cubicBezTo>
                      <a:pt x="80" y="54"/>
                      <a:pt x="77" y="51"/>
                      <a:pt x="73" y="51"/>
                    </a:cubicBezTo>
                    <a:close/>
                    <a:moveTo>
                      <a:pt x="97" y="29"/>
                    </a:move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1"/>
                      <a:pt x="11" y="31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5"/>
                      <a:pt x="11" y="86"/>
                      <a:pt x="11" y="86"/>
                    </a:cubicBezTo>
                    <a:cubicBezTo>
                      <a:pt x="12" y="87"/>
                      <a:pt x="12" y="87"/>
                      <a:pt x="13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8" y="87"/>
                      <a:pt x="98" y="87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5"/>
                      <a:pt x="99" y="85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0"/>
                      <a:pt x="99" y="30"/>
                    </a:cubicBezTo>
                    <a:cubicBezTo>
                      <a:pt x="98" y="29"/>
                      <a:pt x="98" y="29"/>
                      <a:pt x="97" y="29"/>
                    </a:cubicBezTo>
                    <a:close/>
                  </a:path>
                </a:pathLst>
              </a:custGeom>
              <a:solidFill>
                <a:srgbClr val="4346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淘宝店chenying0907 12"/>
            <p:cNvGrpSpPr/>
            <p:nvPr/>
          </p:nvGrpSpPr>
          <p:grpSpPr>
            <a:xfrm>
              <a:off x="1610455" y="3876324"/>
              <a:ext cx="1153558" cy="314058"/>
              <a:chOff x="2945050" y="5070738"/>
              <a:chExt cx="1516063" cy="412750"/>
            </a:xfrm>
            <a:solidFill>
              <a:schemeClr val="accent1"/>
            </a:solidFill>
          </p:grpSpPr>
          <p:sp>
            <p:nvSpPr>
              <p:cNvPr id="14" name="Freeform 12"/>
              <p:cNvSpPr>
                <a:spLocks noEditPoints="1"/>
              </p:cNvSpPr>
              <p:nvPr/>
            </p:nvSpPr>
            <p:spPr bwMode="auto">
              <a:xfrm>
                <a:off x="2945050" y="5070738"/>
                <a:ext cx="1516063" cy="412750"/>
              </a:xfrm>
              <a:custGeom>
                <a:avLst/>
                <a:gdLst>
                  <a:gd name="T0" fmla="*/ 174 w 403"/>
                  <a:gd name="T1" fmla="*/ 76 h 109"/>
                  <a:gd name="T2" fmla="*/ 163 w 403"/>
                  <a:gd name="T3" fmla="*/ 93 h 109"/>
                  <a:gd name="T4" fmla="*/ 156 w 403"/>
                  <a:gd name="T5" fmla="*/ 92 h 109"/>
                  <a:gd name="T6" fmla="*/ 153 w 403"/>
                  <a:gd name="T7" fmla="*/ 85 h 109"/>
                  <a:gd name="T8" fmla="*/ 152 w 403"/>
                  <a:gd name="T9" fmla="*/ 82 h 109"/>
                  <a:gd name="T10" fmla="*/ 102 w 403"/>
                  <a:gd name="T11" fmla="*/ 58 h 109"/>
                  <a:gd name="T12" fmla="*/ 118 w 403"/>
                  <a:gd name="T13" fmla="*/ 57 h 109"/>
                  <a:gd name="T14" fmla="*/ 140 w 403"/>
                  <a:gd name="T15" fmla="*/ 27 h 109"/>
                  <a:gd name="T16" fmla="*/ 150 w 403"/>
                  <a:gd name="T17" fmla="*/ 23 h 109"/>
                  <a:gd name="T18" fmla="*/ 87 w 403"/>
                  <a:gd name="T19" fmla="*/ 47 h 109"/>
                  <a:gd name="T20" fmla="*/ 74 w 403"/>
                  <a:gd name="T21" fmla="*/ 30 h 109"/>
                  <a:gd name="T22" fmla="*/ 64 w 403"/>
                  <a:gd name="T23" fmla="*/ 42 h 109"/>
                  <a:gd name="T24" fmla="*/ 20 w 403"/>
                  <a:gd name="T25" fmla="*/ 22 h 109"/>
                  <a:gd name="T26" fmla="*/ 37 w 403"/>
                  <a:gd name="T27" fmla="*/ 7 h 109"/>
                  <a:gd name="T28" fmla="*/ 164 w 403"/>
                  <a:gd name="T29" fmla="*/ 24 h 109"/>
                  <a:gd name="T30" fmla="*/ 186 w 403"/>
                  <a:gd name="T31" fmla="*/ 44 h 109"/>
                  <a:gd name="T32" fmla="*/ 185 w 403"/>
                  <a:gd name="T33" fmla="*/ 37 h 109"/>
                  <a:gd name="T34" fmla="*/ 218 w 403"/>
                  <a:gd name="T35" fmla="*/ 37 h 109"/>
                  <a:gd name="T36" fmla="*/ 233 w 403"/>
                  <a:gd name="T37" fmla="*/ 30 h 109"/>
                  <a:gd name="T38" fmla="*/ 240 w 403"/>
                  <a:gd name="T39" fmla="*/ 23 h 109"/>
                  <a:gd name="T40" fmla="*/ 378 w 403"/>
                  <a:gd name="T41" fmla="*/ 2 h 109"/>
                  <a:gd name="T42" fmla="*/ 384 w 403"/>
                  <a:gd name="T43" fmla="*/ 22 h 109"/>
                  <a:gd name="T44" fmla="*/ 345 w 403"/>
                  <a:gd name="T45" fmla="*/ 35 h 109"/>
                  <a:gd name="T46" fmla="*/ 328 w 403"/>
                  <a:gd name="T47" fmla="*/ 31 h 109"/>
                  <a:gd name="T48" fmla="*/ 339 w 403"/>
                  <a:gd name="T49" fmla="*/ 35 h 109"/>
                  <a:gd name="T50" fmla="*/ 250 w 403"/>
                  <a:gd name="T51" fmla="*/ 39 h 109"/>
                  <a:gd name="T52" fmla="*/ 263 w 403"/>
                  <a:gd name="T53" fmla="*/ 27 h 109"/>
                  <a:gd name="T54" fmla="*/ 298 w 403"/>
                  <a:gd name="T55" fmla="*/ 52 h 109"/>
                  <a:gd name="T56" fmla="*/ 305 w 403"/>
                  <a:gd name="T57" fmla="*/ 51 h 109"/>
                  <a:gd name="T58" fmla="*/ 287 w 403"/>
                  <a:gd name="T59" fmla="*/ 56 h 109"/>
                  <a:gd name="T60" fmla="*/ 243 w 403"/>
                  <a:gd name="T61" fmla="*/ 92 h 109"/>
                  <a:gd name="T62" fmla="*/ 242 w 403"/>
                  <a:gd name="T63" fmla="*/ 79 h 109"/>
                  <a:gd name="T64" fmla="*/ 231 w 403"/>
                  <a:gd name="T65" fmla="*/ 86 h 109"/>
                  <a:gd name="T66" fmla="*/ 203 w 403"/>
                  <a:gd name="T67" fmla="*/ 93 h 109"/>
                  <a:gd name="T68" fmla="*/ 202 w 403"/>
                  <a:gd name="T69" fmla="*/ 75 h 109"/>
                  <a:gd name="T70" fmla="*/ 228 w 403"/>
                  <a:gd name="T71" fmla="*/ 76 h 109"/>
                  <a:gd name="T72" fmla="*/ 197 w 403"/>
                  <a:gd name="T73" fmla="*/ 49 h 109"/>
                  <a:gd name="T74" fmla="*/ 268 w 403"/>
                  <a:gd name="T75" fmla="*/ 75 h 109"/>
                  <a:gd name="T76" fmla="*/ 215 w 403"/>
                  <a:gd name="T77" fmla="*/ 50 h 109"/>
                  <a:gd name="T78" fmla="*/ 225 w 403"/>
                  <a:gd name="T79" fmla="*/ 61 h 109"/>
                  <a:gd name="T80" fmla="*/ 234 w 403"/>
                  <a:gd name="T81" fmla="*/ 53 h 109"/>
                  <a:gd name="T82" fmla="*/ 279 w 403"/>
                  <a:gd name="T83" fmla="*/ 65 h 109"/>
                  <a:gd name="T84" fmla="*/ 261 w 403"/>
                  <a:gd name="T85" fmla="*/ 76 h 109"/>
                  <a:gd name="T86" fmla="*/ 150 w 403"/>
                  <a:gd name="T87" fmla="*/ 19 h 109"/>
                  <a:gd name="T88" fmla="*/ 131 w 403"/>
                  <a:gd name="T89" fmla="*/ 67 h 109"/>
                  <a:gd name="T90" fmla="*/ 138 w 403"/>
                  <a:gd name="T91" fmla="*/ 65 h 109"/>
                  <a:gd name="T92" fmla="*/ 134 w 403"/>
                  <a:gd name="T93" fmla="*/ 67 h 109"/>
                  <a:gd name="T94" fmla="*/ 137 w 403"/>
                  <a:gd name="T95" fmla="*/ 52 h 109"/>
                  <a:gd name="T96" fmla="*/ 181 w 403"/>
                  <a:gd name="T97" fmla="*/ 58 h 109"/>
                  <a:gd name="T98" fmla="*/ 170 w 403"/>
                  <a:gd name="T99" fmla="*/ 56 h 109"/>
                  <a:gd name="T100" fmla="*/ 177 w 403"/>
                  <a:gd name="T101" fmla="*/ 60 h 109"/>
                  <a:gd name="T102" fmla="*/ 187 w 403"/>
                  <a:gd name="T103" fmla="*/ 5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3" h="109">
                    <a:moveTo>
                      <a:pt x="199" y="59"/>
                    </a:moveTo>
                    <a:cubicBezTo>
                      <a:pt x="199" y="55"/>
                      <a:pt x="196" y="52"/>
                      <a:pt x="192" y="51"/>
                    </a:cubicBezTo>
                    <a:cubicBezTo>
                      <a:pt x="188" y="51"/>
                      <a:pt x="186" y="53"/>
                      <a:pt x="184" y="56"/>
                    </a:cubicBezTo>
                    <a:cubicBezTo>
                      <a:pt x="184" y="58"/>
                      <a:pt x="183" y="60"/>
                      <a:pt x="183" y="62"/>
                    </a:cubicBezTo>
                    <a:cubicBezTo>
                      <a:pt x="183" y="68"/>
                      <a:pt x="180" y="73"/>
                      <a:pt x="174" y="76"/>
                    </a:cubicBezTo>
                    <a:cubicBezTo>
                      <a:pt x="175" y="76"/>
                      <a:pt x="177" y="77"/>
                      <a:pt x="178" y="77"/>
                    </a:cubicBezTo>
                    <a:cubicBezTo>
                      <a:pt x="172" y="78"/>
                      <a:pt x="166" y="78"/>
                      <a:pt x="160" y="78"/>
                    </a:cubicBezTo>
                    <a:cubicBezTo>
                      <a:pt x="160" y="79"/>
                      <a:pt x="160" y="79"/>
                      <a:pt x="160" y="80"/>
                    </a:cubicBezTo>
                    <a:cubicBezTo>
                      <a:pt x="161" y="81"/>
                      <a:pt x="163" y="82"/>
                      <a:pt x="164" y="83"/>
                    </a:cubicBezTo>
                    <a:cubicBezTo>
                      <a:pt x="166" y="86"/>
                      <a:pt x="165" y="91"/>
                      <a:pt x="163" y="93"/>
                    </a:cubicBezTo>
                    <a:cubicBezTo>
                      <a:pt x="160" y="96"/>
                      <a:pt x="153" y="97"/>
                      <a:pt x="151" y="94"/>
                    </a:cubicBezTo>
                    <a:cubicBezTo>
                      <a:pt x="150" y="92"/>
                      <a:pt x="149" y="88"/>
                      <a:pt x="150" y="87"/>
                    </a:cubicBezTo>
                    <a:cubicBezTo>
                      <a:pt x="151" y="85"/>
                      <a:pt x="154" y="84"/>
                      <a:pt x="157" y="84"/>
                    </a:cubicBezTo>
                    <a:cubicBezTo>
                      <a:pt x="158" y="84"/>
                      <a:pt x="159" y="87"/>
                      <a:pt x="159" y="89"/>
                    </a:cubicBezTo>
                    <a:cubicBezTo>
                      <a:pt x="159" y="90"/>
                      <a:pt x="157" y="91"/>
                      <a:pt x="156" y="92"/>
                    </a:cubicBezTo>
                    <a:cubicBezTo>
                      <a:pt x="155" y="92"/>
                      <a:pt x="154" y="90"/>
                      <a:pt x="153" y="89"/>
                    </a:cubicBezTo>
                    <a:cubicBezTo>
                      <a:pt x="153" y="89"/>
                      <a:pt x="154" y="88"/>
                      <a:pt x="154" y="88"/>
                    </a:cubicBezTo>
                    <a:cubicBezTo>
                      <a:pt x="155" y="89"/>
                      <a:pt x="155" y="89"/>
                      <a:pt x="157" y="91"/>
                    </a:cubicBezTo>
                    <a:cubicBezTo>
                      <a:pt x="157" y="89"/>
                      <a:pt x="158" y="87"/>
                      <a:pt x="157" y="86"/>
                    </a:cubicBezTo>
                    <a:cubicBezTo>
                      <a:pt x="156" y="85"/>
                      <a:pt x="154" y="85"/>
                      <a:pt x="153" y="85"/>
                    </a:cubicBezTo>
                    <a:cubicBezTo>
                      <a:pt x="152" y="86"/>
                      <a:pt x="151" y="89"/>
                      <a:pt x="151" y="90"/>
                    </a:cubicBezTo>
                    <a:cubicBezTo>
                      <a:pt x="152" y="92"/>
                      <a:pt x="154" y="93"/>
                      <a:pt x="156" y="93"/>
                    </a:cubicBezTo>
                    <a:cubicBezTo>
                      <a:pt x="158" y="93"/>
                      <a:pt x="161" y="91"/>
                      <a:pt x="162" y="90"/>
                    </a:cubicBezTo>
                    <a:cubicBezTo>
                      <a:pt x="162" y="88"/>
                      <a:pt x="162" y="86"/>
                      <a:pt x="161" y="84"/>
                    </a:cubicBezTo>
                    <a:cubicBezTo>
                      <a:pt x="159" y="81"/>
                      <a:pt x="155" y="81"/>
                      <a:pt x="152" y="82"/>
                    </a:cubicBezTo>
                    <a:cubicBezTo>
                      <a:pt x="148" y="82"/>
                      <a:pt x="145" y="84"/>
                      <a:pt x="142" y="84"/>
                    </a:cubicBezTo>
                    <a:cubicBezTo>
                      <a:pt x="130" y="86"/>
                      <a:pt x="123" y="80"/>
                      <a:pt x="121" y="69"/>
                    </a:cubicBezTo>
                    <a:cubicBezTo>
                      <a:pt x="120" y="63"/>
                      <a:pt x="117" y="58"/>
                      <a:pt x="112" y="54"/>
                    </a:cubicBezTo>
                    <a:cubicBezTo>
                      <a:pt x="111" y="52"/>
                      <a:pt x="107" y="52"/>
                      <a:pt x="105" y="53"/>
                    </a:cubicBezTo>
                    <a:cubicBezTo>
                      <a:pt x="104" y="53"/>
                      <a:pt x="103" y="56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1" y="56"/>
                      <a:pt x="101" y="55"/>
                      <a:pt x="100" y="53"/>
                    </a:cubicBezTo>
                    <a:cubicBezTo>
                      <a:pt x="100" y="53"/>
                      <a:pt x="101" y="52"/>
                      <a:pt x="101" y="52"/>
                    </a:cubicBezTo>
                    <a:cubicBezTo>
                      <a:pt x="101" y="52"/>
                      <a:pt x="102" y="53"/>
                      <a:pt x="102" y="52"/>
                    </a:cubicBezTo>
                    <a:cubicBezTo>
                      <a:pt x="110" y="48"/>
                      <a:pt x="114" y="49"/>
                      <a:pt x="118" y="57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22" y="56"/>
                      <a:pt x="125" y="53"/>
                      <a:pt x="127" y="49"/>
                    </a:cubicBezTo>
                    <a:cubicBezTo>
                      <a:pt x="121" y="45"/>
                      <a:pt x="116" y="39"/>
                      <a:pt x="119" y="31"/>
                    </a:cubicBezTo>
                    <a:cubicBezTo>
                      <a:pt x="120" y="26"/>
                      <a:pt x="125" y="23"/>
                      <a:pt x="130" y="23"/>
                    </a:cubicBezTo>
                    <a:cubicBezTo>
                      <a:pt x="133" y="22"/>
                      <a:pt x="137" y="23"/>
                      <a:pt x="140" y="27"/>
                    </a:cubicBezTo>
                    <a:cubicBezTo>
                      <a:pt x="139" y="27"/>
                      <a:pt x="138" y="27"/>
                      <a:pt x="138" y="27"/>
                    </a:cubicBezTo>
                    <a:cubicBezTo>
                      <a:pt x="131" y="25"/>
                      <a:pt x="126" y="26"/>
                      <a:pt x="124" y="31"/>
                    </a:cubicBezTo>
                    <a:cubicBezTo>
                      <a:pt x="122" y="37"/>
                      <a:pt x="127" y="45"/>
                      <a:pt x="132" y="47"/>
                    </a:cubicBezTo>
                    <a:cubicBezTo>
                      <a:pt x="141" y="50"/>
                      <a:pt x="149" y="47"/>
                      <a:pt x="152" y="40"/>
                    </a:cubicBezTo>
                    <a:cubicBezTo>
                      <a:pt x="156" y="34"/>
                      <a:pt x="155" y="28"/>
                      <a:pt x="150" y="23"/>
                    </a:cubicBezTo>
                    <a:cubicBezTo>
                      <a:pt x="143" y="15"/>
                      <a:pt x="134" y="12"/>
                      <a:pt x="124" y="9"/>
                    </a:cubicBezTo>
                    <a:cubicBezTo>
                      <a:pt x="110" y="6"/>
                      <a:pt x="97" y="5"/>
                      <a:pt x="84" y="8"/>
                    </a:cubicBezTo>
                    <a:cubicBezTo>
                      <a:pt x="75" y="11"/>
                      <a:pt x="67" y="15"/>
                      <a:pt x="64" y="24"/>
                    </a:cubicBezTo>
                    <a:cubicBezTo>
                      <a:pt x="62" y="30"/>
                      <a:pt x="62" y="35"/>
                      <a:pt x="67" y="39"/>
                    </a:cubicBezTo>
                    <a:cubicBezTo>
                      <a:pt x="72" y="44"/>
                      <a:pt x="78" y="49"/>
                      <a:pt x="87" y="47"/>
                    </a:cubicBezTo>
                    <a:cubicBezTo>
                      <a:pt x="92" y="45"/>
                      <a:pt x="95" y="41"/>
                      <a:pt x="96" y="36"/>
                    </a:cubicBezTo>
                    <a:cubicBezTo>
                      <a:pt x="96" y="31"/>
                      <a:pt x="94" y="26"/>
                      <a:pt x="89" y="23"/>
                    </a:cubicBezTo>
                    <a:cubicBezTo>
                      <a:pt x="85" y="20"/>
                      <a:pt x="80" y="22"/>
                      <a:pt x="77" y="27"/>
                    </a:cubicBezTo>
                    <a:cubicBezTo>
                      <a:pt x="76" y="28"/>
                      <a:pt x="76" y="29"/>
                      <a:pt x="75" y="30"/>
                    </a:cubicBezTo>
                    <a:cubicBezTo>
                      <a:pt x="75" y="30"/>
                      <a:pt x="74" y="30"/>
                      <a:pt x="74" y="30"/>
                    </a:cubicBezTo>
                    <a:cubicBezTo>
                      <a:pt x="74" y="28"/>
                      <a:pt x="74" y="26"/>
                      <a:pt x="75" y="24"/>
                    </a:cubicBezTo>
                    <a:cubicBezTo>
                      <a:pt x="77" y="20"/>
                      <a:pt x="82" y="18"/>
                      <a:pt x="87" y="19"/>
                    </a:cubicBezTo>
                    <a:cubicBezTo>
                      <a:pt x="95" y="22"/>
                      <a:pt x="101" y="31"/>
                      <a:pt x="99" y="38"/>
                    </a:cubicBezTo>
                    <a:cubicBezTo>
                      <a:pt x="96" y="47"/>
                      <a:pt x="86" y="53"/>
                      <a:pt x="76" y="50"/>
                    </a:cubicBezTo>
                    <a:cubicBezTo>
                      <a:pt x="72" y="48"/>
                      <a:pt x="67" y="45"/>
                      <a:pt x="64" y="42"/>
                    </a:cubicBezTo>
                    <a:cubicBezTo>
                      <a:pt x="58" y="34"/>
                      <a:pt x="52" y="26"/>
                      <a:pt x="46" y="18"/>
                    </a:cubicBezTo>
                    <a:cubicBezTo>
                      <a:pt x="40" y="11"/>
                      <a:pt x="32" y="5"/>
                      <a:pt x="22" y="4"/>
                    </a:cubicBezTo>
                    <a:cubicBezTo>
                      <a:pt x="17" y="3"/>
                      <a:pt x="12" y="4"/>
                      <a:pt x="8" y="9"/>
                    </a:cubicBezTo>
                    <a:cubicBezTo>
                      <a:pt x="5" y="12"/>
                      <a:pt x="5" y="17"/>
                      <a:pt x="8" y="21"/>
                    </a:cubicBezTo>
                    <a:cubicBezTo>
                      <a:pt x="11" y="24"/>
                      <a:pt x="15" y="25"/>
                      <a:pt x="20" y="22"/>
                    </a:cubicBezTo>
                    <a:cubicBezTo>
                      <a:pt x="20" y="22"/>
                      <a:pt x="21" y="21"/>
                      <a:pt x="22" y="21"/>
                    </a:cubicBezTo>
                    <a:cubicBezTo>
                      <a:pt x="23" y="25"/>
                      <a:pt x="22" y="28"/>
                      <a:pt x="18" y="28"/>
                    </a:cubicBezTo>
                    <a:cubicBezTo>
                      <a:pt x="11" y="30"/>
                      <a:pt x="5" y="25"/>
                      <a:pt x="2" y="17"/>
                    </a:cubicBezTo>
                    <a:cubicBezTo>
                      <a:pt x="0" y="12"/>
                      <a:pt x="3" y="7"/>
                      <a:pt x="10" y="4"/>
                    </a:cubicBezTo>
                    <a:cubicBezTo>
                      <a:pt x="19" y="0"/>
                      <a:pt x="29" y="1"/>
                      <a:pt x="37" y="7"/>
                    </a:cubicBezTo>
                    <a:cubicBezTo>
                      <a:pt x="44" y="13"/>
                      <a:pt x="51" y="20"/>
                      <a:pt x="57" y="27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3" y="14"/>
                      <a:pt x="74" y="6"/>
                      <a:pt x="92" y="4"/>
                    </a:cubicBezTo>
                    <a:cubicBezTo>
                      <a:pt x="117" y="2"/>
                      <a:pt x="140" y="8"/>
                      <a:pt x="161" y="23"/>
                    </a:cubicBezTo>
                    <a:cubicBezTo>
                      <a:pt x="161" y="23"/>
                      <a:pt x="162" y="24"/>
                      <a:pt x="164" y="24"/>
                    </a:cubicBezTo>
                    <a:cubicBezTo>
                      <a:pt x="163" y="19"/>
                      <a:pt x="163" y="14"/>
                      <a:pt x="168" y="11"/>
                    </a:cubicBezTo>
                    <a:cubicBezTo>
                      <a:pt x="171" y="10"/>
                      <a:pt x="174" y="9"/>
                      <a:pt x="178" y="12"/>
                    </a:cubicBezTo>
                    <a:cubicBezTo>
                      <a:pt x="175" y="13"/>
                      <a:pt x="173" y="13"/>
                      <a:pt x="172" y="14"/>
                    </a:cubicBezTo>
                    <a:cubicBezTo>
                      <a:pt x="166" y="17"/>
                      <a:pt x="165" y="24"/>
                      <a:pt x="169" y="29"/>
                    </a:cubicBezTo>
                    <a:cubicBezTo>
                      <a:pt x="175" y="34"/>
                      <a:pt x="180" y="39"/>
                      <a:pt x="186" y="44"/>
                    </a:cubicBezTo>
                    <a:cubicBezTo>
                      <a:pt x="190" y="47"/>
                      <a:pt x="194" y="48"/>
                      <a:pt x="199" y="45"/>
                    </a:cubicBezTo>
                    <a:cubicBezTo>
                      <a:pt x="196" y="39"/>
                      <a:pt x="194" y="34"/>
                      <a:pt x="199" y="27"/>
                    </a:cubicBezTo>
                    <a:cubicBezTo>
                      <a:pt x="197" y="27"/>
                      <a:pt x="195" y="26"/>
                      <a:pt x="194" y="25"/>
                    </a:cubicBezTo>
                    <a:cubicBezTo>
                      <a:pt x="190" y="24"/>
                      <a:pt x="189" y="25"/>
                      <a:pt x="188" y="29"/>
                    </a:cubicBezTo>
                    <a:cubicBezTo>
                      <a:pt x="187" y="31"/>
                      <a:pt x="186" y="34"/>
                      <a:pt x="185" y="37"/>
                    </a:cubicBezTo>
                    <a:cubicBezTo>
                      <a:pt x="180" y="31"/>
                      <a:pt x="182" y="26"/>
                      <a:pt x="188" y="24"/>
                    </a:cubicBezTo>
                    <a:cubicBezTo>
                      <a:pt x="190" y="23"/>
                      <a:pt x="193" y="22"/>
                      <a:pt x="195" y="23"/>
                    </a:cubicBezTo>
                    <a:cubicBezTo>
                      <a:pt x="200" y="25"/>
                      <a:pt x="204" y="25"/>
                      <a:pt x="208" y="23"/>
                    </a:cubicBezTo>
                    <a:cubicBezTo>
                      <a:pt x="213" y="22"/>
                      <a:pt x="217" y="23"/>
                      <a:pt x="220" y="27"/>
                    </a:cubicBezTo>
                    <a:cubicBezTo>
                      <a:pt x="222" y="30"/>
                      <a:pt x="222" y="33"/>
                      <a:pt x="218" y="37"/>
                    </a:cubicBezTo>
                    <a:cubicBezTo>
                      <a:pt x="218" y="35"/>
                      <a:pt x="217" y="34"/>
                      <a:pt x="216" y="32"/>
                    </a:cubicBezTo>
                    <a:cubicBezTo>
                      <a:pt x="214" y="24"/>
                      <a:pt x="213" y="23"/>
                      <a:pt x="204" y="27"/>
                    </a:cubicBezTo>
                    <a:cubicBezTo>
                      <a:pt x="208" y="33"/>
                      <a:pt x="208" y="39"/>
                      <a:pt x="204" y="45"/>
                    </a:cubicBezTo>
                    <a:cubicBezTo>
                      <a:pt x="209" y="48"/>
                      <a:pt x="213" y="47"/>
                      <a:pt x="218" y="43"/>
                    </a:cubicBezTo>
                    <a:cubicBezTo>
                      <a:pt x="223" y="39"/>
                      <a:pt x="228" y="35"/>
                      <a:pt x="233" y="30"/>
                    </a:cubicBezTo>
                    <a:cubicBezTo>
                      <a:pt x="236" y="27"/>
                      <a:pt x="238" y="24"/>
                      <a:pt x="236" y="20"/>
                    </a:cubicBezTo>
                    <a:cubicBezTo>
                      <a:pt x="235" y="16"/>
                      <a:pt x="232" y="14"/>
                      <a:pt x="228" y="13"/>
                    </a:cubicBezTo>
                    <a:cubicBezTo>
                      <a:pt x="227" y="13"/>
                      <a:pt x="226" y="13"/>
                      <a:pt x="225" y="12"/>
                    </a:cubicBezTo>
                    <a:cubicBezTo>
                      <a:pt x="228" y="10"/>
                      <a:pt x="231" y="10"/>
                      <a:pt x="235" y="11"/>
                    </a:cubicBezTo>
                    <a:cubicBezTo>
                      <a:pt x="240" y="14"/>
                      <a:pt x="240" y="19"/>
                      <a:pt x="240" y="23"/>
                    </a:cubicBezTo>
                    <a:cubicBezTo>
                      <a:pt x="250" y="18"/>
                      <a:pt x="260" y="13"/>
                      <a:pt x="271" y="9"/>
                    </a:cubicBezTo>
                    <a:cubicBezTo>
                      <a:pt x="287" y="3"/>
                      <a:pt x="304" y="2"/>
                      <a:pt x="321" y="6"/>
                    </a:cubicBezTo>
                    <a:cubicBezTo>
                      <a:pt x="333" y="10"/>
                      <a:pt x="341" y="16"/>
                      <a:pt x="343" y="30"/>
                    </a:cubicBezTo>
                    <a:cubicBezTo>
                      <a:pt x="348" y="24"/>
                      <a:pt x="353" y="18"/>
                      <a:pt x="359" y="13"/>
                    </a:cubicBezTo>
                    <a:cubicBezTo>
                      <a:pt x="364" y="7"/>
                      <a:pt x="370" y="4"/>
                      <a:pt x="378" y="2"/>
                    </a:cubicBezTo>
                    <a:cubicBezTo>
                      <a:pt x="384" y="1"/>
                      <a:pt x="390" y="2"/>
                      <a:pt x="396" y="6"/>
                    </a:cubicBezTo>
                    <a:cubicBezTo>
                      <a:pt x="401" y="9"/>
                      <a:pt x="403" y="14"/>
                      <a:pt x="400" y="20"/>
                    </a:cubicBezTo>
                    <a:cubicBezTo>
                      <a:pt x="397" y="25"/>
                      <a:pt x="392" y="29"/>
                      <a:pt x="386" y="29"/>
                    </a:cubicBezTo>
                    <a:cubicBezTo>
                      <a:pt x="382" y="28"/>
                      <a:pt x="380" y="26"/>
                      <a:pt x="381" y="21"/>
                    </a:cubicBezTo>
                    <a:cubicBezTo>
                      <a:pt x="382" y="21"/>
                      <a:pt x="383" y="22"/>
                      <a:pt x="384" y="22"/>
                    </a:cubicBezTo>
                    <a:cubicBezTo>
                      <a:pt x="388" y="25"/>
                      <a:pt x="392" y="24"/>
                      <a:pt x="395" y="21"/>
                    </a:cubicBezTo>
                    <a:cubicBezTo>
                      <a:pt x="398" y="17"/>
                      <a:pt x="398" y="12"/>
                      <a:pt x="395" y="8"/>
                    </a:cubicBezTo>
                    <a:cubicBezTo>
                      <a:pt x="391" y="4"/>
                      <a:pt x="387" y="3"/>
                      <a:pt x="382" y="4"/>
                    </a:cubicBezTo>
                    <a:cubicBezTo>
                      <a:pt x="374" y="5"/>
                      <a:pt x="367" y="7"/>
                      <a:pt x="362" y="13"/>
                    </a:cubicBezTo>
                    <a:cubicBezTo>
                      <a:pt x="356" y="20"/>
                      <a:pt x="350" y="28"/>
                      <a:pt x="345" y="35"/>
                    </a:cubicBezTo>
                    <a:cubicBezTo>
                      <a:pt x="342" y="38"/>
                      <a:pt x="339" y="42"/>
                      <a:pt x="336" y="45"/>
                    </a:cubicBezTo>
                    <a:cubicBezTo>
                      <a:pt x="328" y="52"/>
                      <a:pt x="316" y="52"/>
                      <a:pt x="309" y="46"/>
                    </a:cubicBezTo>
                    <a:cubicBezTo>
                      <a:pt x="303" y="41"/>
                      <a:pt x="302" y="33"/>
                      <a:pt x="306" y="27"/>
                    </a:cubicBezTo>
                    <a:cubicBezTo>
                      <a:pt x="310" y="21"/>
                      <a:pt x="318" y="17"/>
                      <a:pt x="324" y="20"/>
                    </a:cubicBezTo>
                    <a:cubicBezTo>
                      <a:pt x="329" y="22"/>
                      <a:pt x="330" y="26"/>
                      <a:pt x="328" y="31"/>
                    </a:cubicBezTo>
                    <a:cubicBezTo>
                      <a:pt x="327" y="29"/>
                      <a:pt x="327" y="28"/>
                      <a:pt x="326" y="27"/>
                    </a:cubicBezTo>
                    <a:cubicBezTo>
                      <a:pt x="322" y="21"/>
                      <a:pt x="316" y="20"/>
                      <a:pt x="311" y="25"/>
                    </a:cubicBezTo>
                    <a:cubicBezTo>
                      <a:pt x="307" y="29"/>
                      <a:pt x="306" y="36"/>
                      <a:pt x="309" y="41"/>
                    </a:cubicBezTo>
                    <a:cubicBezTo>
                      <a:pt x="312" y="46"/>
                      <a:pt x="318" y="48"/>
                      <a:pt x="324" y="47"/>
                    </a:cubicBezTo>
                    <a:cubicBezTo>
                      <a:pt x="331" y="45"/>
                      <a:pt x="336" y="41"/>
                      <a:pt x="339" y="35"/>
                    </a:cubicBezTo>
                    <a:cubicBezTo>
                      <a:pt x="342" y="30"/>
                      <a:pt x="339" y="21"/>
                      <a:pt x="333" y="15"/>
                    </a:cubicBezTo>
                    <a:cubicBezTo>
                      <a:pt x="327" y="10"/>
                      <a:pt x="319" y="7"/>
                      <a:pt x="311" y="7"/>
                    </a:cubicBezTo>
                    <a:cubicBezTo>
                      <a:pt x="294" y="5"/>
                      <a:pt x="278" y="7"/>
                      <a:pt x="263" y="15"/>
                    </a:cubicBezTo>
                    <a:cubicBezTo>
                      <a:pt x="259" y="17"/>
                      <a:pt x="256" y="20"/>
                      <a:pt x="253" y="23"/>
                    </a:cubicBezTo>
                    <a:cubicBezTo>
                      <a:pt x="248" y="28"/>
                      <a:pt x="247" y="33"/>
                      <a:pt x="250" y="39"/>
                    </a:cubicBezTo>
                    <a:cubicBezTo>
                      <a:pt x="253" y="45"/>
                      <a:pt x="258" y="48"/>
                      <a:pt x="265" y="48"/>
                    </a:cubicBezTo>
                    <a:cubicBezTo>
                      <a:pt x="272" y="47"/>
                      <a:pt x="277" y="45"/>
                      <a:pt x="279" y="38"/>
                    </a:cubicBezTo>
                    <a:cubicBezTo>
                      <a:pt x="279" y="35"/>
                      <a:pt x="279" y="30"/>
                      <a:pt x="277" y="28"/>
                    </a:cubicBezTo>
                    <a:cubicBezTo>
                      <a:pt x="275" y="26"/>
                      <a:pt x="270" y="27"/>
                      <a:pt x="267" y="26"/>
                    </a:cubicBezTo>
                    <a:cubicBezTo>
                      <a:pt x="266" y="26"/>
                      <a:pt x="265" y="27"/>
                      <a:pt x="263" y="27"/>
                    </a:cubicBezTo>
                    <a:cubicBezTo>
                      <a:pt x="266" y="22"/>
                      <a:pt x="270" y="22"/>
                      <a:pt x="274" y="23"/>
                    </a:cubicBezTo>
                    <a:cubicBezTo>
                      <a:pt x="279" y="24"/>
                      <a:pt x="283" y="26"/>
                      <a:pt x="285" y="31"/>
                    </a:cubicBezTo>
                    <a:cubicBezTo>
                      <a:pt x="286" y="40"/>
                      <a:pt x="282" y="46"/>
                      <a:pt x="275" y="50"/>
                    </a:cubicBezTo>
                    <a:cubicBezTo>
                      <a:pt x="278" y="53"/>
                      <a:pt x="280" y="56"/>
                      <a:pt x="282" y="59"/>
                    </a:cubicBezTo>
                    <a:cubicBezTo>
                      <a:pt x="289" y="49"/>
                      <a:pt x="292" y="47"/>
                      <a:pt x="298" y="52"/>
                    </a:cubicBezTo>
                    <a:cubicBezTo>
                      <a:pt x="302" y="51"/>
                      <a:pt x="305" y="50"/>
                      <a:pt x="308" y="50"/>
                    </a:cubicBezTo>
                    <a:cubicBezTo>
                      <a:pt x="309" y="50"/>
                      <a:pt x="310" y="53"/>
                      <a:pt x="310" y="54"/>
                    </a:cubicBezTo>
                    <a:cubicBezTo>
                      <a:pt x="309" y="55"/>
                      <a:pt x="308" y="56"/>
                      <a:pt x="306" y="59"/>
                    </a:cubicBezTo>
                    <a:cubicBezTo>
                      <a:pt x="307" y="55"/>
                      <a:pt x="307" y="54"/>
                      <a:pt x="308" y="52"/>
                    </a:cubicBezTo>
                    <a:cubicBezTo>
                      <a:pt x="308" y="52"/>
                      <a:pt x="305" y="50"/>
                      <a:pt x="305" y="51"/>
                    </a:cubicBezTo>
                    <a:cubicBezTo>
                      <a:pt x="304" y="52"/>
                      <a:pt x="302" y="53"/>
                      <a:pt x="301" y="55"/>
                    </a:cubicBezTo>
                    <a:cubicBezTo>
                      <a:pt x="301" y="56"/>
                      <a:pt x="300" y="58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57"/>
                      <a:pt x="300" y="53"/>
                      <a:pt x="296" y="52"/>
                    </a:cubicBezTo>
                    <a:cubicBezTo>
                      <a:pt x="292" y="51"/>
                      <a:pt x="289" y="53"/>
                      <a:pt x="287" y="56"/>
                    </a:cubicBezTo>
                    <a:cubicBezTo>
                      <a:pt x="285" y="60"/>
                      <a:pt x="282" y="64"/>
                      <a:pt x="281" y="69"/>
                    </a:cubicBezTo>
                    <a:cubicBezTo>
                      <a:pt x="278" y="82"/>
                      <a:pt x="270" y="87"/>
                      <a:pt x="258" y="84"/>
                    </a:cubicBezTo>
                    <a:cubicBezTo>
                      <a:pt x="254" y="83"/>
                      <a:pt x="249" y="81"/>
                      <a:pt x="245" y="82"/>
                    </a:cubicBezTo>
                    <a:cubicBezTo>
                      <a:pt x="243" y="82"/>
                      <a:pt x="241" y="84"/>
                      <a:pt x="240" y="86"/>
                    </a:cubicBezTo>
                    <a:cubicBezTo>
                      <a:pt x="239" y="88"/>
                      <a:pt x="241" y="91"/>
                      <a:pt x="243" y="92"/>
                    </a:cubicBezTo>
                    <a:cubicBezTo>
                      <a:pt x="244" y="93"/>
                      <a:pt x="247" y="93"/>
                      <a:pt x="249" y="92"/>
                    </a:cubicBezTo>
                    <a:cubicBezTo>
                      <a:pt x="251" y="91"/>
                      <a:pt x="251" y="89"/>
                      <a:pt x="252" y="87"/>
                    </a:cubicBezTo>
                    <a:cubicBezTo>
                      <a:pt x="253" y="90"/>
                      <a:pt x="253" y="92"/>
                      <a:pt x="251" y="94"/>
                    </a:cubicBezTo>
                    <a:cubicBezTo>
                      <a:pt x="247" y="97"/>
                      <a:pt x="241" y="96"/>
                      <a:pt x="239" y="93"/>
                    </a:cubicBezTo>
                    <a:cubicBezTo>
                      <a:pt x="235" y="89"/>
                      <a:pt x="236" y="84"/>
                      <a:pt x="242" y="79"/>
                    </a:cubicBezTo>
                    <a:cubicBezTo>
                      <a:pt x="230" y="74"/>
                      <a:pt x="217" y="78"/>
                      <a:pt x="212" y="88"/>
                    </a:cubicBezTo>
                    <a:cubicBezTo>
                      <a:pt x="210" y="95"/>
                      <a:pt x="211" y="101"/>
                      <a:pt x="216" y="104"/>
                    </a:cubicBezTo>
                    <a:cubicBezTo>
                      <a:pt x="221" y="107"/>
                      <a:pt x="228" y="105"/>
                      <a:pt x="232" y="101"/>
                    </a:cubicBezTo>
                    <a:cubicBezTo>
                      <a:pt x="236" y="97"/>
                      <a:pt x="235" y="92"/>
                      <a:pt x="231" y="86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8" y="90"/>
                      <a:pt x="238" y="99"/>
                      <a:pt x="232" y="104"/>
                    </a:cubicBezTo>
                    <a:cubicBezTo>
                      <a:pt x="227" y="108"/>
                      <a:pt x="220" y="109"/>
                      <a:pt x="214" y="105"/>
                    </a:cubicBezTo>
                    <a:cubicBezTo>
                      <a:pt x="211" y="103"/>
                      <a:pt x="208" y="103"/>
                      <a:pt x="205" y="105"/>
                    </a:cubicBezTo>
                    <a:cubicBezTo>
                      <a:pt x="207" y="103"/>
                      <a:pt x="208" y="102"/>
                      <a:pt x="210" y="101"/>
                    </a:cubicBezTo>
                    <a:cubicBezTo>
                      <a:pt x="208" y="93"/>
                      <a:pt x="208" y="92"/>
                      <a:pt x="203" y="93"/>
                    </a:cubicBezTo>
                    <a:cubicBezTo>
                      <a:pt x="204" y="91"/>
                      <a:pt x="204" y="89"/>
                      <a:pt x="205" y="86"/>
                    </a:cubicBezTo>
                    <a:cubicBezTo>
                      <a:pt x="206" y="88"/>
                      <a:pt x="207" y="91"/>
                      <a:pt x="209" y="93"/>
                    </a:cubicBezTo>
                    <a:cubicBezTo>
                      <a:pt x="211" y="89"/>
                      <a:pt x="212" y="85"/>
                      <a:pt x="214" y="81"/>
                    </a:cubicBezTo>
                    <a:cubicBezTo>
                      <a:pt x="216" y="76"/>
                      <a:pt x="215" y="73"/>
                      <a:pt x="211" y="71"/>
                    </a:cubicBezTo>
                    <a:cubicBezTo>
                      <a:pt x="207" y="69"/>
                      <a:pt x="204" y="70"/>
                      <a:pt x="202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2" y="73"/>
                      <a:pt x="203" y="70"/>
                      <a:pt x="205" y="69"/>
                    </a:cubicBezTo>
                    <a:cubicBezTo>
                      <a:pt x="208" y="68"/>
                      <a:pt x="212" y="68"/>
                      <a:pt x="214" y="70"/>
                    </a:cubicBezTo>
                    <a:cubicBezTo>
                      <a:pt x="216" y="72"/>
                      <a:pt x="216" y="77"/>
                      <a:pt x="217" y="80"/>
                    </a:cubicBezTo>
                    <a:cubicBezTo>
                      <a:pt x="220" y="79"/>
                      <a:pt x="223" y="77"/>
                      <a:pt x="228" y="76"/>
                    </a:cubicBezTo>
                    <a:cubicBezTo>
                      <a:pt x="221" y="72"/>
                      <a:pt x="219" y="66"/>
                      <a:pt x="218" y="59"/>
                    </a:cubicBezTo>
                    <a:cubicBezTo>
                      <a:pt x="218" y="57"/>
                      <a:pt x="215" y="53"/>
                      <a:pt x="213" y="52"/>
                    </a:cubicBezTo>
                    <a:cubicBezTo>
                      <a:pt x="208" y="50"/>
                      <a:pt x="205" y="53"/>
                      <a:pt x="202" y="57"/>
                    </a:cubicBezTo>
                    <a:cubicBezTo>
                      <a:pt x="203" y="54"/>
                      <a:pt x="204" y="52"/>
                      <a:pt x="206" y="49"/>
                    </a:cubicBezTo>
                    <a:cubicBezTo>
                      <a:pt x="203" y="49"/>
                      <a:pt x="200" y="49"/>
                      <a:pt x="197" y="49"/>
                    </a:cubicBezTo>
                    <a:cubicBezTo>
                      <a:pt x="197" y="53"/>
                      <a:pt x="203" y="55"/>
                      <a:pt x="199" y="59"/>
                    </a:cubicBezTo>
                    <a:close/>
                    <a:moveTo>
                      <a:pt x="256" y="64"/>
                    </a:moveTo>
                    <a:cubicBezTo>
                      <a:pt x="256" y="64"/>
                      <a:pt x="256" y="64"/>
                      <a:pt x="256" y="64"/>
                    </a:cubicBezTo>
                    <a:cubicBezTo>
                      <a:pt x="259" y="59"/>
                      <a:pt x="264" y="58"/>
                      <a:pt x="268" y="61"/>
                    </a:cubicBezTo>
                    <a:cubicBezTo>
                      <a:pt x="271" y="65"/>
                      <a:pt x="272" y="71"/>
                      <a:pt x="268" y="75"/>
                    </a:cubicBezTo>
                    <a:cubicBezTo>
                      <a:pt x="264" y="79"/>
                      <a:pt x="253" y="79"/>
                      <a:pt x="248" y="75"/>
                    </a:cubicBezTo>
                    <a:cubicBezTo>
                      <a:pt x="243" y="71"/>
                      <a:pt x="241" y="64"/>
                      <a:pt x="245" y="58"/>
                    </a:cubicBezTo>
                    <a:cubicBezTo>
                      <a:pt x="247" y="55"/>
                      <a:pt x="250" y="52"/>
                      <a:pt x="252" y="50"/>
                    </a:cubicBezTo>
                    <a:cubicBezTo>
                      <a:pt x="241" y="39"/>
                      <a:pt x="241" y="33"/>
                      <a:pt x="253" y="19"/>
                    </a:cubicBezTo>
                    <a:cubicBezTo>
                      <a:pt x="237" y="26"/>
                      <a:pt x="228" y="41"/>
                      <a:pt x="215" y="50"/>
                    </a:cubicBezTo>
                    <a:cubicBezTo>
                      <a:pt x="217" y="52"/>
                      <a:pt x="218" y="55"/>
                      <a:pt x="219" y="57"/>
                    </a:cubicBezTo>
                    <a:cubicBezTo>
                      <a:pt x="225" y="51"/>
                      <a:pt x="229" y="49"/>
                      <a:pt x="234" y="50"/>
                    </a:cubicBezTo>
                    <a:cubicBezTo>
                      <a:pt x="239" y="52"/>
                      <a:pt x="242" y="57"/>
                      <a:pt x="240" y="63"/>
                    </a:cubicBezTo>
                    <a:cubicBezTo>
                      <a:pt x="239" y="67"/>
                      <a:pt x="234" y="70"/>
                      <a:pt x="230" y="68"/>
                    </a:cubicBezTo>
                    <a:cubicBezTo>
                      <a:pt x="227" y="66"/>
                      <a:pt x="225" y="63"/>
                      <a:pt x="225" y="61"/>
                    </a:cubicBezTo>
                    <a:cubicBezTo>
                      <a:pt x="224" y="58"/>
                      <a:pt x="226" y="56"/>
                      <a:pt x="228" y="55"/>
                    </a:cubicBezTo>
                    <a:cubicBezTo>
                      <a:pt x="228" y="58"/>
                      <a:pt x="226" y="60"/>
                      <a:pt x="227" y="62"/>
                    </a:cubicBezTo>
                    <a:cubicBezTo>
                      <a:pt x="228" y="64"/>
                      <a:pt x="232" y="66"/>
                      <a:pt x="233" y="65"/>
                    </a:cubicBezTo>
                    <a:cubicBezTo>
                      <a:pt x="236" y="65"/>
                      <a:pt x="239" y="62"/>
                      <a:pt x="239" y="60"/>
                    </a:cubicBezTo>
                    <a:cubicBezTo>
                      <a:pt x="239" y="58"/>
                      <a:pt x="237" y="54"/>
                      <a:pt x="234" y="53"/>
                    </a:cubicBezTo>
                    <a:cubicBezTo>
                      <a:pt x="231" y="51"/>
                      <a:pt x="224" y="53"/>
                      <a:pt x="222" y="57"/>
                    </a:cubicBezTo>
                    <a:cubicBezTo>
                      <a:pt x="219" y="61"/>
                      <a:pt x="219" y="65"/>
                      <a:pt x="222" y="69"/>
                    </a:cubicBezTo>
                    <a:cubicBezTo>
                      <a:pt x="224" y="71"/>
                      <a:pt x="228" y="74"/>
                      <a:pt x="231" y="75"/>
                    </a:cubicBezTo>
                    <a:cubicBezTo>
                      <a:pt x="240" y="78"/>
                      <a:pt x="249" y="80"/>
                      <a:pt x="259" y="82"/>
                    </a:cubicBezTo>
                    <a:cubicBezTo>
                      <a:pt x="270" y="84"/>
                      <a:pt x="280" y="77"/>
                      <a:pt x="279" y="65"/>
                    </a:cubicBezTo>
                    <a:cubicBezTo>
                      <a:pt x="279" y="58"/>
                      <a:pt x="274" y="52"/>
                      <a:pt x="268" y="52"/>
                    </a:cubicBezTo>
                    <a:cubicBezTo>
                      <a:pt x="265" y="52"/>
                      <a:pt x="262" y="52"/>
                      <a:pt x="259" y="51"/>
                    </a:cubicBezTo>
                    <a:cubicBezTo>
                      <a:pt x="254" y="51"/>
                      <a:pt x="251" y="53"/>
                      <a:pt x="249" y="57"/>
                    </a:cubicBezTo>
                    <a:cubicBezTo>
                      <a:pt x="246" y="63"/>
                      <a:pt x="246" y="68"/>
                      <a:pt x="249" y="73"/>
                    </a:cubicBezTo>
                    <a:cubicBezTo>
                      <a:pt x="252" y="77"/>
                      <a:pt x="257" y="77"/>
                      <a:pt x="261" y="76"/>
                    </a:cubicBezTo>
                    <a:cubicBezTo>
                      <a:pt x="265" y="75"/>
                      <a:pt x="268" y="72"/>
                      <a:pt x="268" y="68"/>
                    </a:cubicBezTo>
                    <a:cubicBezTo>
                      <a:pt x="268" y="66"/>
                      <a:pt x="267" y="63"/>
                      <a:pt x="266" y="62"/>
                    </a:cubicBezTo>
                    <a:cubicBezTo>
                      <a:pt x="262" y="60"/>
                      <a:pt x="259" y="62"/>
                      <a:pt x="256" y="64"/>
                    </a:cubicBezTo>
                    <a:close/>
                    <a:moveTo>
                      <a:pt x="187" y="50"/>
                    </a:moveTo>
                    <a:cubicBezTo>
                      <a:pt x="175" y="40"/>
                      <a:pt x="166" y="26"/>
                      <a:pt x="150" y="19"/>
                    </a:cubicBezTo>
                    <a:cubicBezTo>
                      <a:pt x="162" y="35"/>
                      <a:pt x="162" y="41"/>
                      <a:pt x="150" y="50"/>
                    </a:cubicBezTo>
                    <a:cubicBezTo>
                      <a:pt x="152" y="52"/>
                      <a:pt x="154" y="54"/>
                      <a:pt x="156" y="56"/>
                    </a:cubicBezTo>
                    <a:cubicBezTo>
                      <a:pt x="161" y="62"/>
                      <a:pt x="160" y="70"/>
                      <a:pt x="155" y="74"/>
                    </a:cubicBezTo>
                    <a:cubicBezTo>
                      <a:pt x="150" y="79"/>
                      <a:pt x="139" y="80"/>
                      <a:pt x="135" y="75"/>
                    </a:cubicBezTo>
                    <a:cubicBezTo>
                      <a:pt x="133" y="73"/>
                      <a:pt x="131" y="70"/>
                      <a:pt x="131" y="67"/>
                    </a:cubicBezTo>
                    <a:cubicBezTo>
                      <a:pt x="131" y="64"/>
                      <a:pt x="134" y="60"/>
                      <a:pt x="138" y="60"/>
                    </a:cubicBezTo>
                    <a:cubicBezTo>
                      <a:pt x="142" y="59"/>
                      <a:pt x="145" y="60"/>
                      <a:pt x="146" y="64"/>
                    </a:cubicBezTo>
                    <a:cubicBezTo>
                      <a:pt x="147" y="66"/>
                      <a:pt x="146" y="69"/>
                      <a:pt x="145" y="70"/>
                    </a:cubicBezTo>
                    <a:cubicBezTo>
                      <a:pt x="143" y="72"/>
                      <a:pt x="141" y="70"/>
                      <a:pt x="140" y="68"/>
                    </a:cubicBezTo>
                    <a:cubicBezTo>
                      <a:pt x="139" y="67"/>
                      <a:pt x="139" y="66"/>
                      <a:pt x="138" y="65"/>
                    </a:cubicBezTo>
                    <a:cubicBezTo>
                      <a:pt x="139" y="65"/>
                      <a:pt x="139" y="65"/>
                      <a:pt x="139" y="64"/>
                    </a:cubicBezTo>
                    <a:cubicBezTo>
                      <a:pt x="141" y="65"/>
                      <a:pt x="143" y="66"/>
                      <a:pt x="145" y="67"/>
                    </a:cubicBezTo>
                    <a:cubicBezTo>
                      <a:pt x="145" y="66"/>
                      <a:pt x="146" y="65"/>
                      <a:pt x="145" y="65"/>
                    </a:cubicBezTo>
                    <a:cubicBezTo>
                      <a:pt x="143" y="63"/>
                      <a:pt x="141" y="61"/>
                      <a:pt x="139" y="62"/>
                    </a:cubicBezTo>
                    <a:cubicBezTo>
                      <a:pt x="137" y="62"/>
                      <a:pt x="135" y="65"/>
                      <a:pt x="134" y="67"/>
                    </a:cubicBezTo>
                    <a:cubicBezTo>
                      <a:pt x="133" y="71"/>
                      <a:pt x="137" y="76"/>
                      <a:pt x="142" y="76"/>
                    </a:cubicBezTo>
                    <a:cubicBezTo>
                      <a:pt x="146" y="77"/>
                      <a:pt x="151" y="76"/>
                      <a:pt x="153" y="72"/>
                    </a:cubicBezTo>
                    <a:cubicBezTo>
                      <a:pt x="156" y="67"/>
                      <a:pt x="156" y="62"/>
                      <a:pt x="153" y="57"/>
                    </a:cubicBezTo>
                    <a:cubicBezTo>
                      <a:pt x="151" y="53"/>
                      <a:pt x="147" y="51"/>
                      <a:pt x="142" y="52"/>
                    </a:cubicBezTo>
                    <a:cubicBezTo>
                      <a:pt x="141" y="52"/>
                      <a:pt x="139" y="52"/>
                      <a:pt x="137" y="52"/>
                    </a:cubicBezTo>
                    <a:cubicBezTo>
                      <a:pt x="130" y="51"/>
                      <a:pt x="123" y="56"/>
                      <a:pt x="122" y="63"/>
                    </a:cubicBezTo>
                    <a:cubicBezTo>
                      <a:pt x="121" y="76"/>
                      <a:pt x="131" y="84"/>
                      <a:pt x="143" y="82"/>
                    </a:cubicBezTo>
                    <a:cubicBezTo>
                      <a:pt x="152" y="80"/>
                      <a:pt x="162" y="78"/>
                      <a:pt x="171" y="75"/>
                    </a:cubicBezTo>
                    <a:cubicBezTo>
                      <a:pt x="174" y="74"/>
                      <a:pt x="177" y="72"/>
                      <a:pt x="179" y="70"/>
                    </a:cubicBezTo>
                    <a:cubicBezTo>
                      <a:pt x="182" y="66"/>
                      <a:pt x="183" y="62"/>
                      <a:pt x="181" y="58"/>
                    </a:cubicBezTo>
                    <a:cubicBezTo>
                      <a:pt x="179" y="54"/>
                      <a:pt x="173" y="52"/>
                      <a:pt x="169" y="52"/>
                    </a:cubicBezTo>
                    <a:cubicBezTo>
                      <a:pt x="165" y="53"/>
                      <a:pt x="162" y="57"/>
                      <a:pt x="163" y="60"/>
                    </a:cubicBezTo>
                    <a:cubicBezTo>
                      <a:pt x="163" y="64"/>
                      <a:pt x="167" y="66"/>
                      <a:pt x="170" y="66"/>
                    </a:cubicBezTo>
                    <a:cubicBezTo>
                      <a:pt x="174" y="65"/>
                      <a:pt x="175" y="63"/>
                      <a:pt x="175" y="60"/>
                    </a:cubicBezTo>
                    <a:cubicBezTo>
                      <a:pt x="175" y="57"/>
                      <a:pt x="173" y="56"/>
                      <a:pt x="170" y="56"/>
                    </a:cubicBezTo>
                    <a:cubicBezTo>
                      <a:pt x="170" y="58"/>
                      <a:pt x="170" y="60"/>
                      <a:pt x="170" y="62"/>
                    </a:cubicBezTo>
                    <a:cubicBezTo>
                      <a:pt x="170" y="62"/>
                      <a:pt x="169" y="62"/>
                      <a:pt x="169" y="62"/>
                    </a:cubicBezTo>
                    <a:cubicBezTo>
                      <a:pt x="169" y="60"/>
                      <a:pt x="168" y="58"/>
                      <a:pt x="169" y="56"/>
                    </a:cubicBezTo>
                    <a:cubicBezTo>
                      <a:pt x="169" y="55"/>
                      <a:pt x="172" y="55"/>
                      <a:pt x="172" y="55"/>
                    </a:cubicBezTo>
                    <a:cubicBezTo>
                      <a:pt x="174" y="56"/>
                      <a:pt x="176" y="58"/>
                      <a:pt x="177" y="60"/>
                    </a:cubicBezTo>
                    <a:cubicBezTo>
                      <a:pt x="178" y="64"/>
                      <a:pt x="175" y="68"/>
                      <a:pt x="170" y="68"/>
                    </a:cubicBezTo>
                    <a:cubicBezTo>
                      <a:pt x="166" y="69"/>
                      <a:pt x="162" y="66"/>
                      <a:pt x="162" y="61"/>
                    </a:cubicBezTo>
                    <a:cubicBezTo>
                      <a:pt x="161" y="56"/>
                      <a:pt x="163" y="51"/>
                      <a:pt x="168" y="50"/>
                    </a:cubicBezTo>
                    <a:cubicBezTo>
                      <a:pt x="175" y="49"/>
                      <a:pt x="179" y="53"/>
                      <a:pt x="182" y="57"/>
                    </a:cubicBezTo>
                    <a:cubicBezTo>
                      <a:pt x="184" y="55"/>
                      <a:pt x="185" y="52"/>
                      <a:pt x="187" y="50"/>
                    </a:cubicBezTo>
                    <a:close/>
                    <a:moveTo>
                      <a:pt x="201" y="30"/>
                    </a:moveTo>
                    <a:cubicBezTo>
                      <a:pt x="197" y="34"/>
                      <a:pt x="197" y="39"/>
                      <a:pt x="202" y="43"/>
                    </a:cubicBezTo>
                    <a:cubicBezTo>
                      <a:pt x="206" y="38"/>
                      <a:pt x="206" y="34"/>
                      <a:pt x="201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3565763" y="5327913"/>
                <a:ext cx="131763" cy="155575"/>
              </a:xfrm>
              <a:custGeom>
                <a:avLst/>
                <a:gdLst>
                  <a:gd name="T0" fmla="*/ 17 w 35"/>
                  <a:gd name="T1" fmla="*/ 11 h 41"/>
                  <a:gd name="T2" fmla="*/ 20 w 35"/>
                  <a:gd name="T3" fmla="*/ 12 h 41"/>
                  <a:gd name="T4" fmla="*/ 22 w 35"/>
                  <a:gd name="T5" fmla="*/ 3 h 41"/>
                  <a:gd name="T6" fmla="*/ 28 w 35"/>
                  <a:gd name="T7" fmla="*/ 0 h 41"/>
                  <a:gd name="T8" fmla="*/ 35 w 35"/>
                  <a:gd name="T9" fmla="*/ 7 h 41"/>
                  <a:gd name="T10" fmla="*/ 30 w 35"/>
                  <a:gd name="T11" fmla="*/ 2 h 41"/>
                  <a:gd name="T12" fmla="*/ 23 w 35"/>
                  <a:gd name="T13" fmla="*/ 5 h 41"/>
                  <a:gd name="T14" fmla="*/ 23 w 35"/>
                  <a:gd name="T15" fmla="*/ 13 h 41"/>
                  <a:gd name="T16" fmla="*/ 28 w 35"/>
                  <a:gd name="T17" fmla="*/ 25 h 41"/>
                  <a:gd name="T18" fmla="*/ 32 w 35"/>
                  <a:gd name="T19" fmla="*/ 18 h 41"/>
                  <a:gd name="T20" fmla="*/ 33 w 35"/>
                  <a:gd name="T21" fmla="*/ 24 h 41"/>
                  <a:gd name="T22" fmla="*/ 27 w 35"/>
                  <a:gd name="T23" fmla="*/ 32 h 41"/>
                  <a:gd name="T24" fmla="*/ 34 w 35"/>
                  <a:gd name="T25" fmla="*/ 39 h 41"/>
                  <a:gd name="T26" fmla="*/ 22 w 35"/>
                  <a:gd name="T27" fmla="*/ 38 h 41"/>
                  <a:gd name="T28" fmla="*/ 6 w 35"/>
                  <a:gd name="T29" fmla="*/ 37 h 41"/>
                  <a:gd name="T30" fmla="*/ 1 w 35"/>
                  <a:gd name="T31" fmla="*/ 26 h 41"/>
                  <a:gd name="T32" fmla="*/ 17 w 35"/>
                  <a:gd name="T33" fmla="*/ 17 h 41"/>
                  <a:gd name="T34" fmla="*/ 21 w 35"/>
                  <a:gd name="T35" fmla="*/ 26 h 41"/>
                  <a:gd name="T36" fmla="*/ 13 w 35"/>
                  <a:gd name="T37" fmla="*/ 32 h 41"/>
                  <a:gd name="T38" fmla="*/ 7 w 35"/>
                  <a:gd name="T39" fmla="*/ 26 h 41"/>
                  <a:gd name="T40" fmla="*/ 9 w 35"/>
                  <a:gd name="T41" fmla="*/ 23 h 41"/>
                  <a:gd name="T42" fmla="*/ 13 w 35"/>
                  <a:gd name="T43" fmla="*/ 24 h 41"/>
                  <a:gd name="T44" fmla="*/ 15 w 35"/>
                  <a:gd name="T45" fmla="*/ 27 h 41"/>
                  <a:gd name="T46" fmla="*/ 14 w 35"/>
                  <a:gd name="T47" fmla="*/ 28 h 41"/>
                  <a:gd name="T48" fmla="*/ 9 w 35"/>
                  <a:gd name="T49" fmla="*/ 24 h 41"/>
                  <a:gd name="T50" fmla="*/ 8 w 35"/>
                  <a:gd name="T51" fmla="*/ 25 h 41"/>
                  <a:gd name="T52" fmla="*/ 11 w 35"/>
                  <a:gd name="T53" fmla="*/ 30 h 41"/>
                  <a:gd name="T54" fmla="*/ 17 w 35"/>
                  <a:gd name="T55" fmla="*/ 27 h 41"/>
                  <a:gd name="T56" fmla="*/ 18 w 35"/>
                  <a:gd name="T57" fmla="*/ 21 h 41"/>
                  <a:gd name="T58" fmla="*/ 6 w 35"/>
                  <a:gd name="T59" fmla="*/ 19 h 41"/>
                  <a:gd name="T60" fmla="*/ 4 w 35"/>
                  <a:gd name="T61" fmla="*/ 31 h 41"/>
                  <a:gd name="T62" fmla="*/ 19 w 35"/>
                  <a:gd name="T63" fmla="*/ 36 h 41"/>
                  <a:gd name="T64" fmla="*/ 25 w 35"/>
                  <a:gd name="T65" fmla="*/ 23 h 41"/>
                  <a:gd name="T66" fmla="*/ 17 w 35"/>
                  <a:gd name="T67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1">
                    <a:moveTo>
                      <a:pt x="17" y="11"/>
                    </a:moveTo>
                    <a:cubicBezTo>
                      <a:pt x="18" y="12"/>
                      <a:pt x="19" y="12"/>
                      <a:pt x="20" y="12"/>
                    </a:cubicBezTo>
                    <a:cubicBezTo>
                      <a:pt x="21" y="9"/>
                      <a:pt x="21" y="5"/>
                      <a:pt x="22" y="3"/>
                    </a:cubicBezTo>
                    <a:cubicBezTo>
                      <a:pt x="23" y="1"/>
                      <a:pt x="26" y="0"/>
                      <a:pt x="28" y="0"/>
                    </a:cubicBezTo>
                    <a:cubicBezTo>
                      <a:pt x="33" y="0"/>
                      <a:pt x="35" y="3"/>
                      <a:pt x="35" y="7"/>
                    </a:cubicBezTo>
                    <a:cubicBezTo>
                      <a:pt x="34" y="6"/>
                      <a:pt x="32" y="3"/>
                      <a:pt x="30" y="2"/>
                    </a:cubicBezTo>
                    <a:cubicBezTo>
                      <a:pt x="28" y="2"/>
                      <a:pt x="24" y="3"/>
                      <a:pt x="23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4" y="17"/>
                      <a:pt x="26" y="20"/>
                      <a:pt x="28" y="25"/>
                    </a:cubicBezTo>
                    <a:cubicBezTo>
                      <a:pt x="29" y="23"/>
                      <a:pt x="31" y="20"/>
                      <a:pt x="32" y="18"/>
                    </a:cubicBezTo>
                    <a:cubicBezTo>
                      <a:pt x="32" y="20"/>
                      <a:pt x="33" y="22"/>
                      <a:pt x="33" y="24"/>
                    </a:cubicBezTo>
                    <a:cubicBezTo>
                      <a:pt x="27" y="24"/>
                      <a:pt x="28" y="29"/>
                      <a:pt x="27" y="32"/>
                    </a:cubicBezTo>
                    <a:cubicBezTo>
                      <a:pt x="30" y="35"/>
                      <a:pt x="32" y="37"/>
                      <a:pt x="34" y="39"/>
                    </a:cubicBezTo>
                    <a:cubicBezTo>
                      <a:pt x="29" y="35"/>
                      <a:pt x="28" y="34"/>
                      <a:pt x="22" y="38"/>
                    </a:cubicBezTo>
                    <a:cubicBezTo>
                      <a:pt x="17" y="41"/>
                      <a:pt x="11" y="40"/>
                      <a:pt x="6" y="37"/>
                    </a:cubicBezTo>
                    <a:cubicBezTo>
                      <a:pt x="2" y="35"/>
                      <a:pt x="0" y="31"/>
                      <a:pt x="1" y="26"/>
                    </a:cubicBezTo>
                    <a:cubicBezTo>
                      <a:pt x="1" y="18"/>
                      <a:pt x="10" y="13"/>
                      <a:pt x="17" y="17"/>
                    </a:cubicBezTo>
                    <a:cubicBezTo>
                      <a:pt x="20" y="19"/>
                      <a:pt x="22" y="22"/>
                      <a:pt x="21" y="26"/>
                    </a:cubicBezTo>
                    <a:cubicBezTo>
                      <a:pt x="20" y="29"/>
                      <a:pt x="17" y="31"/>
                      <a:pt x="13" y="32"/>
                    </a:cubicBezTo>
                    <a:cubicBezTo>
                      <a:pt x="10" y="33"/>
                      <a:pt x="6" y="29"/>
                      <a:pt x="7" y="26"/>
                    </a:cubicBezTo>
                    <a:cubicBezTo>
                      <a:pt x="7" y="24"/>
                      <a:pt x="8" y="23"/>
                      <a:pt x="9" y="23"/>
                    </a:cubicBezTo>
                    <a:cubicBezTo>
                      <a:pt x="10" y="22"/>
                      <a:pt x="12" y="23"/>
                      <a:pt x="13" y="24"/>
                    </a:cubicBezTo>
                    <a:cubicBezTo>
                      <a:pt x="14" y="24"/>
                      <a:pt x="14" y="26"/>
                      <a:pt x="15" y="27"/>
                    </a:cubicBezTo>
                    <a:cubicBezTo>
                      <a:pt x="15" y="27"/>
                      <a:pt x="14" y="28"/>
                      <a:pt x="14" y="28"/>
                    </a:cubicBezTo>
                    <a:cubicBezTo>
                      <a:pt x="12" y="27"/>
                      <a:pt x="10" y="25"/>
                      <a:pt x="9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9" y="27"/>
                      <a:pt x="10" y="29"/>
                      <a:pt x="11" y="30"/>
                    </a:cubicBezTo>
                    <a:cubicBezTo>
                      <a:pt x="13" y="30"/>
                      <a:pt x="16" y="29"/>
                      <a:pt x="17" y="27"/>
                    </a:cubicBezTo>
                    <a:cubicBezTo>
                      <a:pt x="18" y="26"/>
                      <a:pt x="18" y="23"/>
                      <a:pt x="18" y="21"/>
                    </a:cubicBezTo>
                    <a:cubicBezTo>
                      <a:pt x="15" y="17"/>
                      <a:pt x="9" y="16"/>
                      <a:pt x="6" y="19"/>
                    </a:cubicBezTo>
                    <a:cubicBezTo>
                      <a:pt x="2" y="21"/>
                      <a:pt x="1" y="27"/>
                      <a:pt x="4" y="31"/>
                    </a:cubicBezTo>
                    <a:cubicBezTo>
                      <a:pt x="7" y="36"/>
                      <a:pt x="14" y="39"/>
                      <a:pt x="19" y="36"/>
                    </a:cubicBezTo>
                    <a:cubicBezTo>
                      <a:pt x="25" y="34"/>
                      <a:pt x="28" y="29"/>
                      <a:pt x="25" y="23"/>
                    </a:cubicBezTo>
                    <a:cubicBezTo>
                      <a:pt x="23" y="19"/>
                      <a:pt x="20" y="15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4227750" y="5089788"/>
                <a:ext cx="177800" cy="150813"/>
              </a:xfrm>
              <a:custGeom>
                <a:avLst/>
                <a:gdLst>
                  <a:gd name="T0" fmla="*/ 47 w 47"/>
                  <a:gd name="T1" fmla="*/ 2 h 40"/>
                  <a:gd name="T2" fmla="*/ 15 w 47"/>
                  <a:gd name="T3" fmla="*/ 24 h 40"/>
                  <a:gd name="T4" fmla="*/ 1 w 47"/>
                  <a:gd name="T5" fmla="*/ 40 h 40"/>
                  <a:gd name="T6" fmla="*/ 0 w 47"/>
                  <a:gd name="T7" fmla="*/ 39 h 40"/>
                  <a:gd name="T8" fmla="*/ 25 w 47"/>
                  <a:gd name="T9" fmla="*/ 9 h 40"/>
                  <a:gd name="T10" fmla="*/ 47 w 47"/>
                  <a:gd name="T1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0">
                    <a:moveTo>
                      <a:pt x="47" y="2"/>
                    </a:moveTo>
                    <a:cubicBezTo>
                      <a:pt x="31" y="4"/>
                      <a:pt x="23" y="14"/>
                      <a:pt x="15" y="24"/>
                    </a:cubicBezTo>
                    <a:cubicBezTo>
                      <a:pt x="10" y="30"/>
                      <a:pt x="6" y="35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8" y="29"/>
                      <a:pt x="16" y="18"/>
                      <a:pt x="25" y="9"/>
                    </a:cubicBezTo>
                    <a:cubicBezTo>
                      <a:pt x="31" y="1"/>
                      <a:pt x="37" y="0"/>
                      <a:pt x="4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3002200" y="5089788"/>
                <a:ext cx="173038" cy="150813"/>
              </a:xfrm>
              <a:custGeom>
                <a:avLst/>
                <a:gdLst>
                  <a:gd name="T0" fmla="*/ 46 w 46"/>
                  <a:gd name="T1" fmla="*/ 40 h 40"/>
                  <a:gd name="T2" fmla="*/ 31 w 46"/>
                  <a:gd name="T3" fmla="*/ 24 h 40"/>
                  <a:gd name="T4" fmla="*/ 22 w 46"/>
                  <a:gd name="T5" fmla="*/ 13 h 40"/>
                  <a:gd name="T6" fmla="*/ 0 w 46"/>
                  <a:gd name="T7" fmla="*/ 2 h 40"/>
                  <a:gd name="T8" fmla="*/ 20 w 46"/>
                  <a:gd name="T9" fmla="*/ 8 h 40"/>
                  <a:gd name="T10" fmla="*/ 36 w 46"/>
                  <a:gd name="T11" fmla="*/ 26 h 40"/>
                  <a:gd name="T12" fmla="*/ 46 w 46"/>
                  <a:gd name="T13" fmla="*/ 39 h 40"/>
                  <a:gd name="T14" fmla="*/ 46 w 46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0">
                    <a:moveTo>
                      <a:pt x="46" y="40"/>
                    </a:moveTo>
                    <a:cubicBezTo>
                      <a:pt x="41" y="35"/>
                      <a:pt x="36" y="29"/>
                      <a:pt x="31" y="24"/>
                    </a:cubicBezTo>
                    <a:cubicBezTo>
                      <a:pt x="28" y="20"/>
                      <a:pt x="25" y="16"/>
                      <a:pt x="22" y="13"/>
                    </a:cubicBezTo>
                    <a:cubicBezTo>
                      <a:pt x="16" y="7"/>
                      <a:pt x="9" y="3"/>
                      <a:pt x="0" y="2"/>
                    </a:cubicBezTo>
                    <a:cubicBezTo>
                      <a:pt x="8" y="0"/>
                      <a:pt x="15" y="2"/>
                      <a:pt x="20" y="8"/>
                    </a:cubicBezTo>
                    <a:cubicBezTo>
                      <a:pt x="26" y="14"/>
                      <a:pt x="31" y="20"/>
                      <a:pt x="36" y="26"/>
                    </a:cubicBezTo>
                    <a:cubicBezTo>
                      <a:pt x="39" y="31"/>
                      <a:pt x="43" y="35"/>
                      <a:pt x="46" y="39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3892788" y="5105663"/>
                <a:ext cx="192088" cy="93663"/>
              </a:xfrm>
              <a:custGeom>
                <a:avLst/>
                <a:gdLst>
                  <a:gd name="T0" fmla="*/ 0 w 51"/>
                  <a:gd name="T1" fmla="*/ 25 h 25"/>
                  <a:gd name="T2" fmla="*/ 7 w 51"/>
                  <a:gd name="T3" fmla="*/ 11 h 25"/>
                  <a:gd name="T4" fmla="*/ 34 w 51"/>
                  <a:gd name="T5" fmla="*/ 1 h 25"/>
                  <a:gd name="T6" fmla="*/ 51 w 51"/>
                  <a:gd name="T7" fmla="*/ 1 h 25"/>
                  <a:gd name="T8" fmla="*/ 33 w 51"/>
                  <a:gd name="T9" fmla="*/ 4 h 25"/>
                  <a:gd name="T10" fmla="*/ 16 w 51"/>
                  <a:gd name="T11" fmla="*/ 9 h 25"/>
                  <a:gd name="T12" fmla="*/ 0 w 51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5">
                    <a:moveTo>
                      <a:pt x="0" y="25"/>
                    </a:moveTo>
                    <a:cubicBezTo>
                      <a:pt x="0" y="19"/>
                      <a:pt x="3" y="15"/>
                      <a:pt x="7" y="11"/>
                    </a:cubicBezTo>
                    <a:cubicBezTo>
                      <a:pt x="15" y="5"/>
                      <a:pt x="25" y="3"/>
                      <a:pt x="34" y="1"/>
                    </a:cubicBezTo>
                    <a:cubicBezTo>
                      <a:pt x="40" y="1"/>
                      <a:pt x="45" y="0"/>
                      <a:pt x="51" y="1"/>
                    </a:cubicBezTo>
                    <a:cubicBezTo>
                      <a:pt x="45" y="2"/>
                      <a:pt x="39" y="3"/>
                      <a:pt x="33" y="4"/>
                    </a:cubicBezTo>
                    <a:cubicBezTo>
                      <a:pt x="27" y="5"/>
                      <a:pt x="22" y="7"/>
                      <a:pt x="16" y="9"/>
                    </a:cubicBezTo>
                    <a:cubicBezTo>
                      <a:pt x="9" y="12"/>
                      <a:pt x="4" y="17"/>
                      <a:pt x="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3321288" y="5105663"/>
                <a:ext cx="188913" cy="93663"/>
              </a:xfrm>
              <a:custGeom>
                <a:avLst/>
                <a:gdLst>
                  <a:gd name="T0" fmla="*/ 0 w 50"/>
                  <a:gd name="T1" fmla="*/ 1 h 25"/>
                  <a:gd name="T2" fmla="*/ 37 w 50"/>
                  <a:gd name="T3" fmla="*/ 7 h 25"/>
                  <a:gd name="T4" fmla="*/ 50 w 50"/>
                  <a:gd name="T5" fmla="*/ 25 h 25"/>
                  <a:gd name="T6" fmla="*/ 12 w 50"/>
                  <a:gd name="T7" fmla="*/ 3 h 25"/>
                  <a:gd name="T8" fmla="*/ 0 w 5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0" y="1"/>
                    </a:moveTo>
                    <a:cubicBezTo>
                      <a:pt x="13" y="0"/>
                      <a:pt x="25" y="1"/>
                      <a:pt x="37" y="7"/>
                    </a:cubicBezTo>
                    <a:cubicBezTo>
                      <a:pt x="44" y="11"/>
                      <a:pt x="50" y="16"/>
                      <a:pt x="50" y="25"/>
                    </a:cubicBezTo>
                    <a:cubicBezTo>
                      <a:pt x="43" y="8"/>
                      <a:pt x="28" y="6"/>
                      <a:pt x="12" y="3"/>
                    </a:cubicBezTo>
                    <a:cubicBezTo>
                      <a:pt x="8" y="2"/>
                      <a:pt x="4" y="2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/>
              <p:nvPr/>
            </p:nvSpPr>
            <p:spPr bwMode="auto">
              <a:xfrm>
                <a:off x="3757850" y="5380301"/>
                <a:ext cx="57150" cy="68263"/>
              </a:xfrm>
              <a:custGeom>
                <a:avLst/>
                <a:gdLst>
                  <a:gd name="T0" fmla="*/ 15 w 15"/>
                  <a:gd name="T1" fmla="*/ 4 h 18"/>
                  <a:gd name="T2" fmla="*/ 5 w 15"/>
                  <a:gd name="T3" fmla="*/ 5 h 18"/>
                  <a:gd name="T4" fmla="*/ 3 w 15"/>
                  <a:gd name="T5" fmla="*/ 11 h 18"/>
                  <a:gd name="T6" fmla="*/ 8 w 15"/>
                  <a:gd name="T7" fmla="*/ 16 h 18"/>
                  <a:gd name="T8" fmla="*/ 13 w 15"/>
                  <a:gd name="T9" fmla="*/ 11 h 18"/>
                  <a:gd name="T10" fmla="*/ 13 w 15"/>
                  <a:gd name="T11" fmla="*/ 10 h 18"/>
                  <a:gd name="T12" fmla="*/ 15 w 15"/>
                  <a:gd name="T13" fmla="*/ 11 h 18"/>
                  <a:gd name="T14" fmla="*/ 11 w 15"/>
                  <a:gd name="T15" fmla="*/ 17 h 18"/>
                  <a:gd name="T16" fmla="*/ 4 w 15"/>
                  <a:gd name="T17" fmla="*/ 16 h 18"/>
                  <a:gd name="T18" fmla="*/ 0 w 15"/>
                  <a:gd name="T19" fmla="*/ 9 h 18"/>
                  <a:gd name="T20" fmla="*/ 15 w 15"/>
                  <a:gd name="T21" fmla="*/ 4 h 18"/>
                  <a:gd name="T22" fmla="*/ 15 w 15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8">
                    <a:moveTo>
                      <a:pt x="15" y="4"/>
                    </a:moveTo>
                    <a:cubicBezTo>
                      <a:pt x="12" y="4"/>
                      <a:pt x="8" y="4"/>
                      <a:pt x="5" y="5"/>
                    </a:cubicBezTo>
                    <a:cubicBezTo>
                      <a:pt x="4" y="6"/>
                      <a:pt x="2" y="10"/>
                      <a:pt x="3" y="11"/>
                    </a:cubicBezTo>
                    <a:cubicBezTo>
                      <a:pt x="3" y="13"/>
                      <a:pt x="6" y="16"/>
                      <a:pt x="8" y="16"/>
                    </a:cubicBezTo>
                    <a:cubicBezTo>
                      <a:pt x="9" y="16"/>
                      <a:pt x="11" y="13"/>
                      <a:pt x="13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3" y="13"/>
                      <a:pt x="13" y="16"/>
                      <a:pt x="11" y="17"/>
                    </a:cubicBezTo>
                    <a:cubicBezTo>
                      <a:pt x="9" y="18"/>
                      <a:pt x="5" y="18"/>
                      <a:pt x="4" y="16"/>
                    </a:cubicBezTo>
                    <a:cubicBezTo>
                      <a:pt x="2" y="15"/>
                      <a:pt x="0" y="11"/>
                      <a:pt x="0" y="9"/>
                    </a:cubicBezTo>
                    <a:cubicBezTo>
                      <a:pt x="1" y="2"/>
                      <a:pt x="9" y="0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/>
              <p:nvPr/>
            </p:nvSpPr>
            <p:spPr bwMode="auto">
              <a:xfrm>
                <a:off x="3321288" y="5283463"/>
                <a:ext cx="46038" cy="30163"/>
              </a:xfrm>
              <a:custGeom>
                <a:avLst/>
                <a:gdLst>
                  <a:gd name="T0" fmla="*/ 2 w 12"/>
                  <a:gd name="T1" fmla="*/ 2 h 8"/>
                  <a:gd name="T2" fmla="*/ 5 w 12"/>
                  <a:gd name="T3" fmla="*/ 6 h 8"/>
                  <a:gd name="T4" fmla="*/ 10 w 12"/>
                  <a:gd name="T5" fmla="*/ 5 h 8"/>
                  <a:gd name="T6" fmla="*/ 10 w 12"/>
                  <a:gd name="T7" fmla="*/ 3 h 8"/>
                  <a:gd name="T8" fmla="*/ 4 w 12"/>
                  <a:gd name="T9" fmla="*/ 4 h 8"/>
                  <a:gd name="T10" fmla="*/ 6 w 12"/>
                  <a:gd name="T11" fmla="*/ 0 h 8"/>
                  <a:gd name="T12" fmla="*/ 10 w 12"/>
                  <a:gd name="T13" fmla="*/ 1 h 8"/>
                  <a:gd name="T14" fmla="*/ 12 w 12"/>
                  <a:gd name="T15" fmla="*/ 5 h 8"/>
                  <a:gd name="T16" fmla="*/ 5 w 12"/>
                  <a:gd name="T17" fmla="*/ 7 h 8"/>
                  <a:gd name="T18" fmla="*/ 2 w 12"/>
                  <a:gd name="T19" fmla="*/ 2 h 8"/>
                  <a:gd name="T20" fmla="*/ 2 w 12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8">
                    <a:moveTo>
                      <a:pt x="2" y="2"/>
                    </a:moveTo>
                    <a:cubicBezTo>
                      <a:pt x="3" y="4"/>
                      <a:pt x="4" y="6"/>
                      <a:pt x="5" y="6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8" y="3"/>
                      <a:pt x="7" y="4"/>
                      <a:pt x="4" y="4"/>
                    </a:cubicBezTo>
                    <a:cubicBezTo>
                      <a:pt x="5" y="2"/>
                      <a:pt x="5" y="1"/>
                      <a:pt x="6" y="0"/>
                    </a:cubicBezTo>
                    <a:cubicBezTo>
                      <a:pt x="7" y="0"/>
                      <a:pt x="10" y="0"/>
                      <a:pt x="10" y="1"/>
                    </a:cubicBezTo>
                    <a:cubicBezTo>
                      <a:pt x="11" y="2"/>
                      <a:pt x="12" y="5"/>
                      <a:pt x="12" y="5"/>
                    </a:cubicBezTo>
                    <a:cubicBezTo>
                      <a:pt x="10" y="7"/>
                      <a:pt x="7" y="8"/>
                      <a:pt x="5" y="7"/>
                    </a:cubicBezTo>
                    <a:cubicBezTo>
                      <a:pt x="3" y="7"/>
                      <a:pt x="0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/>
              <p:nvPr/>
            </p:nvSpPr>
            <p:spPr bwMode="auto">
              <a:xfrm>
                <a:off x="4032488" y="5278701"/>
                <a:ext cx="41275" cy="34925"/>
              </a:xfrm>
              <a:custGeom>
                <a:avLst/>
                <a:gdLst>
                  <a:gd name="T0" fmla="*/ 11 w 11"/>
                  <a:gd name="T1" fmla="*/ 5 h 9"/>
                  <a:gd name="T2" fmla="*/ 6 w 11"/>
                  <a:gd name="T3" fmla="*/ 9 h 9"/>
                  <a:gd name="T4" fmla="*/ 1 w 11"/>
                  <a:gd name="T5" fmla="*/ 6 h 9"/>
                  <a:gd name="T6" fmla="*/ 2 w 11"/>
                  <a:gd name="T7" fmla="*/ 2 h 9"/>
                  <a:gd name="T8" fmla="*/ 6 w 11"/>
                  <a:gd name="T9" fmla="*/ 1 h 9"/>
                  <a:gd name="T10" fmla="*/ 9 w 11"/>
                  <a:gd name="T11" fmla="*/ 5 h 9"/>
                  <a:gd name="T12" fmla="*/ 7 w 11"/>
                  <a:gd name="T13" fmla="*/ 5 h 9"/>
                  <a:gd name="T14" fmla="*/ 3 w 11"/>
                  <a:gd name="T15" fmla="*/ 4 h 9"/>
                  <a:gd name="T16" fmla="*/ 3 w 11"/>
                  <a:gd name="T17" fmla="*/ 6 h 9"/>
                  <a:gd name="T18" fmla="*/ 7 w 11"/>
                  <a:gd name="T19" fmla="*/ 8 h 9"/>
                  <a:gd name="T20" fmla="*/ 11 w 11"/>
                  <a:gd name="T21" fmla="*/ 5 h 9"/>
                  <a:gd name="T22" fmla="*/ 11 w 11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5" y="9"/>
                      <a:pt x="2" y="7"/>
                      <a:pt x="1" y="6"/>
                    </a:cubicBezTo>
                    <a:cubicBezTo>
                      <a:pt x="0" y="6"/>
                      <a:pt x="1" y="3"/>
                      <a:pt x="2" y="2"/>
                    </a:cubicBezTo>
                    <a:cubicBezTo>
                      <a:pt x="3" y="1"/>
                      <a:pt x="5" y="0"/>
                      <a:pt x="6" y="1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4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7"/>
                      <a:pt x="6" y="8"/>
                      <a:pt x="7" y="8"/>
                    </a:cubicBezTo>
                    <a:cubicBezTo>
                      <a:pt x="9" y="7"/>
                      <a:pt x="10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/>
              <p:nvPr/>
            </p:nvSpPr>
            <p:spPr bwMode="auto">
              <a:xfrm>
                <a:off x="3291125" y="5253301"/>
                <a:ext cx="33338" cy="33338"/>
              </a:xfrm>
              <a:custGeom>
                <a:avLst/>
                <a:gdLst>
                  <a:gd name="T0" fmla="*/ 8 w 9"/>
                  <a:gd name="T1" fmla="*/ 5 h 9"/>
                  <a:gd name="T2" fmla="*/ 3 w 9"/>
                  <a:gd name="T3" fmla="*/ 4 h 9"/>
                  <a:gd name="T4" fmla="*/ 3 w 9"/>
                  <a:gd name="T5" fmla="*/ 8 h 9"/>
                  <a:gd name="T6" fmla="*/ 5 w 9"/>
                  <a:gd name="T7" fmla="*/ 8 h 9"/>
                  <a:gd name="T8" fmla="*/ 5 w 9"/>
                  <a:gd name="T9" fmla="*/ 4 h 9"/>
                  <a:gd name="T10" fmla="*/ 6 w 9"/>
                  <a:gd name="T11" fmla="*/ 5 h 9"/>
                  <a:gd name="T12" fmla="*/ 6 w 9"/>
                  <a:gd name="T13" fmla="*/ 8 h 9"/>
                  <a:gd name="T14" fmla="*/ 2 w 9"/>
                  <a:gd name="T15" fmla="*/ 9 h 9"/>
                  <a:gd name="T16" fmla="*/ 0 w 9"/>
                  <a:gd name="T17" fmla="*/ 6 h 9"/>
                  <a:gd name="T18" fmla="*/ 3 w 9"/>
                  <a:gd name="T19" fmla="*/ 1 h 9"/>
                  <a:gd name="T20" fmla="*/ 9 w 9"/>
                  <a:gd name="T21" fmla="*/ 4 h 9"/>
                  <a:gd name="T22" fmla="*/ 8 w 9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5"/>
                    </a:moveTo>
                    <a:cubicBezTo>
                      <a:pt x="6" y="3"/>
                      <a:pt x="5" y="1"/>
                      <a:pt x="3" y="4"/>
                    </a:cubicBezTo>
                    <a:cubicBezTo>
                      <a:pt x="2" y="5"/>
                      <a:pt x="3" y="7"/>
                      <a:pt x="3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5" y="7"/>
                      <a:pt x="5" y="6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6"/>
                      <a:pt x="7" y="7"/>
                      <a:pt x="6" y="8"/>
                    </a:cubicBezTo>
                    <a:cubicBezTo>
                      <a:pt x="5" y="9"/>
                      <a:pt x="4" y="9"/>
                      <a:pt x="2" y="9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6" y="0"/>
                      <a:pt x="8" y="1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46"/>
              <p:cNvSpPr/>
              <p:nvPr/>
            </p:nvSpPr>
            <p:spPr bwMode="auto">
              <a:xfrm>
                <a:off x="3645138" y="5283463"/>
                <a:ext cx="52388" cy="41275"/>
              </a:xfrm>
              <a:custGeom>
                <a:avLst/>
                <a:gdLst>
                  <a:gd name="T0" fmla="*/ 13 w 14"/>
                  <a:gd name="T1" fmla="*/ 3 h 11"/>
                  <a:gd name="T2" fmla="*/ 9 w 14"/>
                  <a:gd name="T3" fmla="*/ 10 h 11"/>
                  <a:gd name="T4" fmla="*/ 2 w 14"/>
                  <a:gd name="T5" fmla="*/ 7 h 11"/>
                  <a:gd name="T6" fmla="*/ 3 w 14"/>
                  <a:gd name="T7" fmla="*/ 0 h 11"/>
                  <a:gd name="T8" fmla="*/ 8 w 14"/>
                  <a:gd name="T9" fmla="*/ 1 h 11"/>
                  <a:gd name="T10" fmla="*/ 7 w 14"/>
                  <a:gd name="T11" fmla="*/ 7 h 11"/>
                  <a:gd name="T12" fmla="*/ 4 w 14"/>
                  <a:gd name="T13" fmla="*/ 6 h 11"/>
                  <a:gd name="T14" fmla="*/ 7 w 14"/>
                  <a:gd name="T15" fmla="*/ 1 h 11"/>
                  <a:gd name="T16" fmla="*/ 4 w 14"/>
                  <a:gd name="T17" fmla="*/ 2 h 11"/>
                  <a:gd name="T18" fmla="*/ 4 w 14"/>
                  <a:gd name="T19" fmla="*/ 7 h 11"/>
                  <a:gd name="T20" fmla="*/ 8 w 14"/>
                  <a:gd name="T21" fmla="*/ 9 h 11"/>
                  <a:gd name="T22" fmla="*/ 13 w 14"/>
                  <a:gd name="T2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3" y="3"/>
                    </a:moveTo>
                    <a:cubicBezTo>
                      <a:pt x="14" y="7"/>
                      <a:pt x="12" y="9"/>
                      <a:pt x="9" y="10"/>
                    </a:cubicBezTo>
                    <a:cubicBezTo>
                      <a:pt x="6" y="11"/>
                      <a:pt x="3" y="10"/>
                      <a:pt x="2" y="7"/>
                    </a:cubicBezTo>
                    <a:cubicBezTo>
                      <a:pt x="0" y="5"/>
                      <a:pt x="0" y="2"/>
                      <a:pt x="3" y="0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8" y="3"/>
                      <a:pt x="7" y="5"/>
                      <a:pt x="7" y="7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5" y="5"/>
                      <a:pt x="6" y="3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4"/>
                      <a:pt x="3" y="6"/>
                      <a:pt x="4" y="7"/>
                    </a:cubicBezTo>
                    <a:cubicBezTo>
                      <a:pt x="5" y="8"/>
                      <a:pt x="7" y="9"/>
                      <a:pt x="8" y="9"/>
                    </a:cubicBezTo>
                    <a:cubicBezTo>
                      <a:pt x="10" y="7"/>
                      <a:pt x="11" y="5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47"/>
              <p:cNvSpPr/>
              <p:nvPr/>
            </p:nvSpPr>
            <p:spPr bwMode="auto">
              <a:xfrm>
                <a:off x="3713400" y="5278698"/>
                <a:ext cx="41275" cy="49213"/>
              </a:xfrm>
              <a:custGeom>
                <a:avLst/>
                <a:gdLst>
                  <a:gd name="T0" fmla="*/ 5 w 11"/>
                  <a:gd name="T1" fmla="*/ 3 h 13"/>
                  <a:gd name="T2" fmla="*/ 8 w 11"/>
                  <a:gd name="T3" fmla="*/ 7 h 13"/>
                  <a:gd name="T4" fmla="*/ 6 w 11"/>
                  <a:gd name="T5" fmla="*/ 8 h 13"/>
                  <a:gd name="T6" fmla="*/ 3 w 11"/>
                  <a:gd name="T7" fmla="*/ 3 h 13"/>
                  <a:gd name="T8" fmla="*/ 6 w 11"/>
                  <a:gd name="T9" fmla="*/ 1 h 13"/>
                  <a:gd name="T10" fmla="*/ 11 w 11"/>
                  <a:gd name="T11" fmla="*/ 4 h 13"/>
                  <a:gd name="T12" fmla="*/ 8 w 11"/>
                  <a:gd name="T13" fmla="*/ 10 h 13"/>
                  <a:gd name="T14" fmla="*/ 0 w 11"/>
                  <a:gd name="T15" fmla="*/ 8 h 13"/>
                  <a:gd name="T16" fmla="*/ 7 w 11"/>
                  <a:gd name="T17" fmla="*/ 9 h 13"/>
                  <a:gd name="T18" fmla="*/ 9 w 11"/>
                  <a:gd name="T19" fmla="*/ 4 h 13"/>
                  <a:gd name="T20" fmla="*/ 6 w 11"/>
                  <a:gd name="T21" fmla="*/ 2 h 13"/>
                  <a:gd name="T22" fmla="*/ 5 w 11"/>
                  <a:gd name="T2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3">
                    <a:moveTo>
                      <a:pt x="5" y="3"/>
                    </a:moveTo>
                    <a:cubicBezTo>
                      <a:pt x="6" y="4"/>
                      <a:pt x="7" y="6"/>
                      <a:pt x="8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6"/>
                      <a:pt x="4" y="5"/>
                      <a:pt x="3" y="3"/>
                    </a:cubicBezTo>
                    <a:cubicBezTo>
                      <a:pt x="3" y="2"/>
                      <a:pt x="5" y="0"/>
                      <a:pt x="6" y="1"/>
                    </a:cubicBezTo>
                    <a:cubicBezTo>
                      <a:pt x="8" y="1"/>
                      <a:pt x="10" y="3"/>
                      <a:pt x="11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6" y="13"/>
                      <a:pt x="2" y="11"/>
                      <a:pt x="0" y="8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8" y="9"/>
                      <a:pt x="9" y="6"/>
                      <a:pt x="9" y="4"/>
                    </a:cubicBezTo>
                    <a:cubicBezTo>
                      <a:pt x="9" y="3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48"/>
              <p:cNvSpPr/>
              <p:nvPr/>
            </p:nvSpPr>
            <p:spPr bwMode="auto">
              <a:xfrm>
                <a:off x="3656250" y="5343788"/>
                <a:ext cx="26988" cy="30163"/>
              </a:xfrm>
              <a:custGeom>
                <a:avLst/>
                <a:gdLst>
                  <a:gd name="T0" fmla="*/ 4 w 7"/>
                  <a:gd name="T1" fmla="*/ 5 h 8"/>
                  <a:gd name="T2" fmla="*/ 5 w 7"/>
                  <a:gd name="T3" fmla="*/ 2 h 8"/>
                  <a:gd name="T4" fmla="*/ 4 w 7"/>
                  <a:gd name="T5" fmla="*/ 2 h 8"/>
                  <a:gd name="T6" fmla="*/ 2 w 7"/>
                  <a:gd name="T7" fmla="*/ 8 h 8"/>
                  <a:gd name="T8" fmla="*/ 1 w 7"/>
                  <a:gd name="T9" fmla="*/ 3 h 8"/>
                  <a:gd name="T10" fmla="*/ 5 w 7"/>
                  <a:gd name="T11" fmla="*/ 1 h 8"/>
                  <a:gd name="T12" fmla="*/ 7 w 7"/>
                  <a:gd name="T13" fmla="*/ 4 h 8"/>
                  <a:gd name="T14" fmla="*/ 4 w 7"/>
                  <a:gd name="T15" fmla="*/ 6 h 8"/>
                  <a:gd name="T16" fmla="*/ 4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4" y="5"/>
                    </a:move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4"/>
                      <a:pt x="3" y="6"/>
                      <a:pt x="2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2"/>
                      <a:pt x="4" y="1"/>
                      <a:pt x="5" y="1"/>
                    </a:cubicBezTo>
                    <a:cubicBezTo>
                      <a:pt x="6" y="0"/>
                      <a:pt x="7" y="3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49"/>
              <p:cNvSpPr/>
              <p:nvPr/>
            </p:nvSpPr>
            <p:spPr bwMode="auto">
              <a:xfrm>
                <a:off x="3719750" y="5346963"/>
                <a:ext cx="30163" cy="30163"/>
              </a:xfrm>
              <a:custGeom>
                <a:avLst/>
                <a:gdLst>
                  <a:gd name="T0" fmla="*/ 2 w 8"/>
                  <a:gd name="T1" fmla="*/ 8 h 8"/>
                  <a:gd name="T2" fmla="*/ 1 w 8"/>
                  <a:gd name="T3" fmla="*/ 0 h 8"/>
                  <a:gd name="T4" fmla="*/ 4 w 8"/>
                  <a:gd name="T5" fmla="*/ 5 h 8"/>
                  <a:gd name="T6" fmla="*/ 0 w 8"/>
                  <a:gd name="T7" fmla="*/ 3 h 8"/>
                  <a:gd name="T8" fmla="*/ 1 w 8"/>
                  <a:gd name="T9" fmla="*/ 0 h 8"/>
                  <a:gd name="T10" fmla="*/ 6 w 8"/>
                  <a:gd name="T11" fmla="*/ 1 h 8"/>
                  <a:gd name="T12" fmla="*/ 2 w 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5" y="5"/>
                      <a:pt x="7" y="2"/>
                      <a:pt x="1" y="0"/>
                    </a:cubicBezTo>
                    <a:cubicBezTo>
                      <a:pt x="2" y="2"/>
                      <a:pt x="2" y="3"/>
                      <a:pt x="4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4"/>
                      <a:pt x="6" y="6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58"/>
              <p:cNvSpPr/>
              <p:nvPr/>
            </p:nvSpPr>
            <p:spPr bwMode="auto">
              <a:xfrm>
                <a:off x="3900725" y="5313626"/>
                <a:ext cx="33338" cy="30163"/>
              </a:xfrm>
              <a:custGeom>
                <a:avLst/>
                <a:gdLst>
                  <a:gd name="T0" fmla="*/ 2 w 9"/>
                  <a:gd name="T1" fmla="*/ 0 h 8"/>
                  <a:gd name="T2" fmla="*/ 6 w 9"/>
                  <a:gd name="T3" fmla="*/ 2 h 8"/>
                  <a:gd name="T4" fmla="*/ 9 w 9"/>
                  <a:gd name="T5" fmla="*/ 1 h 8"/>
                  <a:gd name="T6" fmla="*/ 4 w 9"/>
                  <a:gd name="T7" fmla="*/ 6 h 8"/>
                  <a:gd name="T8" fmla="*/ 2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0"/>
                    </a:moveTo>
                    <a:cubicBezTo>
                      <a:pt x="2" y="2"/>
                      <a:pt x="3" y="4"/>
                      <a:pt x="6" y="2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3"/>
                      <a:pt x="8" y="8"/>
                      <a:pt x="4" y="6"/>
                    </a:cubicBezTo>
                    <a:cubicBezTo>
                      <a:pt x="1" y="5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淘宝店chenying0907 9"/>
            <p:cNvSpPr/>
            <p:nvPr/>
          </p:nvSpPr>
          <p:spPr>
            <a:xfrm>
              <a:off x="1228020" y="4720562"/>
              <a:ext cx="19184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dirty="0">
                <a:solidFill>
                  <a:srgbClr val="DDC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81941" y="430627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grpSp>
          <p:nvGrpSpPr>
            <p:cNvPr id="39" name="淘宝店chenying0907 38"/>
            <p:cNvGrpSpPr/>
            <p:nvPr/>
          </p:nvGrpSpPr>
          <p:grpSpPr>
            <a:xfrm>
              <a:off x="3854078" y="1997304"/>
              <a:ext cx="1761253" cy="1761248"/>
              <a:chOff x="4809572" y="921065"/>
              <a:chExt cx="3096472" cy="309647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943153" y="1054645"/>
                <a:ext cx="2829309" cy="2829309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809572" y="921065"/>
                <a:ext cx="3096472" cy="309647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Freeform 101"/>
            <p:cNvSpPr/>
            <p:nvPr/>
          </p:nvSpPr>
          <p:spPr bwMode="auto">
            <a:xfrm>
              <a:off x="4310230" y="2526964"/>
              <a:ext cx="848944" cy="666140"/>
            </a:xfrm>
            <a:custGeom>
              <a:avLst/>
              <a:gdLst>
                <a:gd name="T0" fmla="*/ 113 w 116"/>
                <a:gd name="T1" fmla="*/ 50 h 91"/>
                <a:gd name="T2" fmla="*/ 103 w 116"/>
                <a:gd name="T3" fmla="*/ 48 h 91"/>
                <a:gd name="T4" fmla="*/ 103 w 116"/>
                <a:gd name="T5" fmla="*/ 46 h 91"/>
                <a:gd name="T6" fmla="*/ 100 w 116"/>
                <a:gd name="T7" fmla="*/ 41 h 91"/>
                <a:gd name="T8" fmla="*/ 89 w 116"/>
                <a:gd name="T9" fmla="*/ 18 h 91"/>
                <a:gd name="T10" fmla="*/ 92 w 116"/>
                <a:gd name="T11" fmla="*/ 15 h 91"/>
                <a:gd name="T12" fmla="*/ 77 w 116"/>
                <a:gd name="T13" fmla="*/ 5 h 91"/>
                <a:gd name="T14" fmla="*/ 58 w 116"/>
                <a:gd name="T15" fmla="*/ 0 h 91"/>
                <a:gd name="T16" fmla="*/ 38 w 116"/>
                <a:gd name="T17" fmla="*/ 4 h 91"/>
                <a:gd name="T18" fmla="*/ 23 w 116"/>
                <a:gd name="T19" fmla="*/ 16 h 91"/>
                <a:gd name="T20" fmla="*/ 26 w 116"/>
                <a:gd name="T21" fmla="*/ 19 h 91"/>
                <a:gd name="T22" fmla="*/ 17 w 116"/>
                <a:gd name="T23" fmla="*/ 41 h 91"/>
                <a:gd name="T24" fmla="*/ 12 w 116"/>
                <a:gd name="T25" fmla="*/ 46 h 91"/>
                <a:gd name="T26" fmla="*/ 12 w 116"/>
                <a:gd name="T27" fmla="*/ 48 h 91"/>
                <a:gd name="T28" fmla="*/ 3 w 116"/>
                <a:gd name="T29" fmla="*/ 50 h 91"/>
                <a:gd name="T30" fmla="*/ 3 w 116"/>
                <a:gd name="T31" fmla="*/ 79 h 91"/>
                <a:gd name="T32" fmla="*/ 12 w 116"/>
                <a:gd name="T33" fmla="*/ 83 h 91"/>
                <a:gd name="T34" fmla="*/ 12 w 116"/>
                <a:gd name="T35" fmla="*/ 85 h 91"/>
                <a:gd name="T36" fmla="*/ 18 w 116"/>
                <a:gd name="T37" fmla="*/ 91 h 91"/>
                <a:gd name="T38" fmla="*/ 18 w 116"/>
                <a:gd name="T39" fmla="*/ 91 h 91"/>
                <a:gd name="T40" fmla="*/ 24 w 116"/>
                <a:gd name="T41" fmla="*/ 85 h 91"/>
                <a:gd name="T42" fmla="*/ 24 w 116"/>
                <a:gd name="T43" fmla="*/ 46 h 91"/>
                <a:gd name="T44" fmla="*/ 23 w 116"/>
                <a:gd name="T45" fmla="*/ 43 h 91"/>
                <a:gd name="T46" fmla="*/ 31 w 116"/>
                <a:gd name="T47" fmla="*/ 23 h 91"/>
                <a:gd name="T48" fmla="*/ 34 w 116"/>
                <a:gd name="T49" fmla="*/ 26 h 91"/>
                <a:gd name="T50" fmla="*/ 44 w 116"/>
                <a:gd name="T51" fmla="*/ 18 h 91"/>
                <a:gd name="T52" fmla="*/ 58 w 116"/>
                <a:gd name="T53" fmla="*/ 15 h 91"/>
                <a:gd name="T54" fmla="*/ 71 w 116"/>
                <a:gd name="T55" fmla="*/ 18 h 91"/>
                <a:gd name="T56" fmla="*/ 82 w 116"/>
                <a:gd name="T57" fmla="*/ 25 h 91"/>
                <a:gd name="T58" fmla="*/ 84 w 116"/>
                <a:gd name="T59" fmla="*/ 23 h 91"/>
                <a:gd name="T60" fmla="*/ 94 w 116"/>
                <a:gd name="T61" fmla="*/ 42 h 91"/>
                <a:gd name="T62" fmla="*/ 92 w 116"/>
                <a:gd name="T63" fmla="*/ 46 h 91"/>
                <a:gd name="T64" fmla="*/ 92 w 116"/>
                <a:gd name="T65" fmla="*/ 85 h 91"/>
                <a:gd name="T66" fmla="*/ 97 w 116"/>
                <a:gd name="T67" fmla="*/ 91 h 91"/>
                <a:gd name="T68" fmla="*/ 97 w 116"/>
                <a:gd name="T69" fmla="*/ 91 h 91"/>
                <a:gd name="T70" fmla="*/ 103 w 116"/>
                <a:gd name="T71" fmla="*/ 85 h 91"/>
                <a:gd name="T72" fmla="*/ 103 w 116"/>
                <a:gd name="T73" fmla="*/ 83 h 91"/>
                <a:gd name="T74" fmla="*/ 113 w 116"/>
                <a:gd name="T75" fmla="*/ 79 h 91"/>
                <a:gd name="T76" fmla="*/ 113 w 116"/>
                <a:gd name="T77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" h="91">
                  <a:moveTo>
                    <a:pt x="113" y="50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44"/>
                    <a:pt x="102" y="42"/>
                    <a:pt x="100" y="41"/>
                  </a:cubicBezTo>
                  <a:cubicBezTo>
                    <a:pt x="99" y="32"/>
                    <a:pt x="95" y="24"/>
                    <a:pt x="89" y="18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88" y="11"/>
                    <a:pt x="82" y="7"/>
                    <a:pt x="77" y="5"/>
                  </a:cubicBezTo>
                  <a:cubicBezTo>
                    <a:pt x="71" y="2"/>
                    <a:pt x="64" y="0"/>
                    <a:pt x="58" y="0"/>
                  </a:cubicBezTo>
                  <a:cubicBezTo>
                    <a:pt x="51" y="0"/>
                    <a:pt x="45" y="2"/>
                    <a:pt x="38" y="4"/>
                  </a:cubicBezTo>
                  <a:cubicBezTo>
                    <a:pt x="32" y="7"/>
                    <a:pt x="27" y="11"/>
                    <a:pt x="23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1" y="25"/>
                    <a:pt x="18" y="32"/>
                    <a:pt x="17" y="41"/>
                  </a:cubicBezTo>
                  <a:cubicBezTo>
                    <a:pt x="14" y="41"/>
                    <a:pt x="12" y="44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60"/>
                    <a:pt x="0" y="70"/>
                    <a:pt x="3" y="79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8"/>
                    <a:pt x="15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21" y="91"/>
                    <a:pt x="24" y="88"/>
                    <a:pt x="24" y="8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4"/>
                    <a:pt x="23" y="43"/>
                  </a:cubicBezTo>
                  <a:cubicBezTo>
                    <a:pt x="23" y="35"/>
                    <a:pt x="26" y="28"/>
                    <a:pt x="31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7" y="22"/>
                    <a:pt x="40" y="20"/>
                    <a:pt x="44" y="18"/>
                  </a:cubicBezTo>
                  <a:cubicBezTo>
                    <a:pt x="49" y="16"/>
                    <a:pt x="53" y="15"/>
                    <a:pt x="58" y="15"/>
                  </a:cubicBezTo>
                  <a:cubicBezTo>
                    <a:pt x="62" y="15"/>
                    <a:pt x="66" y="16"/>
                    <a:pt x="71" y="18"/>
                  </a:cubicBezTo>
                  <a:cubicBezTo>
                    <a:pt x="75" y="20"/>
                    <a:pt x="79" y="22"/>
                    <a:pt x="82" y="25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9" y="28"/>
                    <a:pt x="93" y="34"/>
                    <a:pt x="94" y="42"/>
                  </a:cubicBezTo>
                  <a:cubicBezTo>
                    <a:pt x="92" y="43"/>
                    <a:pt x="92" y="45"/>
                    <a:pt x="92" y="4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8"/>
                    <a:pt x="94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91"/>
                    <a:pt x="103" y="88"/>
                    <a:pt x="103" y="8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6" y="70"/>
                    <a:pt x="116" y="60"/>
                    <a:pt x="113" y="50"/>
                  </a:cubicBezTo>
                  <a:close/>
                </a:path>
              </a:pathLst>
            </a:custGeom>
            <a:solidFill>
              <a:srgbClr val="434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1" name="淘宝店chenying0907 40"/>
            <p:cNvGrpSpPr/>
            <p:nvPr/>
          </p:nvGrpSpPr>
          <p:grpSpPr>
            <a:xfrm>
              <a:off x="4157923" y="3876324"/>
              <a:ext cx="1153558" cy="314058"/>
              <a:chOff x="2945050" y="5070738"/>
              <a:chExt cx="1516063" cy="412750"/>
            </a:xfrm>
            <a:solidFill>
              <a:schemeClr val="accent1"/>
            </a:solidFill>
          </p:grpSpPr>
          <p:sp>
            <p:nvSpPr>
              <p:cNvPr id="42" name="Freeform 12"/>
              <p:cNvSpPr>
                <a:spLocks noEditPoints="1"/>
              </p:cNvSpPr>
              <p:nvPr/>
            </p:nvSpPr>
            <p:spPr bwMode="auto">
              <a:xfrm>
                <a:off x="2945050" y="5070738"/>
                <a:ext cx="1516063" cy="412750"/>
              </a:xfrm>
              <a:custGeom>
                <a:avLst/>
                <a:gdLst>
                  <a:gd name="T0" fmla="*/ 174 w 403"/>
                  <a:gd name="T1" fmla="*/ 76 h 109"/>
                  <a:gd name="T2" fmla="*/ 163 w 403"/>
                  <a:gd name="T3" fmla="*/ 93 h 109"/>
                  <a:gd name="T4" fmla="*/ 156 w 403"/>
                  <a:gd name="T5" fmla="*/ 92 h 109"/>
                  <a:gd name="T6" fmla="*/ 153 w 403"/>
                  <a:gd name="T7" fmla="*/ 85 h 109"/>
                  <a:gd name="T8" fmla="*/ 152 w 403"/>
                  <a:gd name="T9" fmla="*/ 82 h 109"/>
                  <a:gd name="T10" fmla="*/ 102 w 403"/>
                  <a:gd name="T11" fmla="*/ 58 h 109"/>
                  <a:gd name="T12" fmla="*/ 118 w 403"/>
                  <a:gd name="T13" fmla="*/ 57 h 109"/>
                  <a:gd name="T14" fmla="*/ 140 w 403"/>
                  <a:gd name="T15" fmla="*/ 27 h 109"/>
                  <a:gd name="T16" fmla="*/ 150 w 403"/>
                  <a:gd name="T17" fmla="*/ 23 h 109"/>
                  <a:gd name="T18" fmla="*/ 87 w 403"/>
                  <a:gd name="T19" fmla="*/ 47 h 109"/>
                  <a:gd name="T20" fmla="*/ 74 w 403"/>
                  <a:gd name="T21" fmla="*/ 30 h 109"/>
                  <a:gd name="T22" fmla="*/ 64 w 403"/>
                  <a:gd name="T23" fmla="*/ 42 h 109"/>
                  <a:gd name="T24" fmla="*/ 20 w 403"/>
                  <a:gd name="T25" fmla="*/ 22 h 109"/>
                  <a:gd name="T26" fmla="*/ 37 w 403"/>
                  <a:gd name="T27" fmla="*/ 7 h 109"/>
                  <a:gd name="T28" fmla="*/ 164 w 403"/>
                  <a:gd name="T29" fmla="*/ 24 h 109"/>
                  <a:gd name="T30" fmla="*/ 186 w 403"/>
                  <a:gd name="T31" fmla="*/ 44 h 109"/>
                  <a:gd name="T32" fmla="*/ 185 w 403"/>
                  <a:gd name="T33" fmla="*/ 37 h 109"/>
                  <a:gd name="T34" fmla="*/ 218 w 403"/>
                  <a:gd name="T35" fmla="*/ 37 h 109"/>
                  <a:gd name="T36" fmla="*/ 233 w 403"/>
                  <a:gd name="T37" fmla="*/ 30 h 109"/>
                  <a:gd name="T38" fmla="*/ 240 w 403"/>
                  <a:gd name="T39" fmla="*/ 23 h 109"/>
                  <a:gd name="T40" fmla="*/ 378 w 403"/>
                  <a:gd name="T41" fmla="*/ 2 h 109"/>
                  <a:gd name="T42" fmla="*/ 384 w 403"/>
                  <a:gd name="T43" fmla="*/ 22 h 109"/>
                  <a:gd name="T44" fmla="*/ 345 w 403"/>
                  <a:gd name="T45" fmla="*/ 35 h 109"/>
                  <a:gd name="T46" fmla="*/ 328 w 403"/>
                  <a:gd name="T47" fmla="*/ 31 h 109"/>
                  <a:gd name="T48" fmla="*/ 339 w 403"/>
                  <a:gd name="T49" fmla="*/ 35 h 109"/>
                  <a:gd name="T50" fmla="*/ 250 w 403"/>
                  <a:gd name="T51" fmla="*/ 39 h 109"/>
                  <a:gd name="T52" fmla="*/ 263 w 403"/>
                  <a:gd name="T53" fmla="*/ 27 h 109"/>
                  <a:gd name="T54" fmla="*/ 298 w 403"/>
                  <a:gd name="T55" fmla="*/ 52 h 109"/>
                  <a:gd name="T56" fmla="*/ 305 w 403"/>
                  <a:gd name="T57" fmla="*/ 51 h 109"/>
                  <a:gd name="T58" fmla="*/ 287 w 403"/>
                  <a:gd name="T59" fmla="*/ 56 h 109"/>
                  <a:gd name="T60" fmla="*/ 243 w 403"/>
                  <a:gd name="T61" fmla="*/ 92 h 109"/>
                  <a:gd name="T62" fmla="*/ 242 w 403"/>
                  <a:gd name="T63" fmla="*/ 79 h 109"/>
                  <a:gd name="T64" fmla="*/ 231 w 403"/>
                  <a:gd name="T65" fmla="*/ 86 h 109"/>
                  <a:gd name="T66" fmla="*/ 203 w 403"/>
                  <a:gd name="T67" fmla="*/ 93 h 109"/>
                  <a:gd name="T68" fmla="*/ 202 w 403"/>
                  <a:gd name="T69" fmla="*/ 75 h 109"/>
                  <a:gd name="T70" fmla="*/ 228 w 403"/>
                  <a:gd name="T71" fmla="*/ 76 h 109"/>
                  <a:gd name="T72" fmla="*/ 197 w 403"/>
                  <a:gd name="T73" fmla="*/ 49 h 109"/>
                  <a:gd name="T74" fmla="*/ 268 w 403"/>
                  <a:gd name="T75" fmla="*/ 75 h 109"/>
                  <a:gd name="T76" fmla="*/ 215 w 403"/>
                  <a:gd name="T77" fmla="*/ 50 h 109"/>
                  <a:gd name="T78" fmla="*/ 225 w 403"/>
                  <a:gd name="T79" fmla="*/ 61 h 109"/>
                  <a:gd name="T80" fmla="*/ 234 w 403"/>
                  <a:gd name="T81" fmla="*/ 53 h 109"/>
                  <a:gd name="T82" fmla="*/ 279 w 403"/>
                  <a:gd name="T83" fmla="*/ 65 h 109"/>
                  <a:gd name="T84" fmla="*/ 261 w 403"/>
                  <a:gd name="T85" fmla="*/ 76 h 109"/>
                  <a:gd name="T86" fmla="*/ 150 w 403"/>
                  <a:gd name="T87" fmla="*/ 19 h 109"/>
                  <a:gd name="T88" fmla="*/ 131 w 403"/>
                  <a:gd name="T89" fmla="*/ 67 h 109"/>
                  <a:gd name="T90" fmla="*/ 138 w 403"/>
                  <a:gd name="T91" fmla="*/ 65 h 109"/>
                  <a:gd name="T92" fmla="*/ 134 w 403"/>
                  <a:gd name="T93" fmla="*/ 67 h 109"/>
                  <a:gd name="T94" fmla="*/ 137 w 403"/>
                  <a:gd name="T95" fmla="*/ 52 h 109"/>
                  <a:gd name="T96" fmla="*/ 181 w 403"/>
                  <a:gd name="T97" fmla="*/ 58 h 109"/>
                  <a:gd name="T98" fmla="*/ 170 w 403"/>
                  <a:gd name="T99" fmla="*/ 56 h 109"/>
                  <a:gd name="T100" fmla="*/ 177 w 403"/>
                  <a:gd name="T101" fmla="*/ 60 h 109"/>
                  <a:gd name="T102" fmla="*/ 187 w 403"/>
                  <a:gd name="T103" fmla="*/ 5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3" h="109">
                    <a:moveTo>
                      <a:pt x="199" y="59"/>
                    </a:moveTo>
                    <a:cubicBezTo>
                      <a:pt x="199" y="55"/>
                      <a:pt x="196" y="52"/>
                      <a:pt x="192" y="51"/>
                    </a:cubicBezTo>
                    <a:cubicBezTo>
                      <a:pt x="188" y="51"/>
                      <a:pt x="186" y="53"/>
                      <a:pt x="184" y="56"/>
                    </a:cubicBezTo>
                    <a:cubicBezTo>
                      <a:pt x="184" y="58"/>
                      <a:pt x="183" y="60"/>
                      <a:pt x="183" y="62"/>
                    </a:cubicBezTo>
                    <a:cubicBezTo>
                      <a:pt x="183" y="68"/>
                      <a:pt x="180" y="73"/>
                      <a:pt x="174" y="76"/>
                    </a:cubicBezTo>
                    <a:cubicBezTo>
                      <a:pt x="175" y="76"/>
                      <a:pt x="177" y="77"/>
                      <a:pt x="178" y="77"/>
                    </a:cubicBezTo>
                    <a:cubicBezTo>
                      <a:pt x="172" y="78"/>
                      <a:pt x="166" y="78"/>
                      <a:pt x="160" y="78"/>
                    </a:cubicBezTo>
                    <a:cubicBezTo>
                      <a:pt x="160" y="79"/>
                      <a:pt x="160" y="79"/>
                      <a:pt x="160" y="80"/>
                    </a:cubicBezTo>
                    <a:cubicBezTo>
                      <a:pt x="161" y="81"/>
                      <a:pt x="163" y="82"/>
                      <a:pt x="164" y="83"/>
                    </a:cubicBezTo>
                    <a:cubicBezTo>
                      <a:pt x="166" y="86"/>
                      <a:pt x="165" y="91"/>
                      <a:pt x="163" y="93"/>
                    </a:cubicBezTo>
                    <a:cubicBezTo>
                      <a:pt x="160" y="96"/>
                      <a:pt x="153" y="97"/>
                      <a:pt x="151" y="94"/>
                    </a:cubicBezTo>
                    <a:cubicBezTo>
                      <a:pt x="150" y="92"/>
                      <a:pt x="149" y="88"/>
                      <a:pt x="150" y="87"/>
                    </a:cubicBezTo>
                    <a:cubicBezTo>
                      <a:pt x="151" y="85"/>
                      <a:pt x="154" y="84"/>
                      <a:pt x="157" y="84"/>
                    </a:cubicBezTo>
                    <a:cubicBezTo>
                      <a:pt x="158" y="84"/>
                      <a:pt x="159" y="87"/>
                      <a:pt x="159" y="89"/>
                    </a:cubicBezTo>
                    <a:cubicBezTo>
                      <a:pt x="159" y="90"/>
                      <a:pt x="157" y="91"/>
                      <a:pt x="156" y="92"/>
                    </a:cubicBezTo>
                    <a:cubicBezTo>
                      <a:pt x="155" y="92"/>
                      <a:pt x="154" y="90"/>
                      <a:pt x="153" y="89"/>
                    </a:cubicBezTo>
                    <a:cubicBezTo>
                      <a:pt x="153" y="89"/>
                      <a:pt x="154" y="88"/>
                      <a:pt x="154" y="88"/>
                    </a:cubicBezTo>
                    <a:cubicBezTo>
                      <a:pt x="155" y="89"/>
                      <a:pt x="155" y="89"/>
                      <a:pt x="157" y="91"/>
                    </a:cubicBezTo>
                    <a:cubicBezTo>
                      <a:pt x="157" y="89"/>
                      <a:pt x="158" y="87"/>
                      <a:pt x="157" y="86"/>
                    </a:cubicBezTo>
                    <a:cubicBezTo>
                      <a:pt x="156" y="85"/>
                      <a:pt x="154" y="85"/>
                      <a:pt x="153" y="85"/>
                    </a:cubicBezTo>
                    <a:cubicBezTo>
                      <a:pt x="152" y="86"/>
                      <a:pt x="151" y="89"/>
                      <a:pt x="151" y="90"/>
                    </a:cubicBezTo>
                    <a:cubicBezTo>
                      <a:pt x="152" y="92"/>
                      <a:pt x="154" y="93"/>
                      <a:pt x="156" y="93"/>
                    </a:cubicBezTo>
                    <a:cubicBezTo>
                      <a:pt x="158" y="93"/>
                      <a:pt x="161" y="91"/>
                      <a:pt x="162" y="90"/>
                    </a:cubicBezTo>
                    <a:cubicBezTo>
                      <a:pt x="162" y="88"/>
                      <a:pt x="162" y="86"/>
                      <a:pt x="161" y="84"/>
                    </a:cubicBezTo>
                    <a:cubicBezTo>
                      <a:pt x="159" y="81"/>
                      <a:pt x="155" y="81"/>
                      <a:pt x="152" y="82"/>
                    </a:cubicBezTo>
                    <a:cubicBezTo>
                      <a:pt x="148" y="82"/>
                      <a:pt x="145" y="84"/>
                      <a:pt x="142" y="84"/>
                    </a:cubicBezTo>
                    <a:cubicBezTo>
                      <a:pt x="130" y="86"/>
                      <a:pt x="123" y="80"/>
                      <a:pt x="121" y="69"/>
                    </a:cubicBezTo>
                    <a:cubicBezTo>
                      <a:pt x="120" y="63"/>
                      <a:pt x="117" y="58"/>
                      <a:pt x="112" y="54"/>
                    </a:cubicBezTo>
                    <a:cubicBezTo>
                      <a:pt x="111" y="52"/>
                      <a:pt x="107" y="52"/>
                      <a:pt x="105" y="53"/>
                    </a:cubicBezTo>
                    <a:cubicBezTo>
                      <a:pt x="104" y="53"/>
                      <a:pt x="103" y="56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1" y="56"/>
                      <a:pt x="101" y="55"/>
                      <a:pt x="100" y="53"/>
                    </a:cubicBezTo>
                    <a:cubicBezTo>
                      <a:pt x="100" y="53"/>
                      <a:pt x="101" y="52"/>
                      <a:pt x="101" y="52"/>
                    </a:cubicBezTo>
                    <a:cubicBezTo>
                      <a:pt x="101" y="52"/>
                      <a:pt x="102" y="53"/>
                      <a:pt x="102" y="52"/>
                    </a:cubicBezTo>
                    <a:cubicBezTo>
                      <a:pt x="110" y="48"/>
                      <a:pt x="114" y="49"/>
                      <a:pt x="118" y="57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22" y="56"/>
                      <a:pt x="125" y="53"/>
                      <a:pt x="127" y="49"/>
                    </a:cubicBezTo>
                    <a:cubicBezTo>
                      <a:pt x="121" y="45"/>
                      <a:pt x="116" y="39"/>
                      <a:pt x="119" y="31"/>
                    </a:cubicBezTo>
                    <a:cubicBezTo>
                      <a:pt x="120" y="26"/>
                      <a:pt x="125" y="23"/>
                      <a:pt x="130" y="23"/>
                    </a:cubicBezTo>
                    <a:cubicBezTo>
                      <a:pt x="133" y="22"/>
                      <a:pt x="137" y="23"/>
                      <a:pt x="140" y="27"/>
                    </a:cubicBezTo>
                    <a:cubicBezTo>
                      <a:pt x="139" y="27"/>
                      <a:pt x="138" y="27"/>
                      <a:pt x="138" y="27"/>
                    </a:cubicBezTo>
                    <a:cubicBezTo>
                      <a:pt x="131" y="25"/>
                      <a:pt x="126" y="26"/>
                      <a:pt x="124" y="31"/>
                    </a:cubicBezTo>
                    <a:cubicBezTo>
                      <a:pt x="122" y="37"/>
                      <a:pt x="127" y="45"/>
                      <a:pt x="132" y="47"/>
                    </a:cubicBezTo>
                    <a:cubicBezTo>
                      <a:pt x="141" y="50"/>
                      <a:pt x="149" y="47"/>
                      <a:pt x="152" y="40"/>
                    </a:cubicBezTo>
                    <a:cubicBezTo>
                      <a:pt x="156" y="34"/>
                      <a:pt x="155" y="28"/>
                      <a:pt x="150" y="23"/>
                    </a:cubicBezTo>
                    <a:cubicBezTo>
                      <a:pt x="143" y="15"/>
                      <a:pt x="134" y="12"/>
                      <a:pt x="124" y="9"/>
                    </a:cubicBezTo>
                    <a:cubicBezTo>
                      <a:pt x="110" y="6"/>
                      <a:pt x="97" y="5"/>
                      <a:pt x="84" y="8"/>
                    </a:cubicBezTo>
                    <a:cubicBezTo>
                      <a:pt x="75" y="11"/>
                      <a:pt x="67" y="15"/>
                      <a:pt x="64" y="24"/>
                    </a:cubicBezTo>
                    <a:cubicBezTo>
                      <a:pt x="62" y="30"/>
                      <a:pt x="62" y="35"/>
                      <a:pt x="67" y="39"/>
                    </a:cubicBezTo>
                    <a:cubicBezTo>
                      <a:pt x="72" y="44"/>
                      <a:pt x="78" y="49"/>
                      <a:pt x="87" y="47"/>
                    </a:cubicBezTo>
                    <a:cubicBezTo>
                      <a:pt x="92" y="45"/>
                      <a:pt x="95" y="41"/>
                      <a:pt x="96" y="36"/>
                    </a:cubicBezTo>
                    <a:cubicBezTo>
                      <a:pt x="96" y="31"/>
                      <a:pt x="94" y="26"/>
                      <a:pt x="89" y="23"/>
                    </a:cubicBezTo>
                    <a:cubicBezTo>
                      <a:pt x="85" y="20"/>
                      <a:pt x="80" y="22"/>
                      <a:pt x="77" y="27"/>
                    </a:cubicBezTo>
                    <a:cubicBezTo>
                      <a:pt x="76" y="28"/>
                      <a:pt x="76" y="29"/>
                      <a:pt x="75" y="30"/>
                    </a:cubicBezTo>
                    <a:cubicBezTo>
                      <a:pt x="75" y="30"/>
                      <a:pt x="74" y="30"/>
                      <a:pt x="74" y="30"/>
                    </a:cubicBezTo>
                    <a:cubicBezTo>
                      <a:pt x="74" y="28"/>
                      <a:pt x="74" y="26"/>
                      <a:pt x="75" y="24"/>
                    </a:cubicBezTo>
                    <a:cubicBezTo>
                      <a:pt x="77" y="20"/>
                      <a:pt x="82" y="18"/>
                      <a:pt x="87" y="19"/>
                    </a:cubicBezTo>
                    <a:cubicBezTo>
                      <a:pt x="95" y="22"/>
                      <a:pt x="101" y="31"/>
                      <a:pt x="99" y="38"/>
                    </a:cubicBezTo>
                    <a:cubicBezTo>
                      <a:pt x="96" y="47"/>
                      <a:pt x="86" y="53"/>
                      <a:pt x="76" y="50"/>
                    </a:cubicBezTo>
                    <a:cubicBezTo>
                      <a:pt x="72" y="48"/>
                      <a:pt x="67" y="45"/>
                      <a:pt x="64" y="42"/>
                    </a:cubicBezTo>
                    <a:cubicBezTo>
                      <a:pt x="58" y="34"/>
                      <a:pt x="52" y="26"/>
                      <a:pt x="46" y="18"/>
                    </a:cubicBezTo>
                    <a:cubicBezTo>
                      <a:pt x="40" y="11"/>
                      <a:pt x="32" y="5"/>
                      <a:pt x="22" y="4"/>
                    </a:cubicBezTo>
                    <a:cubicBezTo>
                      <a:pt x="17" y="3"/>
                      <a:pt x="12" y="4"/>
                      <a:pt x="8" y="9"/>
                    </a:cubicBezTo>
                    <a:cubicBezTo>
                      <a:pt x="5" y="12"/>
                      <a:pt x="5" y="17"/>
                      <a:pt x="8" y="21"/>
                    </a:cubicBezTo>
                    <a:cubicBezTo>
                      <a:pt x="11" y="24"/>
                      <a:pt x="15" y="25"/>
                      <a:pt x="20" y="22"/>
                    </a:cubicBezTo>
                    <a:cubicBezTo>
                      <a:pt x="20" y="22"/>
                      <a:pt x="21" y="21"/>
                      <a:pt x="22" y="21"/>
                    </a:cubicBezTo>
                    <a:cubicBezTo>
                      <a:pt x="23" y="25"/>
                      <a:pt x="22" y="28"/>
                      <a:pt x="18" y="28"/>
                    </a:cubicBezTo>
                    <a:cubicBezTo>
                      <a:pt x="11" y="30"/>
                      <a:pt x="5" y="25"/>
                      <a:pt x="2" y="17"/>
                    </a:cubicBezTo>
                    <a:cubicBezTo>
                      <a:pt x="0" y="12"/>
                      <a:pt x="3" y="7"/>
                      <a:pt x="10" y="4"/>
                    </a:cubicBezTo>
                    <a:cubicBezTo>
                      <a:pt x="19" y="0"/>
                      <a:pt x="29" y="1"/>
                      <a:pt x="37" y="7"/>
                    </a:cubicBezTo>
                    <a:cubicBezTo>
                      <a:pt x="44" y="13"/>
                      <a:pt x="51" y="20"/>
                      <a:pt x="57" y="27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3" y="14"/>
                      <a:pt x="74" y="6"/>
                      <a:pt x="92" y="4"/>
                    </a:cubicBezTo>
                    <a:cubicBezTo>
                      <a:pt x="117" y="2"/>
                      <a:pt x="140" y="8"/>
                      <a:pt x="161" y="23"/>
                    </a:cubicBezTo>
                    <a:cubicBezTo>
                      <a:pt x="161" y="23"/>
                      <a:pt x="162" y="24"/>
                      <a:pt x="164" y="24"/>
                    </a:cubicBezTo>
                    <a:cubicBezTo>
                      <a:pt x="163" y="19"/>
                      <a:pt x="163" y="14"/>
                      <a:pt x="168" y="11"/>
                    </a:cubicBezTo>
                    <a:cubicBezTo>
                      <a:pt x="171" y="10"/>
                      <a:pt x="174" y="9"/>
                      <a:pt x="178" y="12"/>
                    </a:cubicBezTo>
                    <a:cubicBezTo>
                      <a:pt x="175" y="13"/>
                      <a:pt x="173" y="13"/>
                      <a:pt x="172" y="14"/>
                    </a:cubicBezTo>
                    <a:cubicBezTo>
                      <a:pt x="166" y="17"/>
                      <a:pt x="165" y="24"/>
                      <a:pt x="169" y="29"/>
                    </a:cubicBezTo>
                    <a:cubicBezTo>
                      <a:pt x="175" y="34"/>
                      <a:pt x="180" y="39"/>
                      <a:pt x="186" y="44"/>
                    </a:cubicBezTo>
                    <a:cubicBezTo>
                      <a:pt x="190" y="47"/>
                      <a:pt x="194" y="48"/>
                      <a:pt x="199" y="45"/>
                    </a:cubicBezTo>
                    <a:cubicBezTo>
                      <a:pt x="196" y="39"/>
                      <a:pt x="194" y="34"/>
                      <a:pt x="199" y="27"/>
                    </a:cubicBezTo>
                    <a:cubicBezTo>
                      <a:pt x="197" y="27"/>
                      <a:pt x="195" y="26"/>
                      <a:pt x="194" y="25"/>
                    </a:cubicBezTo>
                    <a:cubicBezTo>
                      <a:pt x="190" y="24"/>
                      <a:pt x="189" y="25"/>
                      <a:pt x="188" y="29"/>
                    </a:cubicBezTo>
                    <a:cubicBezTo>
                      <a:pt x="187" y="31"/>
                      <a:pt x="186" y="34"/>
                      <a:pt x="185" y="37"/>
                    </a:cubicBezTo>
                    <a:cubicBezTo>
                      <a:pt x="180" y="31"/>
                      <a:pt x="182" y="26"/>
                      <a:pt x="188" y="24"/>
                    </a:cubicBezTo>
                    <a:cubicBezTo>
                      <a:pt x="190" y="23"/>
                      <a:pt x="193" y="22"/>
                      <a:pt x="195" y="23"/>
                    </a:cubicBezTo>
                    <a:cubicBezTo>
                      <a:pt x="200" y="25"/>
                      <a:pt x="204" y="25"/>
                      <a:pt x="208" y="23"/>
                    </a:cubicBezTo>
                    <a:cubicBezTo>
                      <a:pt x="213" y="22"/>
                      <a:pt x="217" y="23"/>
                      <a:pt x="220" y="27"/>
                    </a:cubicBezTo>
                    <a:cubicBezTo>
                      <a:pt x="222" y="30"/>
                      <a:pt x="222" y="33"/>
                      <a:pt x="218" y="37"/>
                    </a:cubicBezTo>
                    <a:cubicBezTo>
                      <a:pt x="218" y="35"/>
                      <a:pt x="217" y="34"/>
                      <a:pt x="216" y="32"/>
                    </a:cubicBezTo>
                    <a:cubicBezTo>
                      <a:pt x="214" y="24"/>
                      <a:pt x="213" y="23"/>
                      <a:pt x="204" y="27"/>
                    </a:cubicBezTo>
                    <a:cubicBezTo>
                      <a:pt x="208" y="33"/>
                      <a:pt x="208" y="39"/>
                      <a:pt x="204" y="45"/>
                    </a:cubicBezTo>
                    <a:cubicBezTo>
                      <a:pt x="209" y="48"/>
                      <a:pt x="213" y="47"/>
                      <a:pt x="218" y="43"/>
                    </a:cubicBezTo>
                    <a:cubicBezTo>
                      <a:pt x="223" y="39"/>
                      <a:pt x="228" y="35"/>
                      <a:pt x="233" y="30"/>
                    </a:cubicBezTo>
                    <a:cubicBezTo>
                      <a:pt x="236" y="27"/>
                      <a:pt x="238" y="24"/>
                      <a:pt x="236" y="20"/>
                    </a:cubicBezTo>
                    <a:cubicBezTo>
                      <a:pt x="235" y="16"/>
                      <a:pt x="232" y="14"/>
                      <a:pt x="228" y="13"/>
                    </a:cubicBezTo>
                    <a:cubicBezTo>
                      <a:pt x="227" y="13"/>
                      <a:pt x="226" y="13"/>
                      <a:pt x="225" y="12"/>
                    </a:cubicBezTo>
                    <a:cubicBezTo>
                      <a:pt x="228" y="10"/>
                      <a:pt x="231" y="10"/>
                      <a:pt x="235" y="11"/>
                    </a:cubicBezTo>
                    <a:cubicBezTo>
                      <a:pt x="240" y="14"/>
                      <a:pt x="240" y="19"/>
                      <a:pt x="240" y="23"/>
                    </a:cubicBezTo>
                    <a:cubicBezTo>
                      <a:pt x="250" y="18"/>
                      <a:pt x="260" y="13"/>
                      <a:pt x="271" y="9"/>
                    </a:cubicBezTo>
                    <a:cubicBezTo>
                      <a:pt x="287" y="3"/>
                      <a:pt x="304" y="2"/>
                      <a:pt x="321" y="6"/>
                    </a:cubicBezTo>
                    <a:cubicBezTo>
                      <a:pt x="333" y="10"/>
                      <a:pt x="341" y="16"/>
                      <a:pt x="343" y="30"/>
                    </a:cubicBezTo>
                    <a:cubicBezTo>
                      <a:pt x="348" y="24"/>
                      <a:pt x="353" y="18"/>
                      <a:pt x="359" y="13"/>
                    </a:cubicBezTo>
                    <a:cubicBezTo>
                      <a:pt x="364" y="7"/>
                      <a:pt x="370" y="4"/>
                      <a:pt x="378" y="2"/>
                    </a:cubicBezTo>
                    <a:cubicBezTo>
                      <a:pt x="384" y="1"/>
                      <a:pt x="390" y="2"/>
                      <a:pt x="396" y="6"/>
                    </a:cubicBezTo>
                    <a:cubicBezTo>
                      <a:pt x="401" y="9"/>
                      <a:pt x="403" y="14"/>
                      <a:pt x="400" y="20"/>
                    </a:cubicBezTo>
                    <a:cubicBezTo>
                      <a:pt x="397" y="25"/>
                      <a:pt x="392" y="29"/>
                      <a:pt x="386" y="29"/>
                    </a:cubicBezTo>
                    <a:cubicBezTo>
                      <a:pt x="382" y="28"/>
                      <a:pt x="380" y="26"/>
                      <a:pt x="381" y="21"/>
                    </a:cubicBezTo>
                    <a:cubicBezTo>
                      <a:pt x="382" y="21"/>
                      <a:pt x="383" y="22"/>
                      <a:pt x="384" y="22"/>
                    </a:cubicBezTo>
                    <a:cubicBezTo>
                      <a:pt x="388" y="25"/>
                      <a:pt x="392" y="24"/>
                      <a:pt x="395" y="21"/>
                    </a:cubicBezTo>
                    <a:cubicBezTo>
                      <a:pt x="398" y="17"/>
                      <a:pt x="398" y="12"/>
                      <a:pt x="395" y="8"/>
                    </a:cubicBezTo>
                    <a:cubicBezTo>
                      <a:pt x="391" y="4"/>
                      <a:pt x="387" y="3"/>
                      <a:pt x="382" y="4"/>
                    </a:cubicBezTo>
                    <a:cubicBezTo>
                      <a:pt x="374" y="5"/>
                      <a:pt x="367" y="7"/>
                      <a:pt x="362" y="13"/>
                    </a:cubicBezTo>
                    <a:cubicBezTo>
                      <a:pt x="356" y="20"/>
                      <a:pt x="350" y="28"/>
                      <a:pt x="345" y="35"/>
                    </a:cubicBezTo>
                    <a:cubicBezTo>
                      <a:pt x="342" y="38"/>
                      <a:pt x="339" y="42"/>
                      <a:pt x="336" y="45"/>
                    </a:cubicBezTo>
                    <a:cubicBezTo>
                      <a:pt x="328" y="52"/>
                      <a:pt x="316" y="52"/>
                      <a:pt x="309" y="46"/>
                    </a:cubicBezTo>
                    <a:cubicBezTo>
                      <a:pt x="303" y="41"/>
                      <a:pt x="302" y="33"/>
                      <a:pt x="306" y="27"/>
                    </a:cubicBezTo>
                    <a:cubicBezTo>
                      <a:pt x="310" y="21"/>
                      <a:pt x="318" y="17"/>
                      <a:pt x="324" y="20"/>
                    </a:cubicBezTo>
                    <a:cubicBezTo>
                      <a:pt x="329" y="22"/>
                      <a:pt x="330" y="26"/>
                      <a:pt x="328" y="31"/>
                    </a:cubicBezTo>
                    <a:cubicBezTo>
                      <a:pt x="327" y="29"/>
                      <a:pt x="327" y="28"/>
                      <a:pt x="326" y="27"/>
                    </a:cubicBezTo>
                    <a:cubicBezTo>
                      <a:pt x="322" y="21"/>
                      <a:pt x="316" y="20"/>
                      <a:pt x="311" y="25"/>
                    </a:cubicBezTo>
                    <a:cubicBezTo>
                      <a:pt x="307" y="29"/>
                      <a:pt x="306" y="36"/>
                      <a:pt x="309" y="41"/>
                    </a:cubicBezTo>
                    <a:cubicBezTo>
                      <a:pt x="312" y="46"/>
                      <a:pt x="318" y="48"/>
                      <a:pt x="324" y="47"/>
                    </a:cubicBezTo>
                    <a:cubicBezTo>
                      <a:pt x="331" y="45"/>
                      <a:pt x="336" y="41"/>
                      <a:pt x="339" y="35"/>
                    </a:cubicBezTo>
                    <a:cubicBezTo>
                      <a:pt x="342" y="30"/>
                      <a:pt x="339" y="21"/>
                      <a:pt x="333" y="15"/>
                    </a:cubicBezTo>
                    <a:cubicBezTo>
                      <a:pt x="327" y="10"/>
                      <a:pt x="319" y="7"/>
                      <a:pt x="311" y="7"/>
                    </a:cubicBezTo>
                    <a:cubicBezTo>
                      <a:pt x="294" y="5"/>
                      <a:pt x="278" y="7"/>
                      <a:pt x="263" y="15"/>
                    </a:cubicBezTo>
                    <a:cubicBezTo>
                      <a:pt x="259" y="17"/>
                      <a:pt x="256" y="20"/>
                      <a:pt x="253" y="23"/>
                    </a:cubicBezTo>
                    <a:cubicBezTo>
                      <a:pt x="248" y="28"/>
                      <a:pt x="247" y="33"/>
                      <a:pt x="250" y="39"/>
                    </a:cubicBezTo>
                    <a:cubicBezTo>
                      <a:pt x="253" y="45"/>
                      <a:pt x="258" y="48"/>
                      <a:pt x="265" y="48"/>
                    </a:cubicBezTo>
                    <a:cubicBezTo>
                      <a:pt x="272" y="47"/>
                      <a:pt x="277" y="45"/>
                      <a:pt x="279" y="38"/>
                    </a:cubicBezTo>
                    <a:cubicBezTo>
                      <a:pt x="279" y="35"/>
                      <a:pt x="279" y="30"/>
                      <a:pt x="277" y="28"/>
                    </a:cubicBezTo>
                    <a:cubicBezTo>
                      <a:pt x="275" y="26"/>
                      <a:pt x="270" y="27"/>
                      <a:pt x="267" y="26"/>
                    </a:cubicBezTo>
                    <a:cubicBezTo>
                      <a:pt x="266" y="26"/>
                      <a:pt x="265" y="27"/>
                      <a:pt x="263" y="27"/>
                    </a:cubicBezTo>
                    <a:cubicBezTo>
                      <a:pt x="266" y="22"/>
                      <a:pt x="270" y="22"/>
                      <a:pt x="274" y="23"/>
                    </a:cubicBezTo>
                    <a:cubicBezTo>
                      <a:pt x="279" y="24"/>
                      <a:pt x="283" y="26"/>
                      <a:pt x="285" y="31"/>
                    </a:cubicBezTo>
                    <a:cubicBezTo>
                      <a:pt x="286" y="40"/>
                      <a:pt x="282" y="46"/>
                      <a:pt x="275" y="50"/>
                    </a:cubicBezTo>
                    <a:cubicBezTo>
                      <a:pt x="278" y="53"/>
                      <a:pt x="280" y="56"/>
                      <a:pt x="282" y="59"/>
                    </a:cubicBezTo>
                    <a:cubicBezTo>
                      <a:pt x="289" y="49"/>
                      <a:pt x="292" y="47"/>
                      <a:pt x="298" y="52"/>
                    </a:cubicBezTo>
                    <a:cubicBezTo>
                      <a:pt x="302" y="51"/>
                      <a:pt x="305" y="50"/>
                      <a:pt x="308" y="50"/>
                    </a:cubicBezTo>
                    <a:cubicBezTo>
                      <a:pt x="309" y="50"/>
                      <a:pt x="310" y="53"/>
                      <a:pt x="310" y="54"/>
                    </a:cubicBezTo>
                    <a:cubicBezTo>
                      <a:pt x="309" y="55"/>
                      <a:pt x="308" y="56"/>
                      <a:pt x="306" y="59"/>
                    </a:cubicBezTo>
                    <a:cubicBezTo>
                      <a:pt x="307" y="55"/>
                      <a:pt x="307" y="54"/>
                      <a:pt x="308" y="52"/>
                    </a:cubicBezTo>
                    <a:cubicBezTo>
                      <a:pt x="308" y="52"/>
                      <a:pt x="305" y="50"/>
                      <a:pt x="305" y="51"/>
                    </a:cubicBezTo>
                    <a:cubicBezTo>
                      <a:pt x="304" y="52"/>
                      <a:pt x="302" y="53"/>
                      <a:pt x="301" y="55"/>
                    </a:cubicBezTo>
                    <a:cubicBezTo>
                      <a:pt x="301" y="56"/>
                      <a:pt x="300" y="58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57"/>
                      <a:pt x="300" y="53"/>
                      <a:pt x="296" y="52"/>
                    </a:cubicBezTo>
                    <a:cubicBezTo>
                      <a:pt x="292" y="51"/>
                      <a:pt x="289" y="53"/>
                      <a:pt x="287" y="56"/>
                    </a:cubicBezTo>
                    <a:cubicBezTo>
                      <a:pt x="285" y="60"/>
                      <a:pt x="282" y="64"/>
                      <a:pt x="281" y="69"/>
                    </a:cubicBezTo>
                    <a:cubicBezTo>
                      <a:pt x="278" y="82"/>
                      <a:pt x="270" y="87"/>
                      <a:pt x="258" y="84"/>
                    </a:cubicBezTo>
                    <a:cubicBezTo>
                      <a:pt x="254" y="83"/>
                      <a:pt x="249" y="81"/>
                      <a:pt x="245" y="82"/>
                    </a:cubicBezTo>
                    <a:cubicBezTo>
                      <a:pt x="243" y="82"/>
                      <a:pt x="241" y="84"/>
                      <a:pt x="240" y="86"/>
                    </a:cubicBezTo>
                    <a:cubicBezTo>
                      <a:pt x="239" y="88"/>
                      <a:pt x="241" y="91"/>
                      <a:pt x="243" y="92"/>
                    </a:cubicBezTo>
                    <a:cubicBezTo>
                      <a:pt x="244" y="93"/>
                      <a:pt x="247" y="93"/>
                      <a:pt x="249" y="92"/>
                    </a:cubicBezTo>
                    <a:cubicBezTo>
                      <a:pt x="251" y="91"/>
                      <a:pt x="251" y="89"/>
                      <a:pt x="252" y="87"/>
                    </a:cubicBezTo>
                    <a:cubicBezTo>
                      <a:pt x="253" y="90"/>
                      <a:pt x="253" y="92"/>
                      <a:pt x="251" y="94"/>
                    </a:cubicBezTo>
                    <a:cubicBezTo>
                      <a:pt x="247" y="97"/>
                      <a:pt x="241" y="96"/>
                      <a:pt x="239" y="93"/>
                    </a:cubicBezTo>
                    <a:cubicBezTo>
                      <a:pt x="235" y="89"/>
                      <a:pt x="236" y="84"/>
                      <a:pt x="242" y="79"/>
                    </a:cubicBezTo>
                    <a:cubicBezTo>
                      <a:pt x="230" y="74"/>
                      <a:pt x="217" y="78"/>
                      <a:pt x="212" y="88"/>
                    </a:cubicBezTo>
                    <a:cubicBezTo>
                      <a:pt x="210" y="95"/>
                      <a:pt x="211" y="101"/>
                      <a:pt x="216" y="104"/>
                    </a:cubicBezTo>
                    <a:cubicBezTo>
                      <a:pt x="221" y="107"/>
                      <a:pt x="228" y="105"/>
                      <a:pt x="232" y="101"/>
                    </a:cubicBezTo>
                    <a:cubicBezTo>
                      <a:pt x="236" y="97"/>
                      <a:pt x="235" y="92"/>
                      <a:pt x="231" y="86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8" y="90"/>
                      <a:pt x="238" y="99"/>
                      <a:pt x="232" y="104"/>
                    </a:cubicBezTo>
                    <a:cubicBezTo>
                      <a:pt x="227" y="108"/>
                      <a:pt x="220" y="109"/>
                      <a:pt x="214" y="105"/>
                    </a:cubicBezTo>
                    <a:cubicBezTo>
                      <a:pt x="211" y="103"/>
                      <a:pt x="208" y="103"/>
                      <a:pt x="205" y="105"/>
                    </a:cubicBezTo>
                    <a:cubicBezTo>
                      <a:pt x="207" y="103"/>
                      <a:pt x="208" y="102"/>
                      <a:pt x="210" y="101"/>
                    </a:cubicBezTo>
                    <a:cubicBezTo>
                      <a:pt x="208" y="93"/>
                      <a:pt x="208" y="92"/>
                      <a:pt x="203" y="93"/>
                    </a:cubicBezTo>
                    <a:cubicBezTo>
                      <a:pt x="204" y="91"/>
                      <a:pt x="204" y="89"/>
                      <a:pt x="205" y="86"/>
                    </a:cubicBezTo>
                    <a:cubicBezTo>
                      <a:pt x="206" y="88"/>
                      <a:pt x="207" y="91"/>
                      <a:pt x="209" y="93"/>
                    </a:cubicBezTo>
                    <a:cubicBezTo>
                      <a:pt x="211" y="89"/>
                      <a:pt x="212" y="85"/>
                      <a:pt x="214" y="81"/>
                    </a:cubicBezTo>
                    <a:cubicBezTo>
                      <a:pt x="216" y="76"/>
                      <a:pt x="215" y="73"/>
                      <a:pt x="211" y="71"/>
                    </a:cubicBezTo>
                    <a:cubicBezTo>
                      <a:pt x="207" y="69"/>
                      <a:pt x="204" y="70"/>
                      <a:pt x="202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2" y="73"/>
                      <a:pt x="203" y="70"/>
                      <a:pt x="205" y="69"/>
                    </a:cubicBezTo>
                    <a:cubicBezTo>
                      <a:pt x="208" y="68"/>
                      <a:pt x="212" y="68"/>
                      <a:pt x="214" y="70"/>
                    </a:cubicBezTo>
                    <a:cubicBezTo>
                      <a:pt x="216" y="72"/>
                      <a:pt x="216" y="77"/>
                      <a:pt x="217" y="80"/>
                    </a:cubicBezTo>
                    <a:cubicBezTo>
                      <a:pt x="220" y="79"/>
                      <a:pt x="223" y="77"/>
                      <a:pt x="228" y="76"/>
                    </a:cubicBezTo>
                    <a:cubicBezTo>
                      <a:pt x="221" y="72"/>
                      <a:pt x="219" y="66"/>
                      <a:pt x="218" y="59"/>
                    </a:cubicBezTo>
                    <a:cubicBezTo>
                      <a:pt x="218" y="57"/>
                      <a:pt x="215" y="53"/>
                      <a:pt x="213" y="52"/>
                    </a:cubicBezTo>
                    <a:cubicBezTo>
                      <a:pt x="208" y="50"/>
                      <a:pt x="205" y="53"/>
                      <a:pt x="202" y="57"/>
                    </a:cubicBezTo>
                    <a:cubicBezTo>
                      <a:pt x="203" y="54"/>
                      <a:pt x="204" y="52"/>
                      <a:pt x="206" y="49"/>
                    </a:cubicBezTo>
                    <a:cubicBezTo>
                      <a:pt x="203" y="49"/>
                      <a:pt x="200" y="49"/>
                      <a:pt x="197" y="49"/>
                    </a:cubicBezTo>
                    <a:cubicBezTo>
                      <a:pt x="197" y="53"/>
                      <a:pt x="203" y="55"/>
                      <a:pt x="199" y="59"/>
                    </a:cubicBezTo>
                    <a:close/>
                    <a:moveTo>
                      <a:pt x="256" y="64"/>
                    </a:moveTo>
                    <a:cubicBezTo>
                      <a:pt x="256" y="64"/>
                      <a:pt x="256" y="64"/>
                      <a:pt x="256" y="64"/>
                    </a:cubicBezTo>
                    <a:cubicBezTo>
                      <a:pt x="259" y="59"/>
                      <a:pt x="264" y="58"/>
                      <a:pt x="268" y="61"/>
                    </a:cubicBezTo>
                    <a:cubicBezTo>
                      <a:pt x="271" y="65"/>
                      <a:pt x="272" y="71"/>
                      <a:pt x="268" y="75"/>
                    </a:cubicBezTo>
                    <a:cubicBezTo>
                      <a:pt x="264" y="79"/>
                      <a:pt x="253" y="79"/>
                      <a:pt x="248" y="75"/>
                    </a:cubicBezTo>
                    <a:cubicBezTo>
                      <a:pt x="243" y="71"/>
                      <a:pt x="241" y="64"/>
                      <a:pt x="245" y="58"/>
                    </a:cubicBezTo>
                    <a:cubicBezTo>
                      <a:pt x="247" y="55"/>
                      <a:pt x="250" y="52"/>
                      <a:pt x="252" y="50"/>
                    </a:cubicBezTo>
                    <a:cubicBezTo>
                      <a:pt x="241" y="39"/>
                      <a:pt x="241" y="33"/>
                      <a:pt x="253" y="19"/>
                    </a:cubicBezTo>
                    <a:cubicBezTo>
                      <a:pt x="237" y="26"/>
                      <a:pt x="228" y="41"/>
                      <a:pt x="215" y="50"/>
                    </a:cubicBezTo>
                    <a:cubicBezTo>
                      <a:pt x="217" y="52"/>
                      <a:pt x="218" y="55"/>
                      <a:pt x="219" y="57"/>
                    </a:cubicBezTo>
                    <a:cubicBezTo>
                      <a:pt x="225" y="51"/>
                      <a:pt x="229" y="49"/>
                      <a:pt x="234" y="50"/>
                    </a:cubicBezTo>
                    <a:cubicBezTo>
                      <a:pt x="239" y="52"/>
                      <a:pt x="242" y="57"/>
                      <a:pt x="240" y="63"/>
                    </a:cubicBezTo>
                    <a:cubicBezTo>
                      <a:pt x="239" y="67"/>
                      <a:pt x="234" y="70"/>
                      <a:pt x="230" y="68"/>
                    </a:cubicBezTo>
                    <a:cubicBezTo>
                      <a:pt x="227" y="66"/>
                      <a:pt x="225" y="63"/>
                      <a:pt x="225" y="61"/>
                    </a:cubicBezTo>
                    <a:cubicBezTo>
                      <a:pt x="224" y="58"/>
                      <a:pt x="226" y="56"/>
                      <a:pt x="228" y="55"/>
                    </a:cubicBezTo>
                    <a:cubicBezTo>
                      <a:pt x="228" y="58"/>
                      <a:pt x="226" y="60"/>
                      <a:pt x="227" y="62"/>
                    </a:cubicBezTo>
                    <a:cubicBezTo>
                      <a:pt x="228" y="64"/>
                      <a:pt x="232" y="66"/>
                      <a:pt x="233" y="65"/>
                    </a:cubicBezTo>
                    <a:cubicBezTo>
                      <a:pt x="236" y="65"/>
                      <a:pt x="239" y="62"/>
                      <a:pt x="239" y="60"/>
                    </a:cubicBezTo>
                    <a:cubicBezTo>
                      <a:pt x="239" y="58"/>
                      <a:pt x="237" y="54"/>
                      <a:pt x="234" y="53"/>
                    </a:cubicBezTo>
                    <a:cubicBezTo>
                      <a:pt x="231" y="51"/>
                      <a:pt x="224" y="53"/>
                      <a:pt x="222" y="57"/>
                    </a:cubicBezTo>
                    <a:cubicBezTo>
                      <a:pt x="219" y="61"/>
                      <a:pt x="219" y="65"/>
                      <a:pt x="222" y="69"/>
                    </a:cubicBezTo>
                    <a:cubicBezTo>
                      <a:pt x="224" y="71"/>
                      <a:pt x="228" y="74"/>
                      <a:pt x="231" y="75"/>
                    </a:cubicBezTo>
                    <a:cubicBezTo>
                      <a:pt x="240" y="78"/>
                      <a:pt x="249" y="80"/>
                      <a:pt x="259" y="82"/>
                    </a:cubicBezTo>
                    <a:cubicBezTo>
                      <a:pt x="270" y="84"/>
                      <a:pt x="280" y="77"/>
                      <a:pt x="279" y="65"/>
                    </a:cubicBezTo>
                    <a:cubicBezTo>
                      <a:pt x="279" y="58"/>
                      <a:pt x="274" y="52"/>
                      <a:pt x="268" y="52"/>
                    </a:cubicBezTo>
                    <a:cubicBezTo>
                      <a:pt x="265" y="52"/>
                      <a:pt x="262" y="52"/>
                      <a:pt x="259" y="51"/>
                    </a:cubicBezTo>
                    <a:cubicBezTo>
                      <a:pt x="254" y="51"/>
                      <a:pt x="251" y="53"/>
                      <a:pt x="249" y="57"/>
                    </a:cubicBezTo>
                    <a:cubicBezTo>
                      <a:pt x="246" y="63"/>
                      <a:pt x="246" y="68"/>
                      <a:pt x="249" y="73"/>
                    </a:cubicBezTo>
                    <a:cubicBezTo>
                      <a:pt x="252" y="77"/>
                      <a:pt x="257" y="77"/>
                      <a:pt x="261" y="76"/>
                    </a:cubicBezTo>
                    <a:cubicBezTo>
                      <a:pt x="265" y="75"/>
                      <a:pt x="268" y="72"/>
                      <a:pt x="268" y="68"/>
                    </a:cubicBezTo>
                    <a:cubicBezTo>
                      <a:pt x="268" y="66"/>
                      <a:pt x="267" y="63"/>
                      <a:pt x="266" y="62"/>
                    </a:cubicBezTo>
                    <a:cubicBezTo>
                      <a:pt x="262" y="60"/>
                      <a:pt x="259" y="62"/>
                      <a:pt x="256" y="64"/>
                    </a:cubicBezTo>
                    <a:close/>
                    <a:moveTo>
                      <a:pt x="187" y="50"/>
                    </a:moveTo>
                    <a:cubicBezTo>
                      <a:pt x="175" y="40"/>
                      <a:pt x="166" y="26"/>
                      <a:pt x="150" y="19"/>
                    </a:cubicBezTo>
                    <a:cubicBezTo>
                      <a:pt x="162" y="35"/>
                      <a:pt x="162" y="41"/>
                      <a:pt x="150" y="50"/>
                    </a:cubicBezTo>
                    <a:cubicBezTo>
                      <a:pt x="152" y="52"/>
                      <a:pt x="154" y="54"/>
                      <a:pt x="156" y="56"/>
                    </a:cubicBezTo>
                    <a:cubicBezTo>
                      <a:pt x="161" y="62"/>
                      <a:pt x="160" y="70"/>
                      <a:pt x="155" y="74"/>
                    </a:cubicBezTo>
                    <a:cubicBezTo>
                      <a:pt x="150" y="79"/>
                      <a:pt x="139" y="80"/>
                      <a:pt x="135" y="75"/>
                    </a:cubicBezTo>
                    <a:cubicBezTo>
                      <a:pt x="133" y="73"/>
                      <a:pt x="131" y="70"/>
                      <a:pt x="131" y="67"/>
                    </a:cubicBezTo>
                    <a:cubicBezTo>
                      <a:pt x="131" y="64"/>
                      <a:pt x="134" y="60"/>
                      <a:pt x="138" y="60"/>
                    </a:cubicBezTo>
                    <a:cubicBezTo>
                      <a:pt x="142" y="59"/>
                      <a:pt x="145" y="60"/>
                      <a:pt x="146" y="64"/>
                    </a:cubicBezTo>
                    <a:cubicBezTo>
                      <a:pt x="147" y="66"/>
                      <a:pt x="146" y="69"/>
                      <a:pt x="145" y="70"/>
                    </a:cubicBezTo>
                    <a:cubicBezTo>
                      <a:pt x="143" y="72"/>
                      <a:pt x="141" y="70"/>
                      <a:pt x="140" y="68"/>
                    </a:cubicBezTo>
                    <a:cubicBezTo>
                      <a:pt x="139" y="67"/>
                      <a:pt x="139" y="66"/>
                      <a:pt x="138" y="65"/>
                    </a:cubicBezTo>
                    <a:cubicBezTo>
                      <a:pt x="139" y="65"/>
                      <a:pt x="139" y="65"/>
                      <a:pt x="139" y="64"/>
                    </a:cubicBezTo>
                    <a:cubicBezTo>
                      <a:pt x="141" y="65"/>
                      <a:pt x="143" y="66"/>
                      <a:pt x="145" y="67"/>
                    </a:cubicBezTo>
                    <a:cubicBezTo>
                      <a:pt x="145" y="66"/>
                      <a:pt x="146" y="65"/>
                      <a:pt x="145" y="65"/>
                    </a:cubicBezTo>
                    <a:cubicBezTo>
                      <a:pt x="143" y="63"/>
                      <a:pt x="141" y="61"/>
                      <a:pt x="139" y="62"/>
                    </a:cubicBezTo>
                    <a:cubicBezTo>
                      <a:pt x="137" y="62"/>
                      <a:pt x="135" y="65"/>
                      <a:pt x="134" y="67"/>
                    </a:cubicBezTo>
                    <a:cubicBezTo>
                      <a:pt x="133" y="71"/>
                      <a:pt x="137" y="76"/>
                      <a:pt x="142" y="76"/>
                    </a:cubicBezTo>
                    <a:cubicBezTo>
                      <a:pt x="146" y="77"/>
                      <a:pt x="151" y="76"/>
                      <a:pt x="153" y="72"/>
                    </a:cubicBezTo>
                    <a:cubicBezTo>
                      <a:pt x="156" y="67"/>
                      <a:pt x="156" y="62"/>
                      <a:pt x="153" y="57"/>
                    </a:cubicBezTo>
                    <a:cubicBezTo>
                      <a:pt x="151" y="53"/>
                      <a:pt x="147" y="51"/>
                      <a:pt x="142" y="52"/>
                    </a:cubicBezTo>
                    <a:cubicBezTo>
                      <a:pt x="141" y="52"/>
                      <a:pt x="139" y="52"/>
                      <a:pt x="137" y="52"/>
                    </a:cubicBezTo>
                    <a:cubicBezTo>
                      <a:pt x="130" y="51"/>
                      <a:pt x="123" y="56"/>
                      <a:pt x="122" y="63"/>
                    </a:cubicBezTo>
                    <a:cubicBezTo>
                      <a:pt x="121" y="76"/>
                      <a:pt x="131" y="84"/>
                      <a:pt x="143" y="82"/>
                    </a:cubicBezTo>
                    <a:cubicBezTo>
                      <a:pt x="152" y="80"/>
                      <a:pt x="162" y="78"/>
                      <a:pt x="171" y="75"/>
                    </a:cubicBezTo>
                    <a:cubicBezTo>
                      <a:pt x="174" y="74"/>
                      <a:pt x="177" y="72"/>
                      <a:pt x="179" y="70"/>
                    </a:cubicBezTo>
                    <a:cubicBezTo>
                      <a:pt x="182" y="66"/>
                      <a:pt x="183" y="62"/>
                      <a:pt x="181" y="58"/>
                    </a:cubicBezTo>
                    <a:cubicBezTo>
                      <a:pt x="179" y="54"/>
                      <a:pt x="173" y="52"/>
                      <a:pt x="169" y="52"/>
                    </a:cubicBezTo>
                    <a:cubicBezTo>
                      <a:pt x="165" y="53"/>
                      <a:pt x="162" y="57"/>
                      <a:pt x="163" y="60"/>
                    </a:cubicBezTo>
                    <a:cubicBezTo>
                      <a:pt x="163" y="64"/>
                      <a:pt x="167" y="66"/>
                      <a:pt x="170" y="66"/>
                    </a:cubicBezTo>
                    <a:cubicBezTo>
                      <a:pt x="174" y="65"/>
                      <a:pt x="175" y="63"/>
                      <a:pt x="175" y="60"/>
                    </a:cubicBezTo>
                    <a:cubicBezTo>
                      <a:pt x="175" y="57"/>
                      <a:pt x="173" y="56"/>
                      <a:pt x="170" y="56"/>
                    </a:cubicBezTo>
                    <a:cubicBezTo>
                      <a:pt x="170" y="58"/>
                      <a:pt x="170" y="60"/>
                      <a:pt x="170" y="62"/>
                    </a:cubicBezTo>
                    <a:cubicBezTo>
                      <a:pt x="170" y="62"/>
                      <a:pt x="169" y="62"/>
                      <a:pt x="169" y="62"/>
                    </a:cubicBezTo>
                    <a:cubicBezTo>
                      <a:pt x="169" y="60"/>
                      <a:pt x="168" y="58"/>
                      <a:pt x="169" y="56"/>
                    </a:cubicBezTo>
                    <a:cubicBezTo>
                      <a:pt x="169" y="55"/>
                      <a:pt x="172" y="55"/>
                      <a:pt x="172" y="55"/>
                    </a:cubicBezTo>
                    <a:cubicBezTo>
                      <a:pt x="174" y="56"/>
                      <a:pt x="176" y="58"/>
                      <a:pt x="177" y="60"/>
                    </a:cubicBezTo>
                    <a:cubicBezTo>
                      <a:pt x="178" y="64"/>
                      <a:pt x="175" y="68"/>
                      <a:pt x="170" y="68"/>
                    </a:cubicBezTo>
                    <a:cubicBezTo>
                      <a:pt x="166" y="69"/>
                      <a:pt x="162" y="66"/>
                      <a:pt x="162" y="61"/>
                    </a:cubicBezTo>
                    <a:cubicBezTo>
                      <a:pt x="161" y="56"/>
                      <a:pt x="163" y="51"/>
                      <a:pt x="168" y="50"/>
                    </a:cubicBezTo>
                    <a:cubicBezTo>
                      <a:pt x="175" y="49"/>
                      <a:pt x="179" y="53"/>
                      <a:pt x="182" y="57"/>
                    </a:cubicBezTo>
                    <a:cubicBezTo>
                      <a:pt x="184" y="55"/>
                      <a:pt x="185" y="52"/>
                      <a:pt x="187" y="50"/>
                    </a:cubicBezTo>
                    <a:close/>
                    <a:moveTo>
                      <a:pt x="201" y="30"/>
                    </a:moveTo>
                    <a:cubicBezTo>
                      <a:pt x="197" y="34"/>
                      <a:pt x="197" y="39"/>
                      <a:pt x="202" y="43"/>
                    </a:cubicBezTo>
                    <a:cubicBezTo>
                      <a:pt x="206" y="38"/>
                      <a:pt x="206" y="34"/>
                      <a:pt x="201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5"/>
              <p:cNvSpPr/>
              <p:nvPr/>
            </p:nvSpPr>
            <p:spPr bwMode="auto">
              <a:xfrm>
                <a:off x="3565763" y="5327913"/>
                <a:ext cx="131763" cy="155575"/>
              </a:xfrm>
              <a:custGeom>
                <a:avLst/>
                <a:gdLst>
                  <a:gd name="T0" fmla="*/ 17 w 35"/>
                  <a:gd name="T1" fmla="*/ 11 h 41"/>
                  <a:gd name="T2" fmla="*/ 20 w 35"/>
                  <a:gd name="T3" fmla="*/ 12 h 41"/>
                  <a:gd name="T4" fmla="*/ 22 w 35"/>
                  <a:gd name="T5" fmla="*/ 3 h 41"/>
                  <a:gd name="T6" fmla="*/ 28 w 35"/>
                  <a:gd name="T7" fmla="*/ 0 h 41"/>
                  <a:gd name="T8" fmla="*/ 35 w 35"/>
                  <a:gd name="T9" fmla="*/ 7 h 41"/>
                  <a:gd name="T10" fmla="*/ 30 w 35"/>
                  <a:gd name="T11" fmla="*/ 2 h 41"/>
                  <a:gd name="T12" fmla="*/ 23 w 35"/>
                  <a:gd name="T13" fmla="*/ 5 h 41"/>
                  <a:gd name="T14" fmla="*/ 23 w 35"/>
                  <a:gd name="T15" fmla="*/ 13 h 41"/>
                  <a:gd name="T16" fmla="*/ 28 w 35"/>
                  <a:gd name="T17" fmla="*/ 25 h 41"/>
                  <a:gd name="T18" fmla="*/ 32 w 35"/>
                  <a:gd name="T19" fmla="*/ 18 h 41"/>
                  <a:gd name="T20" fmla="*/ 33 w 35"/>
                  <a:gd name="T21" fmla="*/ 24 h 41"/>
                  <a:gd name="T22" fmla="*/ 27 w 35"/>
                  <a:gd name="T23" fmla="*/ 32 h 41"/>
                  <a:gd name="T24" fmla="*/ 34 w 35"/>
                  <a:gd name="T25" fmla="*/ 39 h 41"/>
                  <a:gd name="T26" fmla="*/ 22 w 35"/>
                  <a:gd name="T27" fmla="*/ 38 h 41"/>
                  <a:gd name="T28" fmla="*/ 6 w 35"/>
                  <a:gd name="T29" fmla="*/ 37 h 41"/>
                  <a:gd name="T30" fmla="*/ 1 w 35"/>
                  <a:gd name="T31" fmla="*/ 26 h 41"/>
                  <a:gd name="T32" fmla="*/ 17 w 35"/>
                  <a:gd name="T33" fmla="*/ 17 h 41"/>
                  <a:gd name="T34" fmla="*/ 21 w 35"/>
                  <a:gd name="T35" fmla="*/ 26 h 41"/>
                  <a:gd name="T36" fmla="*/ 13 w 35"/>
                  <a:gd name="T37" fmla="*/ 32 h 41"/>
                  <a:gd name="T38" fmla="*/ 7 w 35"/>
                  <a:gd name="T39" fmla="*/ 26 h 41"/>
                  <a:gd name="T40" fmla="*/ 9 w 35"/>
                  <a:gd name="T41" fmla="*/ 23 h 41"/>
                  <a:gd name="T42" fmla="*/ 13 w 35"/>
                  <a:gd name="T43" fmla="*/ 24 h 41"/>
                  <a:gd name="T44" fmla="*/ 15 w 35"/>
                  <a:gd name="T45" fmla="*/ 27 h 41"/>
                  <a:gd name="T46" fmla="*/ 14 w 35"/>
                  <a:gd name="T47" fmla="*/ 28 h 41"/>
                  <a:gd name="T48" fmla="*/ 9 w 35"/>
                  <a:gd name="T49" fmla="*/ 24 h 41"/>
                  <a:gd name="T50" fmla="*/ 8 w 35"/>
                  <a:gd name="T51" fmla="*/ 25 h 41"/>
                  <a:gd name="T52" fmla="*/ 11 w 35"/>
                  <a:gd name="T53" fmla="*/ 30 h 41"/>
                  <a:gd name="T54" fmla="*/ 17 w 35"/>
                  <a:gd name="T55" fmla="*/ 27 h 41"/>
                  <a:gd name="T56" fmla="*/ 18 w 35"/>
                  <a:gd name="T57" fmla="*/ 21 h 41"/>
                  <a:gd name="T58" fmla="*/ 6 w 35"/>
                  <a:gd name="T59" fmla="*/ 19 h 41"/>
                  <a:gd name="T60" fmla="*/ 4 w 35"/>
                  <a:gd name="T61" fmla="*/ 31 h 41"/>
                  <a:gd name="T62" fmla="*/ 19 w 35"/>
                  <a:gd name="T63" fmla="*/ 36 h 41"/>
                  <a:gd name="T64" fmla="*/ 25 w 35"/>
                  <a:gd name="T65" fmla="*/ 23 h 41"/>
                  <a:gd name="T66" fmla="*/ 17 w 35"/>
                  <a:gd name="T67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1">
                    <a:moveTo>
                      <a:pt x="17" y="11"/>
                    </a:moveTo>
                    <a:cubicBezTo>
                      <a:pt x="18" y="12"/>
                      <a:pt x="19" y="12"/>
                      <a:pt x="20" y="12"/>
                    </a:cubicBezTo>
                    <a:cubicBezTo>
                      <a:pt x="21" y="9"/>
                      <a:pt x="21" y="5"/>
                      <a:pt x="22" y="3"/>
                    </a:cubicBezTo>
                    <a:cubicBezTo>
                      <a:pt x="23" y="1"/>
                      <a:pt x="26" y="0"/>
                      <a:pt x="28" y="0"/>
                    </a:cubicBezTo>
                    <a:cubicBezTo>
                      <a:pt x="33" y="0"/>
                      <a:pt x="35" y="3"/>
                      <a:pt x="35" y="7"/>
                    </a:cubicBezTo>
                    <a:cubicBezTo>
                      <a:pt x="34" y="6"/>
                      <a:pt x="32" y="3"/>
                      <a:pt x="30" y="2"/>
                    </a:cubicBezTo>
                    <a:cubicBezTo>
                      <a:pt x="28" y="2"/>
                      <a:pt x="24" y="3"/>
                      <a:pt x="23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4" y="17"/>
                      <a:pt x="26" y="20"/>
                      <a:pt x="28" y="25"/>
                    </a:cubicBezTo>
                    <a:cubicBezTo>
                      <a:pt x="29" y="23"/>
                      <a:pt x="31" y="20"/>
                      <a:pt x="32" y="18"/>
                    </a:cubicBezTo>
                    <a:cubicBezTo>
                      <a:pt x="32" y="20"/>
                      <a:pt x="33" y="22"/>
                      <a:pt x="33" y="24"/>
                    </a:cubicBezTo>
                    <a:cubicBezTo>
                      <a:pt x="27" y="24"/>
                      <a:pt x="28" y="29"/>
                      <a:pt x="27" y="32"/>
                    </a:cubicBezTo>
                    <a:cubicBezTo>
                      <a:pt x="30" y="35"/>
                      <a:pt x="32" y="37"/>
                      <a:pt x="34" y="39"/>
                    </a:cubicBezTo>
                    <a:cubicBezTo>
                      <a:pt x="29" y="35"/>
                      <a:pt x="28" y="34"/>
                      <a:pt x="22" y="38"/>
                    </a:cubicBezTo>
                    <a:cubicBezTo>
                      <a:pt x="17" y="41"/>
                      <a:pt x="11" y="40"/>
                      <a:pt x="6" y="37"/>
                    </a:cubicBezTo>
                    <a:cubicBezTo>
                      <a:pt x="2" y="35"/>
                      <a:pt x="0" y="31"/>
                      <a:pt x="1" y="26"/>
                    </a:cubicBezTo>
                    <a:cubicBezTo>
                      <a:pt x="1" y="18"/>
                      <a:pt x="10" y="13"/>
                      <a:pt x="17" y="17"/>
                    </a:cubicBezTo>
                    <a:cubicBezTo>
                      <a:pt x="20" y="19"/>
                      <a:pt x="22" y="22"/>
                      <a:pt x="21" y="26"/>
                    </a:cubicBezTo>
                    <a:cubicBezTo>
                      <a:pt x="20" y="29"/>
                      <a:pt x="17" y="31"/>
                      <a:pt x="13" y="32"/>
                    </a:cubicBezTo>
                    <a:cubicBezTo>
                      <a:pt x="10" y="33"/>
                      <a:pt x="6" y="29"/>
                      <a:pt x="7" y="26"/>
                    </a:cubicBezTo>
                    <a:cubicBezTo>
                      <a:pt x="7" y="24"/>
                      <a:pt x="8" y="23"/>
                      <a:pt x="9" y="23"/>
                    </a:cubicBezTo>
                    <a:cubicBezTo>
                      <a:pt x="10" y="22"/>
                      <a:pt x="12" y="23"/>
                      <a:pt x="13" y="24"/>
                    </a:cubicBezTo>
                    <a:cubicBezTo>
                      <a:pt x="14" y="24"/>
                      <a:pt x="14" y="26"/>
                      <a:pt x="15" y="27"/>
                    </a:cubicBezTo>
                    <a:cubicBezTo>
                      <a:pt x="15" y="27"/>
                      <a:pt x="14" y="28"/>
                      <a:pt x="14" y="28"/>
                    </a:cubicBezTo>
                    <a:cubicBezTo>
                      <a:pt x="12" y="27"/>
                      <a:pt x="10" y="25"/>
                      <a:pt x="9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9" y="27"/>
                      <a:pt x="10" y="29"/>
                      <a:pt x="11" y="30"/>
                    </a:cubicBezTo>
                    <a:cubicBezTo>
                      <a:pt x="13" y="30"/>
                      <a:pt x="16" y="29"/>
                      <a:pt x="17" y="27"/>
                    </a:cubicBezTo>
                    <a:cubicBezTo>
                      <a:pt x="18" y="26"/>
                      <a:pt x="18" y="23"/>
                      <a:pt x="18" y="21"/>
                    </a:cubicBezTo>
                    <a:cubicBezTo>
                      <a:pt x="15" y="17"/>
                      <a:pt x="9" y="16"/>
                      <a:pt x="6" y="19"/>
                    </a:cubicBezTo>
                    <a:cubicBezTo>
                      <a:pt x="2" y="21"/>
                      <a:pt x="1" y="27"/>
                      <a:pt x="4" y="31"/>
                    </a:cubicBezTo>
                    <a:cubicBezTo>
                      <a:pt x="7" y="36"/>
                      <a:pt x="14" y="39"/>
                      <a:pt x="19" y="36"/>
                    </a:cubicBezTo>
                    <a:cubicBezTo>
                      <a:pt x="25" y="34"/>
                      <a:pt x="28" y="29"/>
                      <a:pt x="25" y="23"/>
                    </a:cubicBezTo>
                    <a:cubicBezTo>
                      <a:pt x="23" y="19"/>
                      <a:pt x="20" y="15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6"/>
              <p:cNvSpPr/>
              <p:nvPr/>
            </p:nvSpPr>
            <p:spPr bwMode="auto">
              <a:xfrm>
                <a:off x="4227750" y="5089788"/>
                <a:ext cx="177800" cy="150813"/>
              </a:xfrm>
              <a:custGeom>
                <a:avLst/>
                <a:gdLst>
                  <a:gd name="T0" fmla="*/ 47 w 47"/>
                  <a:gd name="T1" fmla="*/ 2 h 40"/>
                  <a:gd name="T2" fmla="*/ 15 w 47"/>
                  <a:gd name="T3" fmla="*/ 24 h 40"/>
                  <a:gd name="T4" fmla="*/ 1 w 47"/>
                  <a:gd name="T5" fmla="*/ 40 h 40"/>
                  <a:gd name="T6" fmla="*/ 0 w 47"/>
                  <a:gd name="T7" fmla="*/ 39 h 40"/>
                  <a:gd name="T8" fmla="*/ 25 w 47"/>
                  <a:gd name="T9" fmla="*/ 9 h 40"/>
                  <a:gd name="T10" fmla="*/ 47 w 47"/>
                  <a:gd name="T1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0">
                    <a:moveTo>
                      <a:pt x="47" y="2"/>
                    </a:moveTo>
                    <a:cubicBezTo>
                      <a:pt x="31" y="4"/>
                      <a:pt x="23" y="14"/>
                      <a:pt x="15" y="24"/>
                    </a:cubicBezTo>
                    <a:cubicBezTo>
                      <a:pt x="10" y="30"/>
                      <a:pt x="6" y="35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8" y="29"/>
                      <a:pt x="16" y="18"/>
                      <a:pt x="25" y="9"/>
                    </a:cubicBezTo>
                    <a:cubicBezTo>
                      <a:pt x="31" y="1"/>
                      <a:pt x="37" y="0"/>
                      <a:pt x="4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7"/>
              <p:cNvSpPr/>
              <p:nvPr/>
            </p:nvSpPr>
            <p:spPr bwMode="auto">
              <a:xfrm>
                <a:off x="3002200" y="5089788"/>
                <a:ext cx="173038" cy="150813"/>
              </a:xfrm>
              <a:custGeom>
                <a:avLst/>
                <a:gdLst>
                  <a:gd name="T0" fmla="*/ 46 w 46"/>
                  <a:gd name="T1" fmla="*/ 40 h 40"/>
                  <a:gd name="T2" fmla="*/ 31 w 46"/>
                  <a:gd name="T3" fmla="*/ 24 h 40"/>
                  <a:gd name="T4" fmla="*/ 22 w 46"/>
                  <a:gd name="T5" fmla="*/ 13 h 40"/>
                  <a:gd name="T6" fmla="*/ 0 w 46"/>
                  <a:gd name="T7" fmla="*/ 2 h 40"/>
                  <a:gd name="T8" fmla="*/ 20 w 46"/>
                  <a:gd name="T9" fmla="*/ 8 h 40"/>
                  <a:gd name="T10" fmla="*/ 36 w 46"/>
                  <a:gd name="T11" fmla="*/ 26 h 40"/>
                  <a:gd name="T12" fmla="*/ 46 w 46"/>
                  <a:gd name="T13" fmla="*/ 39 h 40"/>
                  <a:gd name="T14" fmla="*/ 46 w 46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0">
                    <a:moveTo>
                      <a:pt x="46" y="40"/>
                    </a:moveTo>
                    <a:cubicBezTo>
                      <a:pt x="41" y="35"/>
                      <a:pt x="36" y="29"/>
                      <a:pt x="31" y="24"/>
                    </a:cubicBezTo>
                    <a:cubicBezTo>
                      <a:pt x="28" y="20"/>
                      <a:pt x="25" y="16"/>
                      <a:pt x="22" y="13"/>
                    </a:cubicBezTo>
                    <a:cubicBezTo>
                      <a:pt x="16" y="7"/>
                      <a:pt x="9" y="3"/>
                      <a:pt x="0" y="2"/>
                    </a:cubicBezTo>
                    <a:cubicBezTo>
                      <a:pt x="8" y="0"/>
                      <a:pt x="15" y="2"/>
                      <a:pt x="20" y="8"/>
                    </a:cubicBezTo>
                    <a:cubicBezTo>
                      <a:pt x="26" y="14"/>
                      <a:pt x="31" y="20"/>
                      <a:pt x="36" y="26"/>
                    </a:cubicBezTo>
                    <a:cubicBezTo>
                      <a:pt x="39" y="31"/>
                      <a:pt x="43" y="35"/>
                      <a:pt x="46" y="39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/>
              <p:nvPr/>
            </p:nvSpPr>
            <p:spPr bwMode="auto">
              <a:xfrm>
                <a:off x="3892788" y="5105663"/>
                <a:ext cx="192088" cy="93663"/>
              </a:xfrm>
              <a:custGeom>
                <a:avLst/>
                <a:gdLst>
                  <a:gd name="T0" fmla="*/ 0 w 51"/>
                  <a:gd name="T1" fmla="*/ 25 h 25"/>
                  <a:gd name="T2" fmla="*/ 7 w 51"/>
                  <a:gd name="T3" fmla="*/ 11 h 25"/>
                  <a:gd name="T4" fmla="*/ 34 w 51"/>
                  <a:gd name="T5" fmla="*/ 1 h 25"/>
                  <a:gd name="T6" fmla="*/ 51 w 51"/>
                  <a:gd name="T7" fmla="*/ 1 h 25"/>
                  <a:gd name="T8" fmla="*/ 33 w 51"/>
                  <a:gd name="T9" fmla="*/ 4 h 25"/>
                  <a:gd name="T10" fmla="*/ 16 w 51"/>
                  <a:gd name="T11" fmla="*/ 9 h 25"/>
                  <a:gd name="T12" fmla="*/ 0 w 51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5">
                    <a:moveTo>
                      <a:pt x="0" y="25"/>
                    </a:moveTo>
                    <a:cubicBezTo>
                      <a:pt x="0" y="19"/>
                      <a:pt x="3" y="15"/>
                      <a:pt x="7" y="11"/>
                    </a:cubicBezTo>
                    <a:cubicBezTo>
                      <a:pt x="15" y="5"/>
                      <a:pt x="25" y="3"/>
                      <a:pt x="34" y="1"/>
                    </a:cubicBezTo>
                    <a:cubicBezTo>
                      <a:pt x="40" y="1"/>
                      <a:pt x="45" y="0"/>
                      <a:pt x="51" y="1"/>
                    </a:cubicBezTo>
                    <a:cubicBezTo>
                      <a:pt x="45" y="2"/>
                      <a:pt x="39" y="3"/>
                      <a:pt x="33" y="4"/>
                    </a:cubicBezTo>
                    <a:cubicBezTo>
                      <a:pt x="27" y="5"/>
                      <a:pt x="22" y="7"/>
                      <a:pt x="16" y="9"/>
                    </a:cubicBezTo>
                    <a:cubicBezTo>
                      <a:pt x="9" y="12"/>
                      <a:pt x="4" y="17"/>
                      <a:pt x="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"/>
              <p:cNvSpPr/>
              <p:nvPr/>
            </p:nvSpPr>
            <p:spPr bwMode="auto">
              <a:xfrm>
                <a:off x="3321288" y="5105663"/>
                <a:ext cx="188913" cy="93663"/>
              </a:xfrm>
              <a:custGeom>
                <a:avLst/>
                <a:gdLst>
                  <a:gd name="T0" fmla="*/ 0 w 50"/>
                  <a:gd name="T1" fmla="*/ 1 h 25"/>
                  <a:gd name="T2" fmla="*/ 37 w 50"/>
                  <a:gd name="T3" fmla="*/ 7 h 25"/>
                  <a:gd name="T4" fmla="*/ 50 w 50"/>
                  <a:gd name="T5" fmla="*/ 25 h 25"/>
                  <a:gd name="T6" fmla="*/ 12 w 50"/>
                  <a:gd name="T7" fmla="*/ 3 h 25"/>
                  <a:gd name="T8" fmla="*/ 0 w 5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0" y="1"/>
                    </a:moveTo>
                    <a:cubicBezTo>
                      <a:pt x="13" y="0"/>
                      <a:pt x="25" y="1"/>
                      <a:pt x="37" y="7"/>
                    </a:cubicBezTo>
                    <a:cubicBezTo>
                      <a:pt x="44" y="11"/>
                      <a:pt x="50" y="16"/>
                      <a:pt x="50" y="25"/>
                    </a:cubicBezTo>
                    <a:cubicBezTo>
                      <a:pt x="43" y="8"/>
                      <a:pt x="28" y="6"/>
                      <a:pt x="12" y="3"/>
                    </a:cubicBezTo>
                    <a:cubicBezTo>
                      <a:pt x="8" y="2"/>
                      <a:pt x="4" y="2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0"/>
              <p:cNvSpPr/>
              <p:nvPr/>
            </p:nvSpPr>
            <p:spPr bwMode="auto">
              <a:xfrm>
                <a:off x="3757850" y="5380301"/>
                <a:ext cx="57150" cy="68263"/>
              </a:xfrm>
              <a:custGeom>
                <a:avLst/>
                <a:gdLst>
                  <a:gd name="T0" fmla="*/ 15 w 15"/>
                  <a:gd name="T1" fmla="*/ 4 h 18"/>
                  <a:gd name="T2" fmla="*/ 5 w 15"/>
                  <a:gd name="T3" fmla="*/ 5 h 18"/>
                  <a:gd name="T4" fmla="*/ 3 w 15"/>
                  <a:gd name="T5" fmla="*/ 11 h 18"/>
                  <a:gd name="T6" fmla="*/ 8 w 15"/>
                  <a:gd name="T7" fmla="*/ 16 h 18"/>
                  <a:gd name="T8" fmla="*/ 13 w 15"/>
                  <a:gd name="T9" fmla="*/ 11 h 18"/>
                  <a:gd name="T10" fmla="*/ 13 w 15"/>
                  <a:gd name="T11" fmla="*/ 10 h 18"/>
                  <a:gd name="T12" fmla="*/ 15 w 15"/>
                  <a:gd name="T13" fmla="*/ 11 h 18"/>
                  <a:gd name="T14" fmla="*/ 11 w 15"/>
                  <a:gd name="T15" fmla="*/ 17 h 18"/>
                  <a:gd name="T16" fmla="*/ 4 w 15"/>
                  <a:gd name="T17" fmla="*/ 16 h 18"/>
                  <a:gd name="T18" fmla="*/ 0 w 15"/>
                  <a:gd name="T19" fmla="*/ 9 h 18"/>
                  <a:gd name="T20" fmla="*/ 15 w 15"/>
                  <a:gd name="T21" fmla="*/ 4 h 18"/>
                  <a:gd name="T22" fmla="*/ 15 w 15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8">
                    <a:moveTo>
                      <a:pt x="15" y="4"/>
                    </a:moveTo>
                    <a:cubicBezTo>
                      <a:pt x="12" y="4"/>
                      <a:pt x="8" y="4"/>
                      <a:pt x="5" y="5"/>
                    </a:cubicBezTo>
                    <a:cubicBezTo>
                      <a:pt x="4" y="6"/>
                      <a:pt x="2" y="10"/>
                      <a:pt x="3" y="11"/>
                    </a:cubicBezTo>
                    <a:cubicBezTo>
                      <a:pt x="3" y="13"/>
                      <a:pt x="6" y="16"/>
                      <a:pt x="8" y="16"/>
                    </a:cubicBezTo>
                    <a:cubicBezTo>
                      <a:pt x="9" y="16"/>
                      <a:pt x="11" y="13"/>
                      <a:pt x="13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3" y="13"/>
                      <a:pt x="13" y="16"/>
                      <a:pt x="11" y="17"/>
                    </a:cubicBezTo>
                    <a:cubicBezTo>
                      <a:pt x="9" y="18"/>
                      <a:pt x="5" y="18"/>
                      <a:pt x="4" y="16"/>
                    </a:cubicBezTo>
                    <a:cubicBezTo>
                      <a:pt x="2" y="15"/>
                      <a:pt x="0" y="11"/>
                      <a:pt x="0" y="9"/>
                    </a:cubicBezTo>
                    <a:cubicBezTo>
                      <a:pt x="1" y="2"/>
                      <a:pt x="9" y="0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1"/>
              <p:cNvSpPr/>
              <p:nvPr/>
            </p:nvSpPr>
            <p:spPr bwMode="auto">
              <a:xfrm>
                <a:off x="3321288" y="5283463"/>
                <a:ext cx="46038" cy="30163"/>
              </a:xfrm>
              <a:custGeom>
                <a:avLst/>
                <a:gdLst>
                  <a:gd name="T0" fmla="*/ 2 w 12"/>
                  <a:gd name="T1" fmla="*/ 2 h 8"/>
                  <a:gd name="T2" fmla="*/ 5 w 12"/>
                  <a:gd name="T3" fmla="*/ 6 h 8"/>
                  <a:gd name="T4" fmla="*/ 10 w 12"/>
                  <a:gd name="T5" fmla="*/ 5 h 8"/>
                  <a:gd name="T6" fmla="*/ 10 w 12"/>
                  <a:gd name="T7" fmla="*/ 3 h 8"/>
                  <a:gd name="T8" fmla="*/ 4 w 12"/>
                  <a:gd name="T9" fmla="*/ 4 h 8"/>
                  <a:gd name="T10" fmla="*/ 6 w 12"/>
                  <a:gd name="T11" fmla="*/ 0 h 8"/>
                  <a:gd name="T12" fmla="*/ 10 w 12"/>
                  <a:gd name="T13" fmla="*/ 1 h 8"/>
                  <a:gd name="T14" fmla="*/ 12 w 12"/>
                  <a:gd name="T15" fmla="*/ 5 h 8"/>
                  <a:gd name="T16" fmla="*/ 5 w 12"/>
                  <a:gd name="T17" fmla="*/ 7 h 8"/>
                  <a:gd name="T18" fmla="*/ 2 w 12"/>
                  <a:gd name="T19" fmla="*/ 2 h 8"/>
                  <a:gd name="T20" fmla="*/ 2 w 12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8">
                    <a:moveTo>
                      <a:pt x="2" y="2"/>
                    </a:moveTo>
                    <a:cubicBezTo>
                      <a:pt x="3" y="4"/>
                      <a:pt x="4" y="6"/>
                      <a:pt x="5" y="6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8" y="3"/>
                      <a:pt x="7" y="4"/>
                      <a:pt x="4" y="4"/>
                    </a:cubicBezTo>
                    <a:cubicBezTo>
                      <a:pt x="5" y="2"/>
                      <a:pt x="5" y="1"/>
                      <a:pt x="6" y="0"/>
                    </a:cubicBezTo>
                    <a:cubicBezTo>
                      <a:pt x="7" y="0"/>
                      <a:pt x="10" y="0"/>
                      <a:pt x="10" y="1"/>
                    </a:cubicBezTo>
                    <a:cubicBezTo>
                      <a:pt x="11" y="2"/>
                      <a:pt x="12" y="5"/>
                      <a:pt x="12" y="5"/>
                    </a:cubicBezTo>
                    <a:cubicBezTo>
                      <a:pt x="10" y="7"/>
                      <a:pt x="7" y="8"/>
                      <a:pt x="5" y="7"/>
                    </a:cubicBezTo>
                    <a:cubicBezTo>
                      <a:pt x="3" y="7"/>
                      <a:pt x="0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2"/>
              <p:cNvSpPr/>
              <p:nvPr/>
            </p:nvSpPr>
            <p:spPr bwMode="auto">
              <a:xfrm>
                <a:off x="4032488" y="5278701"/>
                <a:ext cx="41275" cy="34925"/>
              </a:xfrm>
              <a:custGeom>
                <a:avLst/>
                <a:gdLst>
                  <a:gd name="T0" fmla="*/ 11 w 11"/>
                  <a:gd name="T1" fmla="*/ 5 h 9"/>
                  <a:gd name="T2" fmla="*/ 6 w 11"/>
                  <a:gd name="T3" fmla="*/ 9 h 9"/>
                  <a:gd name="T4" fmla="*/ 1 w 11"/>
                  <a:gd name="T5" fmla="*/ 6 h 9"/>
                  <a:gd name="T6" fmla="*/ 2 w 11"/>
                  <a:gd name="T7" fmla="*/ 2 h 9"/>
                  <a:gd name="T8" fmla="*/ 6 w 11"/>
                  <a:gd name="T9" fmla="*/ 1 h 9"/>
                  <a:gd name="T10" fmla="*/ 9 w 11"/>
                  <a:gd name="T11" fmla="*/ 5 h 9"/>
                  <a:gd name="T12" fmla="*/ 7 w 11"/>
                  <a:gd name="T13" fmla="*/ 5 h 9"/>
                  <a:gd name="T14" fmla="*/ 3 w 11"/>
                  <a:gd name="T15" fmla="*/ 4 h 9"/>
                  <a:gd name="T16" fmla="*/ 3 w 11"/>
                  <a:gd name="T17" fmla="*/ 6 h 9"/>
                  <a:gd name="T18" fmla="*/ 7 w 11"/>
                  <a:gd name="T19" fmla="*/ 8 h 9"/>
                  <a:gd name="T20" fmla="*/ 11 w 11"/>
                  <a:gd name="T21" fmla="*/ 5 h 9"/>
                  <a:gd name="T22" fmla="*/ 11 w 11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5" y="9"/>
                      <a:pt x="2" y="7"/>
                      <a:pt x="1" y="6"/>
                    </a:cubicBezTo>
                    <a:cubicBezTo>
                      <a:pt x="0" y="6"/>
                      <a:pt x="1" y="3"/>
                      <a:pt x="2" y="2"/>
                    </a:cubicBezTo>
                    <a:cubicBezTo>
                      <a:pt x="3" y="1"/>
                      <a:pt x="5" y="0"/>
                      <a:pt x="6" y="1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4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7"/>
                      <a:pt x="6" y="8"/>
                      <a:pt x="7" y="8"/>
                    </a:cubicBezTo>
                    <a:cubicBezTo>
                      <a:pt x="9" y="7"/>
                      <a:pt x="10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"/>
              <p:cNvSpPr/>
              <p:nvPr/>
            </p:nvSpPr>
            <p:spPr bwMode="auto">
              <a:xfrm>
                <a:off x="3291125" y="5253301"/>
                <a:ext cx="33338" cy="33338"/>
              </a:xfrm>
              <a:custGeom>
                <a:avLst/>
                <a:gdLst>
                  <a:gd name="T0" fmla="*/ 8 w 9"/>
                  <a:gd name="T1" fmla="*/ 5 h 9"/>
                  <a:gd name="T2" fmla="*/ 3 w 9"/>
                  <a:gd name="T3" fmla="*/ 4 h 9"/>
                  <a:gd name="T4" fmla="*/ 3 w 9"/>
                  <a:gd name="T5" fmla="*/ 8 h 9"/>
                  <a:gd name="T6" fmla="*/ 5 w 9"/>
                  <a:gd name="T7" fmla="*/ 8 h 9"/>
                  <a:gd name="T8" fmla="*/ 5 w 9"/>
                  <a:gd name="T9" fmla="*/ 4 h 9"/>
                  <a:gd name="T10" fmla="*/ 6 w 9"/>
                  <a:gd name="T11" fmla="*/ 5 h 9"/>
                  <a:gd name="T12" fmla="*/ 6 w 9"/>
                  <a:gd name="T13" fmla="*/ 8 h 9"/>
                  <a:gd name="T14" fmla="*/ 2 w 9"/>
                  <a:gd name="T15" fmla="*/ 9 h 9"/>
                  <a:gd name="T16" fmla="*/ 0 w 9"/>
                  <a:gd name="T17" fmla="*/ 6 h 9"/>
                  <a:gd name="T18" fmla="*/ 3 w 9"/>
                  <a:gd name="T19" fmla="*/ 1 h 9"/>
                  <a:gd name="T20" fmla="*/ 9 w 9"/>
                  <a:gd name="T21" fmla="*/ 4 h 9"/>
                  <a:gd name="T22" fmla="*/ 8 w 9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5"/>
                    </a:moveTo>
                    <a:cubicBezTo>
                      <a:pt x="6" y="3"/>
                      <a:pt x="5" y="1"/>
                      <a:pt x="3" y="4"/>
                    </a:cubicBezTo>
                    <a:cubicBezTo>
                      <a:pt x="2" y="5"/>
                      <a:pt x="3" y="7"/>
                      <a:pt x="3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5" y="7"/>
                      <a:pt x="5" y="6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6"/>
                      <a:pt x="7" y="7"/>
                      <a:pt x="6" y="8"/>
                    </a:cubicBezTo>
                    <a:cubicBezTo>
                      <a:pt x="5" y="9"/>
                      <a:pt x="4" y="9"/>
                      <a:pt x="2" y="9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6" y="0"/>
                      <a:pt x="8" y="1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3645138" y="5283463"/>
                <a:ext cx="52388" cy="41275"/>
              </a:xfrm>
              <a:custGeom>
                <a:avLst/>
                <a:gdLst>
                  <a:gd name="T0" fmla="*/ 13 w 14"/>
                  <a:gd name="T1" fmla="*/ 3 h 11"/>
                  <a:gd name="T2" fmla="*/ 9 w 14"/>
                  <a:gd name="T3" fmla="*/ 10 h 11"/>
                  <a:gd name="T4" fmla="*/ 2 w 14"/>
                  <a:gd name="T5" fmla="*/ 7 h 11"/>
                  <a:gd name="T6" fmla="*/ 3 w 14"/>
                  <a:gd name="T7" fmla="*/ 0 h 11"/>
                  <a:gd name="T8" fmla="*/ 8 w 14"/>
                  <a:gd name="T9" fmla="*/ 1 h 11"/>
                  <a:gd name="T10" fmla="*/ 7 w 14"/>
                  <a:gd name="T11" fmla="*/ 7 h 11"/>
                  <a:gd name="T12" fmla="*/ 4 w 14"/>
                  <a:gd name="T13" fmla="*/ 6 h 11"/>
                  <a:gd name="T14" fmla="*/ 7 w 14"/>
                  <a:gd name="T15" fmla="*/ 1 h 11"/>
                  <a:gd name="T16" fmla="*/ 4 w 14"/>
                  <a:gd name="T17" fmla="*/ 2 h 11"/>
                  <a:gd name="T18" fmla="*/ 4 w 14"/>
                  <a:gd name="T19" fmla="*/ 7 h 11"/>
                  <a:gd name="T20" fmla="*/ 8 w 14"/>
                  <a:gd name="T21" fmla="*/ 9 h 11"/>
                  <a:gd name="T22" fmla="*/ 13 w 14"/>
                  <a:gd name="T2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3" y="3"/>
                    </a:moveTo>
                    <a:cubicBezTo>
                      <a:pt x="14" y="7"/>
                      <a:pt x="12" y="9"/>
                      <a:pt x="9" y="10"/>
                    </a:cubicBezTo>
                    <a:cubicBezTo>
                      <a:pt x="6" y="11"/>
                      <a:pt x="3" y="10"/>
                      <a:pt x="2" y="7"/>
                    </a:cubicBezTo>
                    <a:cubicBezTo>
                      <a:pt x="0" y="5"/>
                      <a:pt x="0" y="2"/>
                      <a:pt x="3" y="0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8" y="3"/>
                      <a:pt x="7" y="5"/>
                      <a:pt x="7" y="7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5" y="5"/>
                      <a:pt x="6" y="3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4"/>
                      <a:pt x="3" y="6"/>
                      <a:pt x="4" y="7"/>
                    </a:cubicBezTo>
                    <a:cubicBezTo>
                      <a:pt x="5" y="8"/>
                      <a:pt x="7" y="9"/>
                      <a:pt x="8" y="9"/>
                    </a:cubicBezTo>
                    <a:cubicBezTo>
                      <a:pt x="10" y="7"/>
                      <a:pt x="11" y="5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/>
              <p:nvPr/>
            </p:nvSpPr>
            <p:spPr bwMode="auto">
              <a:xfrm>
                <a:off x="3713400" y="5278698"/>
                <a:ext cx="41275" cy="49213"/>
              </a:xfrm>
              <a:custGeom>
                <a:avLst/>
                <a:gdLst>
                  <a:gd name="T0" fmla="*/ 5 w 11"/>
                  <a:gd name="T1" fmla="*/ 3 h 13"/>
                  <a:gd name="T2" fmla="*/ 8 w 11"/>
                  <a:gd name="T3" fmla="*/ 7 h 13"/>
                  <a:gd name="T4" fmla="*/ 6 w 11"/>
                  <a:gd name="T5" fmla="*/ 8 h 13"/>
                  <a:gd name="T6" fmla="*/ 3 w 11"/>
                  <a:gd name="T7" fmla="*/ 3 h 13"/>
                  <a:gd name="T8" fmla="*/ 6 w 11"/>
                  <a:gd name="T9" fmla="*/ 1 h 13"/>
                  <a:gd name="T10" fmla="*/ 11 w 11"/>
                  <a:gd name="T11" fmla="*/ 4 h 13"/>
                  <a:gd name="T12" fmla="*/ 8 w 11"/>
                  <a:gd name="T13" fmla="*/ 10 h 13"/>
                  <a:gd name="T14" fmla="*/ 0 w 11"/>
                  <a:gd name="T15" fmla="*/ 8 h 13"/>
                  <a:gd name="T16" fmla="*/ 7 w 11"/>
                  <a:gd name="T17" fmla="*/ 9 h 13"/>
                  <a:gd name="T18" fmla="*/ 9 w 11"/>
                  <a:gd name="T19" fmla="*/ 4 h 13"/>
                  <a:gd name="T20" fmla="*/ 6 w 11"/>
                  <a:gd name="T21" fmla="*/ 2 h 13"/>
                  <a:gd name="T22" fmla="*/ 5 w 11"/>
                  <a:gd name="T2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3">
                    <a:moveTo>
                      <a:pt x="5" y="3"/>
                    </a:moveTo>
                    <a:cubicBezTo>
                      <a:pt x="6" y="4"/>
                      <a:pt x="7" y="6"/>
                      <a:pt x="8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6"/>
                      <a:pt x="4" y="5"/>
                      <a:pt x="3" y="3"/>
                    </a:cubicBezTo>
                    <a:cubicBezTo>
                      <a:pt x="3" y="2"/>
                      <a:pt x="5" y="0"/>
                      <a:pt x="6" y="1"/>
                    </a:cubicBezTo>
                    <a:cubicBezTo>
                      <a:pt x="8" y="1"/>
                      <a:pt x="10" y="3"/>
                      <a:pt x="11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6" y="13"/>
                      <a:pt x="2" y="11"/>
                      <a:pt x="0" y="8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8" y="9"/>
                      <a:pt x="9" y="6"/>
                      <a:pt x="9" y="4"/>
                    </a:cubicBezTo>
                    <a:cubicBezTo>
                      <a:pt x="9" y="3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3656250" y="5343788"/>
                <a:ext cx="26988" cy="30163"/>
              </a:xfrm>
              <a:custGeom>
                <a:avLst/>
                <a:gdLst>
                  <a:gd name="T0" fmla="*/ 4 w 7"/>
                  <a:gd name="T1" fmla="*/ 5 h 8"/>
                  <a:gd name="T2" fmla="*/ 5 w 7"/>
                  <a:gd name="T3" fmla="*/ 2 h 8"/>
                  <a:gd name="T4" fmla="*/ 4 w 7"/>
                  <a:gd name="T5" fmla="*/ 2 h 8"/>
                  <a:gd name="T6" fmla="*/ 2 w 7"/>
                  <a:gd name="T7" fmla="*/ 8 h 8"/>
                  <a:gd name="T8" fmla="*/ 1 w 7"/>
                  <a:gd name="T9" fmla="*/ 3 h 8"/>
                  <a:gd name="T10" fmla="*/ 5 w 7"/>
                  <a:gd name="T11" fmla="*/ 1 h 8"/>
                  <a:gd name="T12" fmla="*/ 7 w 7"/>
                  <a:gd name="T13" fmla="*/ 4 h 8"/>
                  <a:gd name="T14" fmla="*/ 4 w 7"/>
                  <a:gd name="T15" fmla="*/ 6 h 8"/>
                  <a:gd name="T16" fmla="*/ 4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4" y="5"/>
                    </a:move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4"/>
                      <a:pt x="3" y="6"/>
                      <a:pt x="2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2"/>
                      <a:pt x="4" y="1"/>
                      <a:pt x="5" y="1"/>
                    </a:cubicBezTo>
                    <a:cubicBezTo>
                      <a:pt x="6" y="0"/>
                      <a:pt x="7" y="3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/>
              <p:nvPr/>
            </p:nvSpPr>
            <p:spPr bwMode="auto">
              <a:xfrm>
                <a:off x="3719750" y="5346963"/>
                <a:ext cx="30163" cy="30163"/>
              </a:xfrm>
              <a:custGeom>
                <a:avLst/>
                <a:gdLst>
                  <a:gd name="T0" fmla="*/ 2 w 8"/>
                  <a:gd name="T1" fmla="*/ 8 h 8"/>
                  <a:gd name="T2" fmla="*/ 1 w 8"/>
                  <a:gd name="T3" fmla="*/ 0 h 8"/>
                  <a:gd name="T4" fmla="*/ 4 w 8"/>
                  <a:gd name="T5" fmla="*/ 5 h 8"/>
                  <a:gd name="T6" fmla="*/ 0 w 8"/>
                  <a:gd name="T7" fmla="*/ 3 h 8"/>
                  <a:gd name="T8" fmla="*/ 1 w 8"/>
                  <a:gd name="T9" fmla="*/ 0 h 8"/>
                  <a:gd name="T10" fmla="*/ 6 w 8"/>
                  <a:gd name="T11" fmla="*/ 1 h 8"/>
                  <a:gd name="T12" fmla="*/ 2 w 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5" y="5"/>
                      <a:pt x="7" y="2"/>
                      <a:pt x="1" y="0"/>
                    </a:cubicBezTo>
                    <a:cubicBezTo>
                      <a:pt x="2" y="2"/>
                      <a:pt x="2" y="3"/>
                      <a:pt x="4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4"/>
                      <a:pt x="6" y="6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8"/>
              <p:cNvSpPr/>
              <p:nvPr/>
            </p:nvSpPr>
            <p:spPr bwMode="auto">
              <a:xfrm>
                <a:off x="3900725" y="5313626"/>
                <a:ext cx="33338" cy="30163"/>
              </a:xfrm>
              <a:custGeom>
                <a:avLst/>
                <a:gdLst>
                  <a:gd name="T0" fmla="*/ 2 w 9"/>
                  <a:gd name="T1" fmla="*/ 0 h 8"/>
                  <a:gd name="T2" fmla="*/ 6 w 9"/>
                  <a:gd name="T3" fmla="*/ 2 h 8"/>
                  <a:gd name="T4" fmla="*/ 9 w 9"/>
                  <a:gd name="T5" fmla="*/ 1 h 8"/>
                  <a:gd name="T6" fmla="*/ 4 w 9"/>
                  <a:gd name="T7" fmla="*/ 6 h 8"/>
                  <a:gd name="T8" fmla="*/ 2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0"/>
                    </a:moveTo>
                    <a:cubicBezTo>
                      <a:pt x="2" y="2"/>
                      <a:pt x="3" y="4"/>
                      <a:pt x="6" y="2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3"/>
                      <a:pt x="8" y="8"/>
                      <a:pt x="4" y="6"/>
                    </a:cubicBezTo>
                    <a:cubicBezTo>
                      <a:pt x="1" y="5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" name="淘宝店chenying0907 36"/>
            <p:cNvSpPr/>
            <p:nvPr/>
          </p:nvSpPr>
          <p:spPr>
            <a:xfrm>
              <a:off x="3775244" y="4720561"/>
              <a:ext cx="191891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dirty="0">
                <a:solidFill>
                  <a:srgbClr val="DDC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129408" y="430627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grpSp>
          <p:nvGrpSpPr>
            <p:cNvPr id="65" name="淘宝店chenying0907 64"/>
            <p:cNvGrpSpPr/>
            <p:nvPr/>
          </p:nvGrpSpPr>
          <p:grpSpPr>
            <a:xfrm>
              <a:off x="6369556" y="1997304"/>
              <a:ext cx="1761252" cy="1761248"/>
              <a:chOff x="4809572" y="921065"/>
              <a:chExt cx="3096472" cy="3096470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4943153" y="1054645"/>
                <a:ext cx="2829309" cy="2829309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4809572" y="921065"/>
                <a:ext cx="3096472" cy="309647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淘宝店chenying0907 65"/>
            <p:cNvGrpSpPr/>
            <p:nvPr/>
          </p:nvGrpSpPr>
          <p:grpSpPr>
            <a:xfrm>
              <a:off x="6673403" y="3876324"/>
              <a:ext cx="1153558" cy="314058"/>
              <a:chOff x="2945050" y="5070738"/>
              <a:chExt cx="1516063" cy="412750"/>
            </a:xfrm>
            <a:solidFill>
              <a:schemeClr val="accent1"/>
            </a:solidFill>
          </p:grpSpPr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2945050" y="5070738"/>
                <a:ext cx="1516063" cy="412750"/>
              </a:xfrm>
              <a:custGeom>
                <a:avLst/>
                <a:gdLst>
                  <a:gd name="T0" fmla="*/ 174 w 403"/>
                  <a:gd name="T1" fmla="*/ 76 h 109"/>
                  <a:gd name="T2" fmla="*/ 163 w 403"/>
                  <a:gd name="T3" fmla="*/ 93 h 109"/>
                  <a:gd name="T4" fmla="*/ 156 w 403"/>
                  <a:gd name="T5" fmla="*/ 92 h 109"/>
                  <a:gd name="T6" fmla="*/ 153 w 403"/>
                  <a:gd name="T7" fmla="*/ 85 h 109"/>
                  <a:gd name="T8" fmla="*/ 152 w 403"/>
                  <a:gd name="T9" fmla="*/ 82 h 109"/>
                  <a:gd name="T10" fmla="*/ 102 w 403"/>
                  <a:gd name="T11" fmla="*/ 58 h 109"/>
                  <a:gd name="T12" fmla="*/ 118 w 403"/>
                  <a:gd name="T13" fmla="*/ 57 h 109"/>
                  <a:gd name="T14" fmla="*/ 140 w 403"/>
                  <a:gd name="T15" fmla="*/ 27 h 109"/>
                  <a:gd name="T16" fmla="*/ 150 w 403"/>
                  <a:gd name="T17" fmla="*/ 23 h 109"/>
                  <a:gd name="T18" fmla="*/ 87 w 403"/>
                  <a:gd name="T19" fmla="*/ 47 h 109"/>
                  <a:gd name="T20" fmla="*/ 74 w 403"/>
                  <a:gd name="T21" fmla="*/ 30 h 109"/>
                  <a:gd name="T22" fmla="*/ 64 w 403"/>
                  <a:gd name="T23" fmla="*/ 42 h 109"/>
                  <a:gd name="T24" fmla="*/ 20 w 403"/>
                  <a:gd name="T25" fmla="*/ 22 h 109"/>
                  <a:gd name="T26" fmla="*/ 37 w 403"/>
                  <a:gd name="T27" fmla="*/ 7 h 109"/>
                  <a:gd name="T28" fmla="*/ 164 w 403"/>
                  <a:gd name="T29" fmla="*/ 24 h 109"/>
                  <a:gd name="T30" fmla="*/ 186 w 403"/>
                  <a:gd name="T31" fmla="*/ 44 h 109"/>
                  <a:gd name="T32" fmla="*/ 185 w 403"/>
                  <a:gd name="T33" fmla="*/ 37 h 109"/>
                  <a:gd name="T34" fmla="*/ 218 w 403"/>
                  <a:gd name="T35" fmla="*/ 37 h 109"/>
                  <a:gd name="T36" fmla="*/ 233 w 403"/>
                  <a:gd name="T37" fmla="*/ 30 h 109"/>
                  <a:gd name="T38" fmla="*/ 240 w 403"/>
                  <a:gd name="T39" fmla="*/ 23 h 109"/>
                  <a:gd name="T40" fmla="*/ 378 w 403"/>
                  <a:gd name="T41" fmla="*/ 2 h 109"/>
                  <a:gd name="T42" fmla="*/ 384 w 403"/>
                  <a:gd name="T43" fmla="*/ 22 h 109"/>
                  <a:gd name="T44" fmla="*/ 345 w 403"/>
                  <a:gd name="T45" fmla="*/ 35 h 109"/>
                  <a:gd name="T46" fmla="*/ 328 w 403"/>
                  <a:gd name="T47" fmla="*/ 31 h 109"/>
                  <a:gd name="T48" fmla="*/ 339 w 403"/>
                  <a:gd name="T49" fmla="*/ 35 h 109"/>
                  <a:gd name="T50" fmla="*/ 250 w 403"/>
                  <a:gd name="T51" fmla="*/ 39 h 109"/>
                  <a:gd name="T52" fmla="*/ 263 w 403"/>
                  <a:gd name="T53" fmla="*/ 27 h 109"/>
                  <a:gd name="T54" fmla="*/ 298 w 403"/>
                  <a:gd name="T55" fmla="*/ 52 h 109"/>
                  <a:gd name="T56" fmla="*/ 305 w 403"/>
                  <a:gd name="T57" fmla="*/ 51 h 109"/>
                  <a:gd name="T58" fmla="*/ 287 w 403"/>
                  <a:gd name="T59" fmla="*/ 56 h 109"/>
                  <a:gd name="T60" fmla="*/ 243 w 403"/>
                  <a:gd name="T61" fmla="*/ 92 h 109"/>
                  <a:gd name="T62" fmla="*/ 242 w 403"/>
                  <a:gd name="T63" fmla="*/ 79 h 109"/>
                  <a:gd name="T64" fmla="*/ 231 w 403"/>
                  <a:gd name="T65" fmla="*/ 86 h 109"/>
                  <a:gd name="T66" fmla="*/ 203 w 403"/>
                  <a:gd name="T67" fmla="*/ 93 h 109"/>
                  <a:gd name="T68" fmla="*/ 202 w 403"/>
                  <a:gd name="T69" fmla="*/ 75 h 109"/>
                  <a:gd name="T70" fmla="*/ 228 w 403"/>
                  <a:gd name="T71" fmla="*/ 76 h 109"/>
                  <a:gd name="T72" fmla="*/ 197 w 403"/>
                  <a:gd name="T73" fmla="*/ 49 h 109"/>
                  <a:gd name="T74" fmla="*/ 268 w 403"/>
                  <a:gd name="T75" fmla="*/ 75 h 109"/>
                  <a:gd name="T76" fmla="*/ 215 w 403"/>
                  <a:gd name="T77" fmla="*/ 50 h 109"/>
                  <a:gd name="T78" fmla="*/ 225 w 403"/>
                  <a:gd name="T79" fmla="*/ 61 h 109"/>
                  <a:gd name="T80" fmla="*/ 234 w 403"/>
                  <a:gd name="T81" fmla="*/ 53 h 109"/>
                  <a:gd name="T82" fmla="*/ 279 w 403"/>
                  <a:gd name="T83" fmla="*/ 65 h 109"/>
                  <a:gd name="T84" fmla="*/ 261 w 403"/>
                  <a:gd name="T85" fmla="*/ 76 h 109"/>
                  <a:gd name="T86" fmla="*/ 150 w 403"/>
                  <a:gd name="T87" fmla="*/ 19 h 109"/>
                  <a:gd name="T88" fmla="*/ 131 w 403"/>
                  <a:gd name="T89" fmla="*/ 67 h 109"/>
                  <a:gd name="T90" fmla="*/ 138 w 403"/>
                  <a:gd name="T91" fmla="*/ 65 h 109"/>
                  <a:gd name="T92" fmla="*/ 134 w 403"/>
                  <a:gd name="T93" fmla="*/ 67 h 109"/>
                  <a:gd name="T94" fmla="*/ 137 w 403"/>
                  <a:gd name="T95" fmla="*/ 52 h 109"/>
                  <a:gd name="T96" fmla="*/ 181 w 403"/>
                  <a:gd name="T97" fmla="*/ 58 h 109"/>
                  <a:gd name="T98" fmla="*/ 170 w 403"/>
                  <a:gd name="T99" fmla="*/ 56 h 109"/>
                  <a:gd name="T100" fmla="*/ 177 w 403"/>
                  <a:gd name="T101" fmla="*/ 60 h 109"/>
                  <a:gd name="T102" fmla="*/ 187 w 403"/>
                  <a:gd name="T103" fmla="*/ 5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3" h="109">
                    <a:moveTo>
                      <a:pt x="199" y="59"/>
                    </a:moveTo>
                    <a:cubicBezTo>
                      <a:pt x="199" y="55"/>
                      <a:pt x="196" y="52"/>
                      <a:pt x="192" y="51"/>
                    </a:cubicBezTo>
                    <a:cubicBezTo>
                      <a:pt x="188" y="51"/>
                      <a:pt x="186" y="53"/>
                      <a:pt x="184" y="56"/>
                    </a:cubicBezTo>
                    <a:cubicBezTo>
                      <a:pt x="184" y="58"/>
                      <a:pt x="183" y="60"/>
                      <a:pt x="183" y="62"/>
                    </a:cubicBezTo>
                    <a:cubicBezTo>
                      <a:pt x="183" y="68"/>
                      <a:pt x="180" y="73"/>
                      <a:pt x="174" y="76"/>
                    </a:cubicBezTo>
                    <a:cubicBezTo>
                      <a:pt x="175" y="76"/>
                      <a:pt x="177" y="77"/>
                      <a:pt x="178" y="77"/>
                    </a:cubicBezTo>
                    <a:cubicBezTo>
                      <a:pt x="172" y="78"/>
                      <a:pt x="166" y="78"/>
                      <a:pt x="160" y="78"/>
                    </a:cubicBezTo>
                    <a:cubicBezTo>
                      <a:pt x="160" y="79"/>
                      <a:pt x="160" y="79"/>
                      <a:pt x="160" y="80"/>
                    </a:cubicBezTo>
                    <a:cubicBezTo>
                      <a:pt x="161" y="81"/>
                      <a:pt x="163" y="82"/>
                      <a:pt x="164" y="83"/>
                    </a:cubicBezTo>
                    <a:cubicBezTo>
                      <a:pt x="166" y="86"/>
                      <a:pt x="165" y="91"/>
                      <a:pt x="163" y="93"/>
                    </a:cubicBezTo>
                    <a:cubicBezTo>
                      <a:pt x="160" y="96"/>
                      <a:pt x="153" y="97"/>
                      <a:pt x="151" y="94"/>
                    </a:cubicBezTo>
                    <a:cubicBezTo>
                      <a:pt x="150" y="92"/>
                      <a:pt x="149" y="88"/>
                      <a:pt x="150" y="87"/>
                    </a:cubicBezTo>
                    <a:cubicBezTo>
                      <a:pt x="151" y="85"/>
                      <a:pt x="154" y="84"/>
                      <a:pt x="157" y="84"/>
                    </a:cubicBezTo>
                    <a:cubicBezTo>
                      <a:pt x="158" y="84"/>
                      <a:pt x="159" y="87"/>
                      <a:pt x="159" y="89"/>
                    </a:cubicBezTo>
                    <a:cubicBezTo>
                      <a:pt x="159" y="90"/>
                      <a:pt x="157" y="91"/>
                      <a:pt x="156" y="92"/>
                    </a:cubicBezTo>
                    <a:cubicBezTo>
                      <a:pt x="155" y="92"/>
                      <a:pt x="154" y="90"/>
                      <a:pt x="153" y="89"/>
                    </a:cubicBezTo>
                    <a:cubicBezTo>
                      <a:pt x="153" y="89"/>
                      <a:pt x="154" y="88"/>
                      <a:pt x="154" y="88"/>
                    </a:cubicBezTo>
                    <a:cubicBezTo>
                      <a:pt x="155" y="89"/>
                      <a:pt x="155" y="89"/>
                      <a:pt x="157" y="91"/>
                    </a:cubicBezTo>
                    <a:cubicBezTo>
                      <a:pt x="157" y="89"/>
                      <a:pt x="158" y="87"/>
                      <a:pt x="157" y="86"/>
                    </a:cubicBezTo>
                    <a:cubicBezTo>
                      <a:pt x="156" y="85"/>
                      <a:pt x="154" y="85"/>
                      <a:pt x="153" y="85"/>
                    </a:cubicBezTo>
                    <a:cubicBezTo>
                      <a:pt x="152" y="86"/>
                      <a:pt x="151" y="89"/>
                      <a:pt x="151" y="90"/>
                    </a:cubicBezTo>
                    <a:cubicBezTo>
                      <a:pt x="152" y="92"/>
                      <a:pt x="154" y="93"/>
                      <a:pt x="156" y="93"/>
                    </a:cubicBezTo>
                    <a:cubicBezTo>
                      <a:pt x="158" y="93"/>
                      <a:pt x="161" y="91"/>
                      <a:pt x="162" y="90"/>
                    </a:cubicBezTo>
                    <a:cubicBezTo>
                      <a:pt x="162" y="88"/>
                      <a:pt x="162" y="86"/>
                      <a:pt x="161" y="84"/>
                    </a:cubicBezTo>
                    <a:cubicBezTo>
                      <a:pt x="159" y="81"/>
                      <a:pt x="155" y="81"/>
                      <a:pt x="152" y="82"/>
                    </a:cubicBezTo>
                    <a:cubicBezTo>
                      <a:pt x="148" y="82"/>
                      <a:pt x="145" y="84"/>
                      <a:pt x="142" y="84"/>
                    </a:cubicBezTo>
                    <a:cubicBezTo>
                      <a:pt x="130" y="86"/>
                      <a:pt x="123" y="80"/>
                      <a:pt x="121" y="69"/>
                    </a:cubicBezTo>
                    <a:cubicBezTo>
                      <a:pt x="120" y="63"/>
                      <a:pt x="117" y="58"/>
                      <a:pt x="112" y="54"/>
                    </a:cubicBezTo>
                    <a:cubicBezTo>
                      <a:pt x="111" y="52"/>
                      <a:pt x="107" y="52"/>
                      <a:pt x="105" y="53"/>
                    </a:cubicBezTo>
                    <a:cubicBezTo>
                      <a:pt x="104" y="53"/>
                      <a:pt x="103" y="56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1" y="56"/>
                      <a:pt x="101" y="55"/>
                      <a:pt x="100" y="53"/>
                    </a:cubicBezTo>
                    <a:cubicBezTo>
                      <a:pt x="100" y="53"/>
                      <a:pt x="101" y="52"/>
                      <a:pt x="101" y="52"/>
                    </a:cubicBezTo>
                    <a:cubicBezTo>
                      <a:pt x="101" y="52"/>
                      <a:pt x="102" y="53"/>
                      <a:pt x="102" y="52"/>
                    </a:cubicBezTo>
                    <a:cubicBezTo>
                      <a:pt x="110" y="48"/>
                      <a:pt x="114" y="49"/>
                      <a:pt x="118" y="57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22" y="56"/>
                      <a:pt x="125" y="53"/>
                      <a:pt x="127" y="49"/>
                    </a:cubicBezTo>
                    <a:cubicBezTo>
                      <a:pt x="121" y="45"/>
                      <a:pt x="116" y="39"/>
                      <a:pt x="119" y="31"/>
                    </a:cubicBezTo>
                    <a:cubicBezTo>
                      <a:pt x="120" y="26"/>
                      <a:pt x="125" y="23"/>
                      <a:pt x="130" y="23"/>
                    </a:cubicBezTo>
                    <a:cubicBezTo>
                      <a:pt x="133" y="22"/>
                      <a:pt x="137" y="23"/>
                      <a:pt x="140" y="27"/>
                    </a:cubicBezTo>
                    <a:cubicBezTo>
                      <a:pt x="139" y="27"/>
                      <a:pt x="138" y="27"/>
                      <a:pt x="138" y="27"/>
                    </a:cubicBezTo>
                    <a:cubicBezTo>
                      <a:pt x="131" y="25"/>
                      <a:pt x="126" y="26"/>
                      <a:pt x="124" y="31"/>
                    </a:cubicBezTo>
                    <a:cubicBezTo>
                      <a:pt x="122" y="37"/>
                      <a:pt x="127" y="45"/>
                      <a:pt x="132" y="47"/>
                    </a:cubicBezTo>
                    <a:cubicBezTo>
                      <a:pt x="141" y="50"/>
                      <a:pt x="149" y="47"/>
                      <a:pt x="152" y="40"/>
                    </a:cubicBezTo>
                    <a:cubicBezTo>
                      <a:pt x="156" y="34"/>
                      <a:pt x="155" y="28"/>
                      <a:pt x="150" y="23"/>
                    </a:cubicBezTo>
                    <a:cubicBezTo>
                      <a:pt x="143" y="15"/>
                      <a:pt x="134" y="12"/>
                      <a:pt x="124" y="9"/>
                    </a:cubicBezTo>
                    <a:cubicBezTo>
                      <a:pt x="110" y="6"/>
                      <a:pt x="97" y="5"/>
                      <a:pt x="84" y="8"/>
                    </a:cubicBezTo>
                    <a:cubicBezTo>
                      <a:pt x="75" y="11"/>
                      <a:pt x="67" y="15"/>
                      <a:pt x="64" y="24"/>
                    </a:cubicBezTo>
                    <a:cubicBezTo>
                      <a:pt x="62" y="30"/>
                      <a:pt x="62" y="35"/>
                      <a:pt x="67" y="39"/>
                    </a:cubicBezTo>
                    <a:cubicBezTo>
                      <a:pt x="72" y="44"/>
                      <a:pt x="78" y="49"/>
                      <a:pt x="87" y="47"/>
                    </a:cubicBezTo>
                    <a:cubicBezTo>
                      <a:pt x="92" y="45"/>
                      <a:pt x="95" y="41"/>
                      <a:pt x="96" y="36"/>
                    </a:cubicBezTo>
                    <a:cubicBezTo>
                      <a:pt x="96" y="31"/>
                      <a:pt x="94" y="26"/>
                      <a:pt x="89" y="23"/>
                    </a:cubicBezTo>
                    <a:cubicBezTo>
                      <a:pt x="85" y="20"/>
                      <a:pt x="80" y="22"/>
                      <a:pt x="77" y="27"/>
                    </a:cubicBezTo>
                    <a:cubicBezTo>
                      <a:pt x="76" y="28"/>
                      <a:pt x="76" y="29"/>
                      <a:pt x="75" y="30"/>
                    </a:cubicBezTo>
                    <a:cubicBezTo>
                      <a:pt x="75" y="30"/>
                      <a:pt x="74" y="30"/>
                      <a:pt x="74" y="30"/>
                    </a:cubicBezTo>
                    <a:cubicBezTo>
                      <a:pt x="74" y="28"/>
                      <a:pt x="74" y="26"/>
                      <a:pt x="75" y="24"/>
                    </a:cubicBezTo>
                    <a:cubicBezTo>
                      <a:pt x="77" y="20"/>
                      <a:pt x="82" y="18"/>
                      <a:pt x="87" y="19"/>
                    </a:cubicBezTo>
                    <a:cubicBezTo>
                      <a:pt x="95" y="22"/>
                      <a:pt x="101" y="31"/>
                      <a:pt x="99" y="38"/>
                    </a:cubicBezTo>
                    <a:cubicBezTo>
                      <a:pt x="96" y="47"/>
                      <a:pt x="86" y="53"/>
                      <a:pt x="76" y="50"/>
                    </a:cubicBezTo>
                    <a:cubicBezTo>
                      <a:pt x="72" y="48"/>
                      <a:pt x="67" y="45"/>
                      <a:pt x="64" y="42"/>
                    </a:cubicBezTo>
                    <a:cubicBezTo>
                      <a:pt x="58" y="34"/>
                      <a:pt x="52" y="26"/>
                      <a:pt x="46" y="18"/>
                    </a:cubicBezTo>
                    <a:cubicBezTo>
                      <a:pt x="40" y="11"/>
                      <a:pt x="32" y="5"/>
                      <a:pt x="22" y="4"/>
                    </a:cubicBezTo>
                    <a:cubicBezTo>
                      <a:pt x="17" y="3"/>
                      <a:pt x="12" y="4"/>
                      <a:pt x="8" y="9"/>
                    </a:cubicBezTo>
                    <a:cubicBezTo>
                      <a:pt x="5" y="12"/>
                      <a:pt x="5" y="17"/>
                      <a:pt x="8" y="21"/>
                    </a:cubicBezTo>
                    <a:cubicBezTo>
                      <a:pt x="11" y="24"/>
                      <a:pt x="15" y="25"/>
                      <a:pt x="20" y="22"/>
                    </a:cubicBezTo>
                    <a:cubicBezTo>
                      <a:pt x="20" y="22"/>
                      <a:pt x="21" y="21"/>
                      <a:pt x="22" y="21"/>
                    </a:cubicBezTo>
                    <a:cubicBezTo>
                      <a:pt x="23" y="25"/>
                      <a:pt x="22" y="28"/>
                      <a:pt x="18" y="28"/>
                    </a:cubicBezTo>
                    <a:cubicBezTo>
                      <a:pt x="11" y="30"/>
                      <a:pt x="5" y="25"/>
                      <a:pt x="2" y="17"/>
                    </a:cubicBezTo>
                    <a:cubicBezTo>
                      <a:pt x="0" y="12"/>
                      <a:pt x="3" y="7"/>
                      <a:pt x="10" y="4"/>
                    </a:cubicBezTo>
                    <a:cubicBezTo>
                      <a:pt x="19" y="0"/>
                      <a:pt x="29" y="1"/>
                      <a:pt x="37" y="7"/>
                    </a:cubicBezTo>
                    <a:cubicBezTo>
                      <a:pt x="44" y="13"/>
                      <a:pt x="51" y="20"/>
                      <a:pt x="57" y="27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3" y="14"/>
                      <a:pt x="74" y="6"/>
                      <a:pt x="92" y="4"/>
                    </a:cubicBezTo>
                    <a:cubicBezTo>
                      <a:pt x="117" y="2"/>
                      <a:pt x="140" y="8"/>
                      <a:pt x="161" y="23"/>
                    </a:cubicBezTo>
                    <a:cubicBezTo>
                      <a:pt x="161" y="23"/>
                      <a:pt x="162" y="24"/>
                      <a:pt x="164" y="24"/>
                    </a:cubicBezTo>
                    <a:cubicBezTo>
                      <a:pt x="163" y="19"/>
                      <a:pt x="163" y="14"/>
                      <a:pt x="168" y="11"/>
                    </a:cubicBezTo>
                    <a:cubicBezTo>
                      <a:pt x="171" y="10"/>
                      <a:pt x="174" y="9"/>
                      <a:pt x="178" y="12"/>
                    </a:cubicBezTo>
                    <a:cubicBezTo>
                      <a:pt x="175" y="13"/>
                      <a:pt x="173" y="13"/>
                      <a:pt x="172" y="14"/>
                    </a:cubicBezTo>
                    <a:cubicBezTo>
                      <a:pt x="166" y="17"/>
                      <a:pt x="165" y="24"/>
                      <a:pt x="169" y="29"/>
                    </a:cubicBezTo>
                    <a:cubicBezTo>
                      <a:pt x="175" y="34"/>
                      <a:pt x="180" y="39"/>
                      <a:pt x="186" y="44"/>
                    </a:cubicBezTo>
                    <a:cubicBezTo>
                      <a:pt x="190" y="47"/>
                      <a:pt x="194" y="48"/>
                      <a:pt x="199" y="45"/>
                    </a:cubicBezTo>
                    <a:cubicBezTo>
                      <a:pt x="196" y="39"/>
                      <a:pt x="194" y="34"/>
                      <a:pt x="199" y="27"/>
                    </a:cubicBezTo>
                    <a:cubicBezTo>
                      <a:pt x="197" y="27"/>
                      <a:pt x="195" y="26"/>
                      <a:pt x="194" y="25"/>
                    </a:cubicBezTo>
                    <a:cubicBezTo>
                      <a:pt x="190" y="24"/>
                      <a:pt x="189" y="25"/>
                      <a:pt x="188" y="29"/>
                    </a:cubicBezTo>
                    <a:cubicBezTo>
                      <a:pt x="187" y="31"/>
                      <a:pt x="186" y="34"/>
                      <a:pt x="185" y="37"/>
                    </a:cubicBezTo>
                    <a:cubicBezTo>
                      <a:pt x="180" y="31"/>
                      <a:pt x="182" y="26"/>
                      <a:pt x="188" y="24"/>
                    </a:cubicBezTo>
                    <a:cubicBezTo>
                      <a:pt x="190" y="23"/>
                      <a:pt x="193" y="22"/>
                      <a:pt x="195" y="23"/>
                    </a:cubicBezTo>
                    <a:cubicBezTo>
                      <a:pt x="200" y="25"/>
                      <a:pt x="204" y="25"/>
                      <a:pt x="208" y="23"/>
                    </a:cubicBezTo>
                    <a:cubicBezTo>
                      <a:pt x="213" y="22"/>
                      <a:pt x="217" y="23"/>
                      <a:pt x="220" y="27"/>
                    </a:cubicBezTo>
                    <a:cubicBezTo>
                      <a:pt x="222" y="30"/>
                      <a:pt x="222" y="33"/>
                      <a:pt x="218" y="37"/>
                    </a:cubicBezTo>
                    <a:cubicBezTo>
                      <a:pt x="218" y="35"/>
                      <a:pt x="217" y="34"/>
                      <a:pt x="216" y="32"/>
                    </a:cubicBezTo>
                    <a:cubicBezTo>
                      <a:pt x="214" y="24"/>
                      <a:pt x="213" y="23"/>
                      <a:pt x="204" y="27"/>
                    </a:cubicBezTo>
                    <a:cubicBezTo>
                      <a:pt x="208" y="33"/>
                      <a:pt x="208" y="39"/>
                      <a:pt x="204" y="45"/>
                    </a:cubicBezTo>
                    <a:cubicBezTo>
                      <a:pt x="209" y="48"/>
                      <a:pt x="213" y="47"/>
                      <a:pt x="218" y="43"/>
                    </a:cubicBezTo>
                    <a:cubicBezTo>
                      <a:pt x="223" y="39"/>
                      <a:pt x="228" y="35"/>
                      <a:pt x="233" y="30"/>
                    </a:cubicBezTo>
                    <a:cubicBezTo>
                      <a:pt x="236" y="27"/>
                      <a:pt x="238" y="24"/>
                      <a:pt x="236" y="20"/>
                    </a:cubicBezTo>
                    <a:cubicBezTo>
                      <a:pt x="235" y="16"/>
                      <a:pt x="232" y="14"/>
                      <a:pt x="228" y="13"/>
                    </a:cubicBezTo>
                    <a:cubicBezTo>
                      <a:pt x="227" y="13"/>
                      <a:pt x="226" y="13"/>
                      <a:pt x="225" y="12"/>
                    </a:cubicBezTo>
                    <a:cubicBezTo>
                      <a:pt x="228" y="10"/>
                      <a:pt x="231" y="10"/>
                      <a:pt x="235" y="11"/>
                    </a:cubicBezTo>
                    <a:cubicBezTo>
                      <a:pt x="240" y="14"/>
                      <a:pt x="240" y="19"/>
                      <a:pt x="240" y="23"/>
                    </a:cubicBezTo>
                    <a:cubicBezTo>
                      <a:pt x="250" y="18"/>
                      <a:pt x="260" y="13"/>
                      <a:pt x="271" y="9"/>
                    </a:cubicBezTo>
                    <a:cubicBezTo>
                      <a:pt x="287" y="3"/>
                      <a:pt x="304" y="2"/>
                      <a:pt x="321" y="6"/>
                    </a:cubicBezTo>
                    <a:cubicBezTo>
                      <a:pt x="333" y="10"/>
                      <a:pt x="341" y="16"/>
                      <a:pt x="343" y="30"/>
                    </a:cubicBezTo>
                    <a:cubicBezTo>
                      <a:pt x="348" y="24"/>
                      <a:pt x="353" y="18"/>
                      <a:pt x="359" y="13"/>
                    </a:cubicBezTo>
                    <a:cubicBezTo>
                      <a:pt x="364" y="7"/>
                      <a:pt x="370" y="4"/>
                      <a:pt x="378" y="2"/>
                    </a:cubicBezTo>
                    <a:cubicBezTo>
                      <a:pt x="384" y="1"/>
                      <a:pt x="390" y="2"/>
                      <a:pt x="396" y="6"/>
                    </a:cubicBezTo>
                    <a:cubicBezTo>
                      <a:pt x="401" y="9"/>
                      <a:pt x="403" y="14"/>
                      <a:pt x="400" y="20"/>
                    </a:cubicBezTo>
                    <a:cubicBezTo>
                      <a:pt x="397" y="25"/>
                      <a:pt x="392" y="29"/>
                      <a:pt x="386" y="29"/>
                    </a:cubicBezTo>
                    <a:cubicBezTo>
                      <a:pt x="382" y="28"/>
                      <a:pt x="380" y="26"/>
                      <a:pt x="381" y="21"/>
                    </a:cubicBezTo>
                    <a:cubicBezTo>
                      <a:pt x="382" y="21"/>
                      <a:pt x="383" y="22"/>
                      <a:pt x="384" y="22"/>
                    </a:cubicBezTo>
                    <a:cubicBezTo>
                      <a:pt x="388" y="25"/>
                      <a:pt x="392" y="24"/>
                      <a:pt x="395" y="21"/>
                    </a:cubicBezTo>
                    <a:cubicBezTo>
                      <a:pt x="398" y="17"/>
                      <a:pt x="398" y="12"/>
                      <a:pt x="395" y="8"/>
                    </a:cubicBezTo>
                    <a:cubicBezTo>
                      <a:pt x="391" y="4"/>
                      <a:pt x="387" y="3"/>
                      <a:pt x="382" y="4"/>
                    </a:cubicBezTo>
                    <a:cubicBezTo>
                      <a:pt x="374" y="5"/>
                      <a:pt x="367" y="7"/>
                      <a:pt x="362" y="13"/>
                    </a:cubicBezTo>
                    <a:cubicBezTo>
                      <a:pt x="356" y="20"/>
                      <a:pt x="350" y="28"/>
                      <a:pt x="345" y="35"/>
                    </a:cubicBezTo>
                    <a:cubicBezTo>
                      <a:pt x="342" y="38"/>
                      <a:pt x="339" y="42"/>
                      <a:pt x="336" y="45"/>
                    </a:cubicBezTo>
                    <a:cubicBezTo>
                      <a:pt x="328" y="52"/>
                      <a:pt x="316" y="52"/>
                      <a:pt x="309" y="46"/>
                    </a:cubicBezTo>
                    <a:cubicBezTo>
                      <a:pt x="303" y="41"/>
                      <a:pt x="302" y="33"/>
                      <a:pt x="306" y="27"/>
                    </a:cubicBezTo>
                    <a:cubicBezTo>
                      <a:pt x="310" y="21"/>
                      <a:pt x="318" y="17"/>
                      <a:pt x="324" y="20"/>
                    </a:cubicBezTo>
                    <a:cubicBezTo>
                      <a:pt x="329" y="22"/>
                      <a:pt x="330" y="26"/>
                      <a:pt x="328" y="31"/>
                    </a:cubicBezTo>
                    <a:cubicBezTo>
                      <a:pt x="327" y="29"/>
                      <a:pt x="327" y="28"/>
                      <a:pt x="326" y="27"/>
                    </a:cubicBezTo>
                    <a:cubicBezTo>
                      <a:pt x="322" y="21"/>
                      <a:pt x="316" y="20"/>
                      <a:pt x="311" y="25"/>
                    </a:cubicBezTo>
                    <a:cubicBezTo>
                      <a:pt x="307" y="29"/>
                      <a:pt x="306" y="36"/>
                      <a:pt x="309" y="41"/>
                    </a:cubicBezTo>
                    <a:cubicBezTo>
                      <a:pt x="312" y="46"/>
                      <a:pt x="318" y="48"/>
                      <a:pt x="324" y="47"/>
                    </a:cubicBezTo>
                    <a:cubicBezTo>
                      <a:pt x="331" y="45"/>
                      <a:pt x="336" y="41"/>
                      <a:pt x="339" y="35"/>
                    </a:cubicBezTo>
                    <a:cubicBezTo>
                      <a:pt x="342" y="30"/>
                      <a:pt x="339" y="21"/>
                      <a:pt x="333" y="15"/>
                    </a:cubicBezTo>
                    <a:cubicBezTo>
                      <a:pt x="327" y="10"/>
                      <a:pt x="319" y="7"/>
                      <a:pt x="311" y="7"/>
                    </a:cubicBezTo>
                    <a:cubicBezTo>
                      <a:pt x="294" y="5"/>
                      <a:pt x="278" y="7"/>
                      <a:pt x="263" y="15"/>
                    </a:cubicBezTo>
                    <a:cubicBezTo>
                      <a:pt x="259" y="17"/>
                      <a:pt x="256" y="20"/>
                      <a:pt x="253" y="23"/>
                    </a:cubicBezTo>
                    <a:cubicBezTo>
                      <a:pt x="248" y="28"/>
                      <a:pt x="247" y="33"/>
                      <a:pt x="250" y="39"/>
                    </a:cubicBezTo>
                    <a:cubicBezTo>
                      <a:pt x="253" y="45"/>
                      <a:pt x="258" y="48"/>
                      <a:pt x="265" y="48"/>
                    </a:cubicBezTo>
                    <a:cubicBezTo>
                      <a:pt x="272" y="47"/>
                      <a:pt x="277" y="45"/>
                      <a:pt x="279" y="38"/>
                    </a:cubicBezTo>
                    <a:cubicBezTo>
                      <a:pt x="279" y="35"/>
                      <a:pt x="279" y="30"/>
                      <a:pt x="277" y="28"/>
                    </a:cubicBezTo>
                    <a:cubicBezTo>
                      <a:pt x="275" y="26"/>
                      <a:pt x="270" y="27"/>
                      <a:pt x="267" y="26"/>
                    </a:cubicBezTo>
                    <a:cubicBezTo>
                      <a:pt x="266" y="26"/>
                      <a:pt x="265" y="27"/>
                      <a:pt x="263" y="27"/>
                    </a:cubicBezTo>
                    <a:cubicBezTo>
                      <a:pt x="266" y="22"/>
                      <a:pt x="270" y="22"/>
                      <a:pt x="274" y="23"/>
                    </a:cubicBezTo>
                    <a:cubicBezTo>
                      <a:pt x="279" y="24"/>
                      <a:pt x="283" y="26"/>
                      <a:pt x="285" y="31"/>
                    </a:cubicBezTo>
                    <a:cubicBezTo>
                      <a:pt x="286" y="40"/>
                      <a:pt x="282" y="46"/>
                      <a:pt x="275" y="50"/>
                    </a:cubicBezTo>
                    <a:cubicBezTo>
                      <a:pt x="278" y="53"/>
                      <a:pt x="280" y="56"/>
                      <a:pt x="282" y="59"/>
                    </a:cubicBezTo>
                    <a:cubicBezTo>
                      <a:pt x="289" y="49"/>
                      <a:pt x="292" y="47"/>
                      <a:pt x="298" y="52"/>
                    </a:cubicBezTo>
                    <a:cubicBezTo>
                      <a:pt x="302" y="51"/>
                      <a:pt x="305" y="50"/>
                      <a:pt x="308" y="50"/>
                    </a:cubicBezTo>
                    <a:cubicBezTo>
                      <a:pt x="309" y="50"/>
                      <a:pt x="310" y="53"/>
                      <a:pt x="310" y="54"/>
                    </a:cubicBezTo>
                    <a:cubicBezTo>
                      <a:pt x="309" y="55"/>
                      <a:pt x="308" y="56"/>
                      <a:pt x="306" y="59"/>
                    </a:cubicBezTo>
                    <a:cubicBezTo>
                      <a:pt x="307" y="55"/>
                      <a:pt x="307" y="54"/>
                      <a:pt x="308" y="52"/>
                    </a:cubicBezTo>
                    <a:cubicBezTo>
                      <a:pt x="308" y="52"/>
                      <a:pt x="305" y="50"/>
                      <a:pt x="305" y="51"/>
                    </a:cubicBezTo>
                    <a:cubicBezTo>
                      <a:pt x="304" y="52"/>
                      <a:pt x="302" y="53"/>
                      <a:pt x="301" y="55"/>
                    </a:cubicBezTo>
                    <a:cubicBezTo>
                      <a:pt x="301" y="56"/>
                      <a:pt x="300" y="58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57"/>
                      <a:pt x="300" y="53"/>
                      <a:pt x="296" y="52"/>
                    </a:cubicBezTo>
                    <a:cubicBezTo>
                      <a:pt x="292" y="51"/>
                      <a:pt x="289" y="53"/>
                      <a:pt x="287" y="56"/>
                    </a:cubicBezTo>
                    <a:cubicBezTo>
                      <a:pt x="285" y="60"/>
                      <a:pt x="282" y="64"/>
                      <a:pt x="281" y="69"/>
                    </a:cubicBezTo>
                    <a:cubicBezTo>
                      <a:pt x="278" y="82"/>
                      <a:pt x="270" y="87"/>
                      <a:pt x="258" y="84"/>
                    </a:cubicBezTo>
                    <a:cubicBezTo>
                      <a:pt x="254" y="83"/>
                      <a:pt x="249" y="81"/>
                      <a:pt x="245" y="82"/>
                    </a:cubicBezTo>
                    <a:cubicBezTo>
                      <a:pt x="243" y="82"/>
                      <a:pt x="241" y="84"/>
                      <a:pt x="240" y="86"/>
                    </a:cubicBezTo>
                    <a:cubicBezTo>
                      <a:pt x="239" y="88"/>
                      <a:pt x="241" y="91"/>
                      <a:pt x="243" y="92"/>
                    </a:cubicBezTo>
                    <a:cubicBezTo>
                      <a:pt x="244" y="93"/>
                      <a:pt x="247" y="93"/>
                      <a:pt x="249" y="92"/>
                    </a:cubicBezTo>
                    <a:cubicBezTo>
                      <a:pt x="251" y="91"/>
                      <a:pt x="251" y="89"/>
                      <a:pt x="252" y="87"/>
                    </a:cubicBezTo>
                    <a:cubicBezTo>
                      <a:pt x="253" y="90"/>
                      <a:pt x="253" y="92"/>
                      <a:pt x="251" y="94"/>
                    </a:cubicBezTo>
                    <a:cubicBezTo>
                      <a:pt x="247" y="97"/>
                      <a:pt x="241" y="96"/>
                      <a:pt x="239" y="93"/>
                    </a:cubicBezTo>
                    <a:cubicBezTo>
                      <a:pt x="235" y="89"/>
                      <a:pt x="236" y="84"/>
                      <a:pt x="242" y="79"/>
                    </a:cubicBezTo>
                    <a:cubicBezTo>
                      <a:pt x="230" y="74"/>
                      <a:pt x="217" y="78"/>
                      <a:pt x="212" y="88"/>
                    </a:cubicBezTo>
                    <a:cubicBezTo>
                      <a:pt x="210" y="95"/>
                      <a:pt x="211" y="101"/>
                      <a:pt x="216" y="104"/>
                    </a:cubicBezTo>
                    <a:cubicBezTo>
                      <a:pt x="221" y="107"/>
                      <a:pt x="228" y="105"/>
                      <a:pt x="232" y="101"/>
                    </a:cubicBezTo>
                    <a:cubicBezTo>
                      <a:pt x="236" y="97"/>
                      <a:pt x="235" y="92"/>
                      <a:pt x="231" y="86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8" y="90"/>
                      <a:pt x="238" y="99"/>
                      <a:pt x="232" y="104"/>
                    </a:cubicBezTo>
                    <a:cubicBezTo>
                      <a:pt x="227" y="108"/>
                      <a:pt x="220" y="109"/>
                      <a:pt x="214" y="105"/>
                    </a:cubicBezTo>
                    <a:cubicBezTo>
                      <a:pt x="211" y="103"/>
                      <a:pt x="208" y="103"/>
                      <a:pt x="205" y="105"/>
                    </a:cubicBezTo>
                    <a:cubicBezTo>
                      <a:pt x="207" y="103"/>
                      <a:pt x="208" y="102"/>
                      <a:pt x="210" y="101"/>
                    </a:cubicBezTo>
                    <a:cubicBezTo>
                      <a:pt x="208" y="93"/>
                      <a:pt x="208" y="92"/>
                      <a:pt x="203" y="93"/>
                    </a:cubicBezTo>
                    <a:cubicBezTo>
                      <a:pt x="204" y="91"/>
                      <a:pt x="204" y="89"/>
                      <a:pt x="205" y="86"/>
                    </a:cubicBezTo>
                    <a:cubicBezTo>
                      <a:pt x="206" y="88"/>
                      <a:pt x="207" y="91"/>
                      <a:pt x="209" y="93"/>
                    </a:cubicBezTo>
                    <a:cubicBezTo>
                      <a:pt x="211" y="89"/>
                      <a:pt x="212" y="85"/>
                      <a:pt x="214" y="81"/>
                    </a:cubicBezTo>
                    <a:cubicBezTo>
                      <a:pt x="216" y="76"/>
                      <a:pt x="215" y="73"/>
                      <a:pt x="211" y="71"/>
                    </a:cubicBezTo>
                    <a:cubicBezTo>
                      <a:pt x="207" y="69"/>
                      <a:pt x="204" y="70"/>
                      <a:pt x="202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2" y="73"/>
                      <a:pt x="203" y="70"/>
                      <a:pt x="205" y="69"/>
                    </a:cubicBezTo>
                    <a:cubicBezTo>
                      <a:pt x="208" y="68"/>
                      <a:pt x="212" y="68"/>
                      <a:pt x="214" y="70"/>
                    </a:cubicBezTo>
                    <a:cubicBezTo>
                      <a:pt x="216" y="72"/>
                      <a:pt x="216" y="77"/>
                      <a:pt x="217" y="80"/>
                    </a:cubicBezTo>
                    <a:cubicBezTo>
                      <a:pt x="220" y="79"/>
                      <a:pt x="223" y="77"/>
                      <a:pt x="228" y="76"/>
                    </a:cubicBezTo>
                    <a:cubicBezTo>
                      <a:pt x="221" y="72"/>
                      <a:pt x="219" y="66"/>
                      <a:pt x="218" y="59"/>
                    </a:cubicBezTo>
                    <a:cubicBezTo>
                      <a:pt x="218" y="57"/>
                      <a:pt x="215" y="53"/>
                      <a:pt x="213" y="52"/>
                    </a:cubicBezTo>
                    <a:cubicBezTo>
                      <a:pt x="208" y="50"/>
                      <a:pt x="205" y="53"/>
                      <a:pt x="202" y="57"/>
                    </a:cubicBezTo>
                    <a:cubicBezTo>
                      <a:pt x="203" y="54"/>
                      <a:pt x="204" y="52"/>
                      <a:pt x="206" y="49"/>
                    </a:cubicBezTo>
                    <a:cubicBezTo>
                      <a:pt x="203" y="49"/>
                      <a:pt x="200" y="49"/>
                      <a:pt x="197" y="49"/>
                    </a:cubicBezTo>
                    <a:cubicBezTo>
                      <a:pt x="197" y="53"/>
                      <a:pt x="203" y="55"/>
                      <a:pt x="199" y="59"/>
                    </a:cubicBezTo>
                    <a:close/>
                    <a:moveTo>
                      <a:pt x="256" y="64"/>
                    </a:moveTo>
                    <a:cubicBezTo>
                      <a:pt x="256" y="64"/>
                      <a:pt x="256" y="64"/>
                      <a:pt x="256" y="64"/>
                    </a:cubicBezTo>
                    <a:cubicBezTo>
                      <a:pt x="259" y="59"/>
                      <a:pt x="264" y="58"/>
                      <a:pt x="268" y="61"/>
                    </a:cubicBezTo>
                    <a:cubicBezTo>
                      <a:pt x="271" y="65"/>
                      <a:pt x="272" y="71"/>
                      <a:pt x="268" y="75"/>
                    </a:cubicBezTo>
                    <a:cubicBezTo>
                      <a:pt x="264" y="79"/>
                      <a:pt x="253" y="79"/>
                      <a:pt x="248" y="75"/>
                    </a:cubicBezTo>
                    <a:cubicBezTo>
                      <a:pt x="243" y="71"/>
                      <a:pt x="241" y="64"/>
                      <a:pt x="245" y="58"/>
                    </a:cubicBezTo>
                    <a:cubicBezTo>
                      <a:pt x="247" y="55"/>
                      <a:pt x="250" y="52"/>
                      <a:pt x="252" y="50"/>
                    </a:cubicBezTo>
                    <a:cubicBezTo>
                      <a:pt x="241" y="39"/>
                      <a:pt x="241" y="33"/>
                      <a:pt x="253" y="19"/>
                    </a:cubicBezTo>
                    <a:cubicBezTo>
                      <a:pt x="237" y="26"/>
                      <a:pt x="228" y="41"/>
                      <a:pt x="215" y="50"/>
                    </a:cubicBezTo>
                    <a:cubicBezTo>
                      <a:pt x="217" y="52"/>
                      <a:pt x="218" y="55"/>
                      <a:pt x="219" y="57"/>
                    </a:cubicBezTo>
                    <a:cubicBezTo>
                      <a:pt x="225" y="51"/>
                      <a:pt x="229" y="49"/>
                      <a:pt x="234" y="50"/>
                    </a:cubicBezTo>
                    <a:cubicBezTo>
                      <a:pt x="239" y="52"/>
                      <a:pt x="242" y="57"/>
                      <a:pt x="240" y="63"/>
                    </a:cubicBezTo>
                    <a:cubicBezTo>
                      <a:pt x="239" y="67"/>
                      <a:pt x="234" y="70"/>
                      <a:pt x="230" y="68"/>
                    </a:cubicBezTo>
                    <a:cubicBezTo>
                      <a:pt x="227" y="66"/>
                      <a:pt x="225" y="63"/>
                      <a:pt x="225" y="61"/>
                    </a:cubicBezTo>
                    <a:cubicBezTo>
                      <a:pt x="224" y="58"/>
                      <a:pt x="226" y="56"/>
                      <a:pt x="228" y="55"/>
                    </a:cubicBezTo>
                    <a:cubicBezTo>
                      <a:pt x="228" y="58"/>
                      <a:pt x="226" y="60"/>
                      <a:pt x="227" y="62"/>
                    </a:cubicBezTo>
                    <a:cubicBezTo>
                      <a:pt x="228" y="64"/>
                      <a:pt x="232" y="66"/>
                      <a:pt x="233" y="65"/>
                    </a:cubicBezTo>
                    <a:cubicBezTo>
                      <a:pt x="236" y="65"/>
                      <a:pt x="239" y="62"/>
                      <a:pt x="239" y="60"/>
                    </a:cubicBezTo>
                    <a:cubicBezTo>
                      <a:pt x="239" y="58"/>
                      <a:pt x="237" y="54"/>
                      <a:pt x="234" y="53"/>
                    </a:cubicBezTo>
                    <a:cubicBezTo>
                      <a:pt x="231" y="51"/>
                      <a:pt x="224" y="53"/>
                      <a:pt x="222" y="57"/>
                    </a:cubicBezTo>
                    <a:cubicBezTo>
                      <a:pt x="219" y="61"/>
                      <a:pt x="219" y="65"/>
                      <a:pt x="222" y="69"/>
                    </a:cubicBezTo>
                    <a:cubicBezTo>
                      <a:pt x="224" y="71"/>
                      <a:pt x="228" y="74"/>
                      <a:pt x="231" y="75"/>
                    </a:cubicBezTo>
                    <a:cubicBezTo>
                      <a:pt x="240" y="78"/>
                      <a:pt x="249" y="80"/>
                      <a:pt x="259" y="82"/>
                    </a:cubicBezTo>
                    <a:cubicBezTo>
                      <a:pt x="270" y="84"/>
                      <a:pt x="280" y="77"/>
                      <a:pt x="279" y="65"/>
                    </a:cubicBezTo>
                    <a:cubicBezTo>
                      <a:pt x="279" y="58"/>
                      <a:pt x="274" y="52"/>
                      <a:pt x="268" y="52"/>
                    </a:cubicBezTo>
                    <a:cubicBezTo>
                      <a:pt x="265" y="52"/>
                      <a:pt x="262" y="52"/>
                      <a:pt x="259" y="51"/>
                    </a:cubicBezTo>
                    <a:cubicBezTo>
                      <a:pt x="254" y="51"/>
                      <a:pt x="251" y="53"/>
                      <a:pt x="249" y="57"/>
                    </a:cubicBezTo>
                    <a:cubicBezTo>
                      <a:pt x="246" y="63"/>
                      <a:pt x="246" y="68"/>
                      <a:pt x="249" y="73"/>
                    </a:cubicBezTo>
                    <a:cubicBezTo>
                      <a:pt x="252" y="77"/>
                      <a:pt x="257" y="77"/>
                      <a:pt x="261" y="76"/>
                    </a:cubicBezTo>
                    <a:cubicBezTo>
                      <a:pt x="265" y="75"/>
                      <a:pt x="268" y="72"/>
                      <a:pt x="268" y="68"/>
                    </a:cubicBezTo>
                    <a:cubicBezTo>
                      <a:pt x="268" y="66"/>
                      <a:pt x="267" y="63"/>
                      <a:pt x="266" y="62"/>
                    </a:cubicBezTo>
                    <a:cubicBezTo>
                      <a:pt x="262" y="60"/>
                      <a:pt x="259" y="62"/>
                      <a:pt x="256" y="64"/>
                    </a:cubicBezTo>
                    <a:close/>
                    <a:moveTo>
                      <a:pt x="187" y="50"/>
                    </a:moveTo>
                    <a:cubicBezTo>
                      <a:pt x="175" y="40"/>
                      <a:pt x="166" y="26"/>
                      <a:pt x="150" y="19"/>
                    </a:cubicBezTo>
                    <a:cubicBezTo>
                      <a:pt x="162" y="35"/>
                      <a:pt x="162" y="41"/>
                      <a:pt x="150" y="50"/>
                    </a:cubicBezTo>
                    <a:cubicBezTo>
                      <a:pt x="152" y="52"/>
                      <a:pt x="154" y="54"/>
                      <a:pt x="156" y="56"/>
                    </a:cubicBezTo>
                    <a:cubicBezTo>
                      <a:pt x="161" y="62"/>
                      <a:pt x="160" y="70"/>
                      <a:pt x="155" y="74"/>
                    </a:cubicBezTo>
                    <a:cubicBezTo>
                      <a:pt x="150" y="79"/>
                      <a:pt x="139" y="80"/>
                      <a:pt x="135" y="75"/>
                    </a:cubicBezTo>
                    <a:cubicBezTo>
                      <a:pt x="133" y="73"/>
                      <a:pt x="131" y="70"/>
                      <a:pt x="131" y="67"/>
                    </a:cubicBezTo>
                    <a:cubicBezTo>
                      <a:pt x="131" y="64"/>
                      <a:pt x="134" y="60"/>
                      <a:pt x="138" y="60"/>
                    </a:cubicBezTo>
                    <a:cubicBezTo>
                      <a:pt x="142" y="59"/>
                      <a:pt x="145" y="60"/>
                      <a:pt x="146" y="64"/>
                    </a:cubicBezTo>
                    <a:cubicBezTo>
                      <a:pt x="147" y="66"/>
                      <a:pt x="146" y="69"/>
                      <a:pt x="145" y="70"/>
                    </a:cubicBezTo>
                    <a:cubicBezTo>
                      <a:pt x="143" y="72"/>
                      <a:pt x="141" y="70"/>
                      <a:pt x="140" y="68"/>
                    </a:cubicBezTo>
                    <a:cubicBezTo>
                      <a:pt x="139" y="67"/>
                      <a:pt x="139" y="66"/>
                      <a:pt x="138" y="65"/>
                    </a:cubicBezTo>
                    <a:cubicBezTo>
                      <a:pt x="139" y="65"/>
                      <a:pt x="139" y="65"/>
                      <a:pt x="139" y="64"/>
                    </a:cubicBezTo>
                    <a:cubicBezTo>
                      <a:pt x="141" y="65"/>
                      <a:pt x="143" y="66"/>
                      <a:pt x="145" y="67"/>
                    </a:cubicBezTo>
                    <a:cubicBezTo>
                      <a:pt x="145" y="66"/>
                      <a:pt x="146" y="65"/>
                      <a:pt x="145" y="65"/>
                    </a:cubicBezTo>
                    <a:cubicBezTo>
                      <a:pt x="143" y="63"/>
                      <a:pt x="141" y="61"/>
                      <a:pt x="139" y="62"/>
                    </a:cubicBezTo>
                    <a:cubicBezTo>
                      <a:pt x="137" y="62"/>
                      <a:pt x="135" y="65"/>
                      <a:pt x="134" y="67"/>
                    </a:cubicBezTo>
                    <a:cubicBezTo>
                      <a:pt x="133" y="71"/>
                      <a:pt x="137" y="76"/>
                      <a:pt x="142" y="76"/>
                    </a:cubicBezTo>
                    <a:cubicBezTo>
                      <a:pt x="146" y="77"/>
                      <a:pt x="151" y="76"/>
                      <a:pt x="153" y="72"/>
                    </a:cubicBezTo>
                    <a:cubicBezTo>
                      <a:pt x="156" y="67"/>
                      <a:pt x="156" y="62"/>
                      <a:pt x="153" y="57"/>
                    </a:cubicBezTo>
                    <a:cubicBezTo>
                      <a:pt x="151" y="53"/>
                      <a:pt x="147" y="51"/>
                      <a:pt x="142" y="52"/>
                    </a:cubicBezTo>
                    <a:cubicBezTo>
                      <a:pt x="141" y="52"/>
                      <a:pt x="139" y="52"/>
                      <a:pt x="137" y="52"/>
                    </a:cubicBezTo>
                    <a:cubicBezTo>
                      <a:pt x="130" y="51"/>
                      <a:pt x="123" y="56"/>
                      <a:pt x="122" y="63"/>
                    </a:cubicBezTo>
                    <a:cubicBezTo>
                      <a:pt x="121" y="76"/>
                      <a:pt x="131" y="84"/>
                      <a:pt x="143" y="82"/>
                    </a:cubicBezTo>
                    <a:cubicBezTo>
                      <a:pt x="152" y="80"/>
                      <a:pt x="162" y="78"/>
                      <a:pt x="171" y="75"/>
                    </a:cubicBezTo>
                    <a:cubicBezTo>
                      <a:pt x="174" y="74"/>
                      <a:pt x="177" y="72"/>
                      <a:pt x="179" y="70"/>
                    </a:cubicBezTo>
                    <a:cubicBezTo>
                      <a:pt x="182" y="66"/>
                      <a:pt x="183" y="62"/>
                      <a:pt x="181" y="58"/>
                    </a:cubicBezTo>
                    <a:cubicBezTo>
                      <a:pt x="179" y="54"/>
                      <a:pt x="173" y="52"/>
                      <a:pt x="169" y="52"/>
                    </a:cubicBezTo>
                    <a:cubicBezTo>
                      <a:pt x="165" y="53"/>
                      <a:pt x="162" y="57"/>
                      <a:pt x="163" y="60"/>
                    </a:cubicBezTo>
                    <a:cubicBezTo>
                      <a:pt x="163" y="64"/>
                      <a:pt x="167" y="66"/>
                      <a:pt x="170" y="66"/>
                    </a:cubicBezTo>
                    <a:cubicBezTo>
                      <a:pt x="174" y="65"/>
                      <a:pt x="175" y="63"/>
                      <a:pt x="175" y="60"/>
                    </a:cubicBezTo>
                    <a:cubicBezTo>
                      <a:pt x="175" y="57"/>
                      <a:pt x="173" y="56"/>
                      <a:pt x="170" y="56"/>
                    </a:cubicBezTo>
                    <a:cubicBezTo>
                      <a:pt x="170" y="58"/>
                      <a:pt x="170" y="60"/>
                      <a:pt x="170" y="62"/>
                    </a:cubicBezTo>
                    <a:cubicBezTo>
                      <a:pt x="170" y="62"/>
                      <a:pt x="169" y="62"/>
                      <a:pt x="169" y="62"/>
                    </a:cubicBezTo>
                    <a:cubicBezTo>
                      <a:pt x="169" y="60"/>
                      <a:pt x="168" y="58"/>
                      <a:pt x="169" y="56"/>
                    </a:cubicBezTo>
                    <a:cubicBezTo>
                      <a:pt x="169" y="55"/>
                      <a:pt x="172" y="55"/>
                      <a:pt x="172" y="55"/>
                    </a:cubicBezTo>
                    <a:cubicBezTo>
                      <a:pt x="174" y="56"/>
                      <a:pt x="176" y="58"/>
                      <a:pt x="177" y="60"/>
                    </a:cubicBezTo>
                    <a:cubicBezTo>
                      <a:pt x="178" y="64"/>
                      <a:pt x="175" y="68"/>
                      <a:pt x="170" y="68"/>
                    </a:cubicBezTo>
                    <a:cubicBezTo>
                      <a:pt x="166" y="69"/>
                      <a:pt x="162" y="66"/>
                      <a:pt x="162" y="61"/>
                    </a:cubicBezTo>
                    <a:cubicBezTo>
                      <a:pt x="161" y="56"/>
                      <a:pt x="163" y="51"/>
                      <a:pt x="168" y="50"/>
                    </a:cubicBezTo>
                    <a:cubicBezTo>
                      <a:pt x="175" y="49"/>
                      <a:pt x="179" y="53"/>
                      <a:pt x="182" y="57"/>
                    </a:cubicBezTo>
                    <a:cubicBezTo>
                      <a:pt x="184" y="55"/>
                      <a:pt x="185" y="52"/>
                      <a:pt x="187" y="50"/>
                    </a:cubicBezTo>
                    <a:close/>
                    <a:moveTo>
                      <a:pt x="201" y="30"/>
                    </a:moveTo>
                    <a:cubicBezTo>
                      <a:pt x="197" y="34"/>
                      <a:pt x="197" y="39"/>
                      <a:pt x="202" y="43"/>
                    </a:cubicBezTo>
                    <a:cubicBezTo>
                      <a:pt x="206" y="38"/>
                      <a:pt x="206" y="34"/>
                      <a:pt x="201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5"/>
              <p:cNvSpPr/>
              <p:nvPr/>
            </p:nvSpPr>
            <p:spPr bwMode="auto">
              <a:xfrm>
                <a:off x="3565763" y="5327913"/>
                <a:ext cx="131763" cy="155575"/>
              </a:xfrm>
              <a:custGeom>
                <a:avLst/>
                <a:gdLst>
                  <a:gd name="T0" fmla="*/ 17 w 35"/>
                  <a:gd name="T1" fmla="*/ 11 h 41"/>
                  <a:gd name="T2" fmla="*/ 20 w 35"/>
                  <a:gd name="T3" fmla="*/ 12 h 41"/>
                  <a:gd name="T4" fmla="*/ 22 w 35"/>
                  <a:gd name="T5" fmla="*/ 3 h 41"/>
                  <a:gd name="T6" fmla="*/ 28 w 35"/>
                  <a:gd name="T7" fmla="*/ 0 h 41"/>
                  <a:gd name="T8" fmla="*/ 35 w 35"/>
                  <a:gd name="T9" fmla="*/ 7 h 41"/>
                  <a:gd name="T10" fmla="*/ 30 w 35"/>
                  <a:gd name="T11" fmla="*/ 2 h 41"/>
                  <a:gd name="T12" fmla="*/ 23 w 35"/>
                  <a:gd name="T13" fmla="*/ 5 h 41"/>
                  <a:gd name="T14" fmla="*/ 23 w 35"/>
                  <a:gd name="T15" fmla="*/ 13 h 41"/>
                  <a:gd name="T16" fmla="*/ 28 w 35"/>
                  <a:gd name="T17" fmla="*/ 25 h 41"/>
                  <a:gd name="T18" fmla="*/ 32 w 35"/>
                  <a:gd name="T19" fmla="*/ 18 h 41"/>
                  <a:gd name="T20" fmla="*/ 33 w 35"/>
                  <a:gd name="T21" fmla="*/ 24 h 41"/>
                  <a:gd name="T22" fmla="*/ 27 w 35"/>
                  <a:gd name="T23" fmla="*/ 32 h 41"/>
                  <a:gd name="T24" fmla="*/ 34 w 35"/>
                  <a:gd name="T25" fmla="*/ 39 h 41"/>
                  <a:gd name="T26" fmla="*/ 22 w 35"/>
                  <a:gd name="T27" fmla="*/ 38 h 41"/>
                  <a:gd name="T28" fmla="*/ 6 w 35"/>
                  <a:gd name="T29" fmla="*/ 37 h 41"/>
                  <a:gd name="T30" fmla="*/ 1 w 35"/>
                  <a:gd name="T31" fmla="*/ 26 h 41"/>
                  <a:gd name="T32" fmla="*/ 17 w 35"/>
                  <a:gd name="T33" fmla="*/ 17 h 41"/>
                  <a:gd name="T34" fmla="*/ 21 w 35"/>
                  <a:gd name="T35" fmla="*/ 26 h 41"/>
                  <a:gd name="T36" fmla="*/ 13 w 35"/>
                  <a:gd name="T37" fmla="*/ 32 h 41"/>
                  <a:gd name="T38" fmla="*/ 7 w 35"/>
                  <a:gd name="T39" fmla="*/ 26 h 41"/>
                  <a:gd name="T40" fmla="*/ 9 w 35"/>
                  <a:gd name="T41" fmla="*/ 23 h 41"/>
                  <a:gd name="T42" fmla="*/ 13 w 35"/>
                  <a:gd name="T43" fmla="*/ 24 h 41"/>
                  <a:gd name="T44" fmla="*/ 15 w 35"/>
                  <a:gd name="T45" fmla="*/ 27 h 41"/>
                  <a:gd name="T46" fmla="*/ 14 w 35"/>
                  <a:gd name="T47" fmla="*/ 28 h 41"/>
                  <a:gd name="T48" fmla="*/ 9 w 35"/>
                  <a:gd name="T49" fmla="*/ 24 h 41"/>
                  <a:gd name="T50" fmla="*/ 8 w 35"/>
                  <a:gd name="T51" fmla="*/ 25 h 41"/>
                  <a:gd name="T52" fmla="*/ 11 w 35"/>
                  <a:gd name="T53" fmla="*/ 30 h 41"/>
                  <a:gd name="T54" fmla="*/ 17 w 35"/>
                  <a:gd name="T55" fmla="*/ 27 h 41"/>
                  <a:gd name="T56" fmla="*/ 18 w 35"/>
                  <a:gd name="T57" fmla="*/ 21 h 41"/>
                  <a:gd name="T58" fmla="*/ 6 w 35"/>
                  <a:gd name="T59" fmla="*/ 19 h 41"/>
                  <a:gd name="T60" fmla="*/ 4 w 35"/>
                  <a:gd name="T61" fmla="*/ 31 h 41"/>
                  <a:gd name="T62" fmla="*/ 19 w 35"/>
                  <a:gd name="T63" fmla="*/ 36 h 41"/>
                  <a:gd name="T64" fmla="*/ 25 w 35"/>
                  <a:gd name="T65" fmla="*/ 23 h 41"/>
                  <a:gd name="T66" fmla="*/ 17 w 35"/>
                  <a:gd name="T67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1">
                    <a:moveTo>
                      <a:pt x="17" y="11"/>
                    </a:moveTo>
                    <a:cubicBezTo>
                      <a:pt x="18" y="12"/>
                      <a:pt x="19" y="12"/>
                      <a:pt x="20" y="12"/>
                    </a:cubicBezTo>
                    <a:cubicBezTo>
                      <a:pt x="21" y="9"/>
                      <a:pt x="21" y="5"/>
                      <a:pt x="22" y="3"/>
                    </a:cubicBezTo>
                    <a:cubicBezTo>
                      <a:pt x="23" y="1"/>
                      <a:pt x="26" y="0"/>
                      <a:pt x="28" y="0"/>
                    </a:cubicBezTo>
                    <a:cubicBezTo>
                      <a:pt x="33" y="0"/>
                      <a:pt x="35" y="3"/>
                      <a:pt x="35" y="7"/>
                    </a:cubicBezTo>
                    <a:cubicBezTo>
                      <a:pt x="34" y="6"/>
                      <a:pt x="32" y="3"/>
                      <a:pt x="30" y="2"/>
                    </a:cubicBezTo>
                    <a:cubicBezTo>
                      <a:pt x="28" y="2"/>
                      <a:pt x="24" y="3"/>
                      <a:pt x="23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4" y="17"/>
                      <a:pt x="26" y="20"/>
                      <a:pt x="28" y="25"/>
                    </a:cubicBezTo>
                    <a:cubicBezTo>
                      <a:pt x="29" y="23"/>
                      <a:pt x="31" y="20"/>
                      <a:pt x="32" y="18"/>
                    </a:cubicBezTo>
                    <a:cubicBezTo>
                      <a:pt x="32" y="20"/>
                      <a:pt x="33" y="22"/>
                      <a:pt x="33" y="24"/>
                    </a:cubicBezTo>
                    <a:cubicBezTo>
                      <a:pt x="27" y="24"/>
                      <a:pt x="28" y="29"/>
                      <a:pt x="27" y="32"/>
                    </a:cubicBezTo>
                    <a:cubicBezTo>
                      <a:pt x="30" y="35"/>
                      <a:pt x="32" y="37"/>
                      <a:pt x="34" y="39"/>
                    </a:cubicBezTo>
                    <a:cubicBezTo>
                      <a:pt x="29" y="35"/>
                      <a:pt x="28" y="34"/>
                      <a:pt x="22" y="38"/>
                    </a:cubicBezTo>
                    <a:cubicBezTo>
                      <a:pt x="17" y="41"/>
                      <a:pt x="11" y="40"/>
                      <a:pt x="6" y="37"/>
                    </a:cubicBezTo>
                    <a:cubicBezTo>
                      <a:pt x="2" y="35"/>
                      <a:pt x="0" y="31"/>
                      <a:pt x="1" y="26"/>
                    </a:cubicBezTo>
                    <a:cubicBezTo>
                      <a:pt x="1" y="18"/>
                      <a:pt x="10" y="13"/>
                      <a:pt x="17" y="17"/>
                    </a:cubicBezTo>
                    <a:cubicBezTo>
                      <a:pt x="20" y="19"/>
                      <a:pt x="22" y="22"/>
                      <a:pt x="21" y="26"/>
                    </a:cubicBezTo>
                    <a:cubicBezTo>
                      <a:pt x="20" y="29"/>
                      <a:pt x="17" y="31"/>
                      <a:pt x="13" y="32"/>
                    </a:cubicBezTo>
                    <a:cubicBezTo>
                      <a:pt x="10" y="33"/>
                      <a:pt x="6" y="29"/>
                      <a:pt x="7" y="26"/>
                    </a:cubicBezTo>
                    <a:cubicBezTo>
                      <a:pt x="7" y="24"/>
                      <a:pt x="8" y="23"/>
                      <a:pt x="9" y="23"/>
                    </a:cubicBezTo>
                    <a:cubicBezTo>
                      <a:pt x="10" y="22"/>
                      <a:pt x="12" y="23"/>
                      <a:pt x="13" y="24"/>
                    </a:cubicBezTo>
                    <a:cubicBezTo>
                      <a:pt x="14" y="24"/>
                      <a:pt x="14" y="26"/>
                      <a:pt x="15" y="27"/>
                    </a:cubicBezTo>
                    <a:cubicBezTo>
                      <a:pt x="15" y="27"/>
                      <a:pt x="14" y="28"/>
                      <a:pt x="14" y="28"/>
                    </a:cubicBezTo>
                    <a:cubicBezTo>
                      <a:pt x="12" y="27"/>
                      <a:pt x="10" y="25"/>
                      <a:pt x="9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9" y="27"/>
                      <a:pt x="10" y="29"/>
                      <a:pt x="11" y="30"/>
                    </a:cubicBezTo>
                    <a:cubicBezTo>
                      <a:pt x="13" y="30"/>
                      <a:pt x="16" y="29"/>
                      <a:pt x="17" y="27"/>
                    </a:cubicBezTo>
                    <a:cubicBezTo>
                      <a:pt x="18" y="26"/>
                      <a:pt x="18" y="23"/>
                      <a:pt x="18" y="21"/>
                    </a:cubicBezTo>
                    <a:cubicBezTo>
                      <a:pt x="15" y="17"/>
                      <a:pt x="9" y="16"/>
                      <a:pt x="6" y="19"/>
                    </a:cubicBezTo>
                    <a:cubicBezTo>
                      <a:pt x="2" y="21"/>
                      <a:pt x="1" y="27"/>
                      <a:pt x="4" y="31"/>
                    </a:cubicBezTo>
                    <a:cubicBezTo>
                      <a:pt x="7" y="36"/>
                      <a:pt x="14" y="39"/>
                      <a:pt x="19" y="36"/>
                    </a:cubicBezTo>
                    <a:cubicBezTo>
                      <a:pt x="25" y="34"/>
                      <a:pt x="28" y="29"/>
                      <a:pt x="25" y="23"/>
                    </a:cubicBezTo>
                    <a:cubicBezTo>
                      <a:pt x="23" y="19"/>
                      <a:pt x="20" y="15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16"/>
              <p:cNvSpPr/>
              <p:nvPr/>
            </p:nvSpPr>
            <p:spPr bwMode="auto">
              <a:xfrm>
                <a:off x="4227750" y="5089788"/>
                <a:ext cx="177800" cy="150813"/>
              </a:xfrm>
              <a:custGeom>
                <a:avLst/>
                <a:gdLst>
                  <a:gd name="T0" fmla="*/ 47 w 47"/>
                  <a:gd name="T1" fmla="*/ 2 h 40"/>
                  <a:gd name="T2" fmla="*/ 15 w 47"/>
                  <a:gd name="T3" fmla="*/ 24 h 40"/>
                  <a:gd name="T4" fmla="*/ 1 w 47"/>
                  <a:gd name="T5" fmla="*/ 40 h 40"/>
                  <a:gd name="T6" fmla="*/ 0 w 47"/>
                  <a:gd name="T7" fmla="*/ 39 h 40"/>
                  <a:gd name="T8" fmla="*/ 25 w 47"/>
                  <a:gd name="T9" fmla="*/ 9 h 40"/>
                  <a:gd name="T10" fmla="*/ 47 w 47"/>
                  <a:gd name="T1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0">
                    <a:moveTo>
                      <a:pt x="47" y="2"/>
                    </a:moveTo>
                    <a:cubicBezTo>
                      <a:pt x="31" y="4"/>
                      <a:pt x="23" y="14"/>
                      <a:pt x="15" y="24"/>
                    </a:cubicBezTo>
                    <a:cubicBezTo>
                      <a:pt x="10" y="30"/>
                      <a:pt x="6" y="35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8" y="29"/>
                      <a:pt x="16" y="18"/>
                      <a:pt x="25" y="9"/>
                    </a:cubicBezTo>
                    <a:cubicBezTo>
                      <a:pt x="31" y="1"/>
                      <a:pt x="37" y="0"/>
                      <a:pt x="4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3002200" y="5089788"/>
                <a:ext cx="173038" cy="150813"/>
              </a:xfrm>
              <a:custGeom>
                <a:avLst/>
                <a:gdLst>
                  <a:gd name="T0" fmla="*/ 46 w 46"/>
                  <a:gd name="T1" fmla="*/ 40 h 40"/>
                  <a:gd name="T2" fmla="*/ 31 w 46"/>
                  <a:gd name="T3" fmla="*/ 24 h 40"/>
                  <a:gd name="T4" fmla="*/ 22 w 46"/>
                  <a:gd name="T5" fmla="*/ 13 h 40"/>
                  <a:gd name="T6" fmla="*/ 0 w 46"/>
                  <a:gd name="T7" fmla="*/ 2 h 40"/>
                  <a:gd name="T8" fmla="*/ 20 w 46"/>
                  <a:gd name="T9" fmla="*/ 8 h 40"/>
                  <a:gd name="T10" fmla="*/ 36 w 46"/>
                  <a:gd name="T11" fmla="*/ 26 h 40"/>
                  <a:gd name="T12" fmla="*/ 46 w 46"/>
                  <a:gd name="T13" fmla="*/ 39 h 40"/>
                  <a:gd name="T14" fmla="*/ 46 w 46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0">
                    <a:moveTo>
                      <a:pt x="46" y="40"/>
                    </a:moveTo>
                    <a:cubicBezTo>
                      <a:pt x="41" y="35"/>
                      <a:pt x="36" y="29"/>
                      <a:pt x="31" y="24"/>
                    </a:cubicBezTo>
                    <a:cubicBezTo>
                      <a:pt x="28" y="20"/>
                      <a:pt x="25" y="16"/>
                      <a:pt x="22" y="13"/>
                    </a:cubicBezTo>
                    <a:cubicBezTo>
                      <a:pt x="16" y="7"/>
                      <a:pt x="9" y="3"/>
                      <a:pt x="0" y="2"/>
                    </a:cubicBezTo>
                    <a:cubicBezTo>
                      <a:pt x="8" y="0"/>
                      <a:pt x="15" y="2"/>
                      <a:pt x="20" y="8"/>
                    </a:cubicBezTo>
                    <a:cubicBezTo>
                      <a:pt x="26" y="14"/>
                      <a:pt x="31" y="20"/>
                      <a:pt x="36" y="26"/>
                    </a:cubicBezTo>
                    <a:cubicBezTo>
                      <a:pt x="39" y="31"/>
                      <a:pt x="43" y="35"/>
                      <a:pt x="46" y="39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18"/>
              <p:cNvSpPr/>
              <p:nvPr/>
            </p:nvSpPr>
            <p:spPr bwMode="auto">
              <a:xfrm>
                <a:off x="3892788" y="5105663"/>
                <a:ext cx="192088" cy="93663"/>
              </a:xfrm>
              <a:custGeom>
                <a:avLst/>
                <a:gdLst>
                  <a:gd name="T0" fmla="*/ 0 w 51"/>
                  <a:gd name="T1" fmla="*/ 25 h 25"/>
                  <a:gd name="T2" fmla="*/ 7 w 51"/>
                  <a:gd name="T3" fmla="*/ 11 h 25"/>
                  <a:gd name="T4" fmla="*/ 34 w 51"/>
                  <a:gd name="T5" fmla="*/ 1 h 25"/>
                  <a:gd name="T6" fmla="*/ 51 w 51"/>
                  <a:gd name="T7" fmla="*/ 1 h 25"/>
                  <a:gd name="T8" fmla="*/ 33 w 51"/>
                  <a:gd name="T9" fmla="*/ 4 h 25"/>
                  <a:gd name="T10" fmla="*/ 16 w 51"/>
                  <a:gd name="T11" fmla="*/ 9 h 25"/>
                  <a:gd name="T12" fmla="*/ 0 w 51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5">
                    <a:moveTo>
                      <a:pt x="0" y="25"/>
                    </a:moveTo>
                    <a:cubicBezTo>
                      <a:pt x="0" y="19"/>
                      <a:pt x="3" y="15"/>
                      <a:pt x="7" y="11"/>
                    </a:cubicBezTo>
                    <a:cubicBezTo>
                      <a:pt x="15" y="5"/>
                      <a:pt x="25" y="3"/>
                      <a:pt x="34" y="1"/>
                    </a:cubicBezTo>
                    <a:cubicBezTo>
                      <a:pt x="40" y="1"/>
                      <a:pt x="45" y="0"/>
                      <a:pt x="51" y="1"/>
                    </a:cubicBezTo>
                    <a:cubicBezTo>
                      <a:pt x="45" y="2"/>
                      <a:pt x="39" y="3"/>
                      <a:pt x="33" y="4"/>
                    </a:cubicBezTo>
                    <a:cubicBezTo>
                      <a:pt x="27" y="5"/>
                      <a:pt x="22" y="7"/>
                      <a:pt x="16" y="9"/>
                    </a:cubicBezTo>
                    <a:cubicBezTo>
                      <a:pt x="9" y="12"/>
                      <a:pt x="4" y="17"/>
                      <a:pt x="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9"/>
              <p:cNvSpPr/>
              <p:nvPr/>
            </p:nvSpPr>
            <p:spPr bwMode="auto">
              <a:xfrm>
                <a:off x="3321288" y="5105663"/>
                <a:ext cx="188913" cy="93663"/>
              </a:xfrm>
              <a:custGeom>
                <a:avLst/>
                <a:gdLst>
                  <a:gd name="T0" fmla="*/ 0 w 50"/>
                  <a:gd name="T1" fmla="*/ 1 h 25"/>
                  <a:gd name="T2" fmla="*/ 37 w 50"/>
                  <a:gd name="T3" fmla="*/ 7 h 25"/>
                  <a:gd name="T4" fmla="*/ 50 w 50"/>
                  <a:gd name="T5" fmla="*/ 25 h 25"/>
                  <a:gd name="T6" fmla="*/ 12 w 50"/>
                  <a:gd name="T7" fmla="*/ 3 h 25"/>
                  <a:gd name="T8" fmla="*/ 0 w 5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0" y="1"/>
                    </a:moveTo>
                    <a:cubicBezTo>
                      <a:pt x="13" y="0"/>
                      <a:pt x="25" y="1"/>
                      <a:pt x="37" y="7"/>
                    </a:cubicBezTo>
                    <a:cubicBezTo>
                      <a:pt x="44" y="11"/>
                      <a:pt x="50" y="16"/>
                      <a:pt x="50" y="25"/>
                    </a:cubicBezTo>
                    <a:cubicBezTo>
                      <a:pt x="43" y="8"/>
                      <a:pt x="28" y="6"/>
                      <a:pt x="12" y="3"/>
                    </a:cubicBezTo>
                    <a:cubicBezTo>
                      <a:pt x="8" y="2"/>
                      <a:pt x="4" y="2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0"/>
              <p:cNvSpPr/>
              <p:nvPr/>
            </p:nvSpPr>
            <p:spPr bwMode="auto">
              <a:xfrm>
                <a:off x="3757850" y="5380301"/>
                <a:ext cx="57150" cy="68263"/>
              </a:xfrm>
              <a:custGeom>
                <a:avLst/>
                <a:gdLst>
                  <a:gd name="T0" fmla="*/ 15 w 15"/>
                  <a:gd name="T1" fmla="*/ 4 h 18"/>
                  <a:gd name="T2" fmla="*/ 5 w 15"/>
                  <a:gd name="T3" fmla="*/ 5 h 18"/>
                  <a:gd name="T4" fmla="*/ 3 w 15"/>
                  <a:gd name="T5" fmla="*/ 11 h 18"/>
                  <a:gd name="T6" fmla="*/ 8 w 15"/>
                  <a:gd name="T7" fmla="*/ 16 h 18"/>
                  <a:gd name="T8" fmla="*/ 13 w 15"/>
                  <a:gd name="T9" fmla="*/ 11 h 18"/>
                  <a:gd name="T10" fmla="*/ 13 w 15"/>
                  <a:gd name="T11" fmla="*/ 10 h 18"/>
                  <a:gd name="T12" fmla="*/ 15 w 15"/>
                  <a:gd name="T13" fmla="*/ 11 h 18"/>
                  <a:gd name="T14" fmla="*/ 11 w 15"/>
                  <a:gd name="T15" fmla="*/ 17 h 18"/>
                  <a:gd name="T16" fmla="*/ 4 w 15"/>
                  <a:gd name="T17" fmla="*/ 16 h 18"/>
                  <a:gd name="T18" fmla="*/ 0 w 15"/>
                  <a:gd name="T19" fmla="*/ 9 h 18"/>
                  <a:gd name="T20" fmla="*/ 15 w 15"/>
                  <a:gd name="T21" fmla="*/ 4 h 18"/>
                  <a:gd name="T22" fmla="*/ 15 w 15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8">
                    <a:moveTo>
                      <a:pt x="15" y="4"/>
                    </a:moveTo>
                    <a:cubicBezTo>
                      <a:pt x="12" y="4"/>
                      <a:pt x="8" y="4"/>
                      <a:pt x="5" y="5"/>
                    </a:cubicBezTo>
                    <a:cubicBezTo>
                      <a:pt x="4" y="6"/>
                      <a:pt x="2" y="10"/>
                      <a:pt x="3" y="11"/>
                    </a:cubicBezTo>
                    <a:cubicBezTo>
                      <a:pt x="3" y="13"/>
                      <a:pt x="6" y="16"/>
                      <a:pt x="8" y="16"/>
                    </a:cubicBezTo>
                    <a:cubicBezTo>
                      <a:pt x="9" y="16"/>
                      <a:pt x="11" y="13"/>
                      <a:pt x="13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3" y="13"/>
                      <a:pt x="13" y="16"/>
                      <a:pt x="11" y="17"/>
                    </a:cubicBezTo>
                    <a:cubicBezTo>
                      <a:pt x="9" y="18"/>
                      <a:pt x="5" y="18"/>
                      <a:pt x="4" y="16"/>
                    </a:cubicBezTo>
                    <a:cubicBezTo>
                      <a:pt x="2" y="15"/>
                      <a:pt x="0" y="11"/>
                      <a:pt x="0" y="9"/>
                    </a:cubicBezTo>
                    <a:cubicBezTo>
                      <a:pt x="1" y="2"/>
                      <a:pt x="9" y="0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1"/>
              <p:cNvSpPr/>
              <p:nvPr/>
            </p:nvSpPr>
            <p:spPr bwMode="auto">
              <a:xfrm>
                <a:off x="3321288" y="5283463"/>
                <a:ext cx="46038" cy="30163"/>
              </a:xfrm>
              <a:custGeom>
                <a:avLst/>
                <a:gdLst>
                  <a:gd name="T0" fmla="*/ 2 w 12"/>
                  <a:gd name="T1" fmla="*/ 2 h 8"/>
                  <a:gd name="T2" fmla="*/ 5 w 12"/>
                  <a:gd name="T3" fmla="*/ 6 h 8"/>
                  <a:gd name="T4" fmla="*/ 10 w 12"/>
                  <a:gd name="T5" fmla="*/ 5 h 8"/>
                  <a:gd name="T6" fmla="*/ 10 w 12"/>
                  <a:gd name="T7" fmla="*/ 3 h 8"/>
                  <a:gd name="T8" fmla="*/ 4 w 12"/>
                  <a:gd name="T9" fmla="*/ 4 h 8"/>
                  <a:gd name="T10" fmla="*/ 6 w 12"/>
                  <a:gd name="T11" fmla="*/ 0 h 8"/>
                  <a:gd name="T12" fmla="*/ 10 w 12"/>
                  <a:gd name="T13" fmla="*/ 1 h 8"/>
                  <a:gd name="T14" fmla="*/ 12 w 12"/>
                  <a:gd name="T15" fmla="*/ 5 h 8"/>
                  <a:gd name="T16" fmla="*/ 5 w 12"/>
                  <a:gd name="T17" fmla="*/ 7 h 8"/>
                  <a:gd name="T18" fmla="*/ 2 w 12"/>
                  <a:gd name="T19" fmla="*/ 2 h 8"/>
                  <a:gd name="T20" fmla="*/ 2 w 12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8">
                    <a:moveTo>
                      <a:pt x="2" y="2"/>
                    </a:moveTo>
                    <a:cubicBezTo>
                      <a:pt x="3" y="4"/>
                      <a:pt x="4" y="6"/>
                      <a:pt x="5" y="6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8" y="3"/>
                      <a:pt x="7" y="4"/>
                      <a:pt x="4" y="4"/>
                    </a:cubicBezTo>
                    <a:cubicBezTo>
                      <a:pt x="5" y="2"/>
                      <a:pt x="5" y="1"/>
                      <a:pt x="6" y="0"/>
                    </a:cubicBezTo>
                    <a:cubicBezTo>
                      <a:pt x="7" y="0"/>
                      <a:pt x="10" y="0"/>
                      <a:pt x="10" y="1"/>
                    </a:cubicBezTo>
                    <a:cubicBezTo>
                      <a:pt x="11" y="2"/>
                      <a:pt x="12" y="5"/>
                      <a:pt x="12" y="5"/>
                    </a:cubicBezTo>
                    <a:cubicBezTo>
                      <a:pt x="10" y="7"/>
                      <a:pt x="7" y="8"/>
                      <a:pt x="5" y="7"/>
                    </a:cubicBezTo>
                    <a:cubicBezTo>
                      <a:pt x="3" y="7"/>
                      <a:pt x="0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2"/>
              <p:cNvSpPr/>
              <p:nvPr/>
            </p:nvSpPr>
            <p:spPr bwMode="auto">
              <a:xfrm>
                <a:off x="4032488" y="5278701"/>
                <a:ext cx="41275" cy="34925"/>
              </a:xfrm>
              <a:custGeom>
                <a:avLst/>
                <a:gdLst>
                  <a:gd name="T0" fmla="*/ 11 w 11"/>
                  <a:gd name="T1" fmla="*/ 5 h 9"/>
                  <a:gd name="T2" fmla="*/ 6 w 11"/>
                  <a:gd name="T3" fmla="*/ 9 h 9"/>
                  <a:gd name="T4" fmla="*/ 1 w 11"/>
                  <a:gd name="T5" fmla="*/ 6 h 9"/>
                  <a:gd name="T6" fmla="*/ 2 w 11"/>
                  <a:gd name="T7" fmla="*/ 2 h 9"/>
                  <a:gd name="T8" fmla="*/ 6 w 11"/>
                  <a:gd name="T9" fmla="*/ 1 h 9"/>
                  <a:gd name="T10" fmla="*/ 9 w 11"/>
                  <a:gd name="T11" fmla="*/ 5 h 9"/>
                  <a:gd name="T12" fmla="*/ 7 w 11"/>
                  <a:gd name="T13" fmla="*/ 5 h 9"/>
                  <a:gd name="T14" fmla="*/ 3 w 11"/>
                  <a:gd name="T15" fmla="*/ 4 h 9"/>
                  <a:gd name="T16" fmla="*/ 3 w 11"/>
                  <a:gd name="T17" fmla="*/ 6 h 9"/>
                  <a:gd name="T18" fmla="*/ 7 w 11"/>
                  <a:gd name="T19" fmla="*/ 8 h 9"/>
                  <a:gd name="T20" fmla="*/ 11 w 11"/>
                  <a:gd name="T21" fmla="*/ 5 h 9"/>
                  <a:gd name="T22" fmla="*/ 11 w 11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5" y="9"/>
                      <a:pt x="2" y="7"/>
                      <a:pt x="1" y="6"/>
                    </a:cubicBezTo>
                    <a:cubicBezTo>
                      <a:pt x="0" y="6"/>
                      <a:pt x="1" y="3"/>
                      <a:pt x="2" y="2"/>
                    </a:cubicBezTo>
                    <a:cubicBezTo>
                      <a:pt x="3" y="1"/>
                      <a:pt x="5" y="0"/>
                      <a:pt x="6" y="1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4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7"/>
                      <a:pt x="6" y="8"/>
                      <a:pt x="7" y="8"/>
                    </a:cubicBezTo>
                    <a:cubicBezTo>
                      <a:pt x="9" y="7"/>
                      <a:pt x="10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3"/>
              <p:cNvSpPr/>
              <p:nvPr/>
            </p:nvSpPr>
            <p:spPr bwMode="auto">
              <a:xfrm>
                <a:off x="3291125" y="5253301"/>
                <a:ext cx="33338" cy="33338"/>
              </a:xfrm>
              <a:custGeom>
                <a:avLst/>
                <a:gdLst>
                  <a:gd name="T0" fmla="*/ 8 w 9"/>
                  <a:gd name="T1" fmla="*/ 5 h 9"/>
                  <a:gd name="T2" fmla="*/ 3 w 9"/>
                  <a:gd name="T3" fmla="*/ 4 h 9"/>
                  <a:gd name="T4" fmla="*/ 3 w 9"/>
                  <a:gd name="T5" fmla="*/ 8 h 9"/>
                  <a:gd name="T6" fmla="*/ 5 w 9"/>
                  <a:gd name="T7" fmla="*/ 8 h 9"/>
                  <a:gd name="T8" fmla="*/ 5 w 9"/>
                  <a:gd name="T9" fmla="*/ 4 h 9"/>
                  <a:gd name="T10" fmla="*/ 6 w 9"/>
                  <a:gd name="T11" fmla="*/ 5 h 9"/>
                  <a:gd name="T12" fmla="*/ 6 w 9"/>
                  <a:gd name="T13" fmla="*/ 8 h 9"/>
                  <a:gd name="T14" fmla="*/ 2 w 9"/>
                  <a:gd name="T15" fmla="*/ 9 h 9"/>
                  <a:gd name="T16" fmla="*/ 0 w 9"/>
                  <a:gd name="T17" fmla="*/ 6 h 9"/>
                  <a:gd name="T18" fmla="*/ 3 w 9"/>
                  <a:gd name="T19" fmla="*/ 1 h 9"/>
                  <a:gd name="T20" fmla="*/ 9 w 9"/>
                  <a:gd name="T21" fmla="*/ 4 h 9"/>
                  <a:gd name="T22" fmla="*/ 8 w 9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5"/>
                    </a:moveTo>
                    <a:cubicBezTo>
                      <a:pt x="6" y="3"/>
                      <a:pt x="5" y="1"/>
                      <a:pt x="3" y="4"/>
                    </a:cubicBezTo>
                    <a:cubicBezTo>
                      <a:pt x="2" y="5"/>
                      <a:pt x="3" y="7"/>
                      <a:pt x="3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5" y="7"/>
                      <a:pt x="5" y="6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6"/>
                      <a:pt x="7" y="7"/>
                      <a:pt x="6" y="8"/>
                    </a:cubicBezTo>
                    <a:cubicBezTo>
                      <a:pt x="5" y="9"/>
                      <a:pt x="4" y="9"/>
                      <a:pt x="2" y="9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6" y="0"/>
                      <a:pt x="8" y="1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6"/>
              <p:cNvSpPr/>
              <p:nvPr/>
            </p:nvSpPr>
            <p:spPr bwMode="auto">
              <a:xfrm>
                <a:off x="3645138" y="5283463"/>
                <a:ext cx="52388" cy="41275"/>
              </a:xfrm>
              <a:custGeom>
                <a:avLst/>
                <a:gdLst>
                  <a:gd name="T0" fmla="*/ 13 w 14"/>
                  <a:gd name="T1" fmla="*/ 3 h 11"/>
                  <a:gd name="T2" fmla="*/ 9 w 14"/>
                  <a:gd name="T3" fmla="*/ 10 h 11"/>
                  <a:gd name="T4" fmla="*/ 2 w 14"/>
                  <a:gd name="T5" fmla="*/ 7 h 11"/>
                  <a:gd name="T6" fmla="*/ 3 w 14"/>
                  <a:gd name="T7" fmla="*/ 0 h 11"/>
                  <a:gd name="T8" fmla="*/ 8 w 14"/>
                  <a:gd name="T9" fmla="*/ 1 h 11"/>
                  <a:gd name="T10" fmla="*/ 7 w 14"/>
                  <a:gd name="T11" fmla="*/ 7 h 11"/>
                  <a:gd name="T12" fmla="*/ 4 w 14"/>
                  <a:gd name="T13" fmla="*/ 6 h 11"/>
                  <a:gd name="T14" fmla="*/ 7 w 14"/>
                  <a:gd name="T15" fmla="*/ 1 h 11"/>
                  <a:gd name="T16" fmla="*/ 4 w 14"/>
                  <a:gd name="T17" fmla="*/ 2 h 11"/>
                  <a:gd name="T18" fmla="*/ 4 w 14"/>
                  <a:gd name="T19" fmla="*/ 7 h 11"/>
                  <a:gd name="T20" fmla="*/ 8 w 14"/>
                  <a:gd name="T21" fmla="*/ 9 h 11"/>
                  <a:gd name="T22" fmla="*/ 13 w 14"/>
                  <a:gd name="T2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3" y="3"/>
                    </a:moveTo>
                    <a:cubicBezTo>
                      <a:pt x="14" y="7"/>
                      <a:pt x="12" y="9"/>
                      <a:pt x="9" y="10"/>
                    </a:cubicBezTo>
                    <a:cubicBezTo>
                      <a:pt x="6" y="11"/>
                      <a:pt x="3" y="10"/>
                      <a:pt x="2" y="7"/>
                    </a:cubicBezTo>
                    <a:cubicBezTo>
                      <a:pt x="0" y="5"/>
                      <a:pt x="0" y="2"/>
                      <a:pt x="3" y="0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8" y="3"/>
                      <a:pt x="7" y="5"/>
                      <a:pt x="7" y="7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5" y="5"/>
                      <a:pt x="6" y="3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4"/>
                      <a:pt x="3" y="6"/>
                      <a:pt x="4" y="7"/>
                    </a:cubicBezTo>
                    <a:cubicBezTo>
                      <a:pt x="5" y="8"/>
                      <a:pt x="7" y="9"/>
                      <a:pt x="8" y="9"/>
                    </a:cubicBezTo>
                    <a:cubicBezTo>
                      <a:pt x="10" y="7"/>
                      <a:pt x="11" y="5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7"/>
              <p:cNvSpPr/>
              <p:nvPr/>
            </p:nvSpPr>
            <p:spPr bwMode="auto">
              <a:xfrm>
                <a:off x="3713400" y="5278698"/>
                <a:ext cx="41275" cy="49213"/>
              </a:xfrm>
              <a:custGeom>
                <a:avLst/>
                <a:gdLst>
                  <a:gd name="T0" fmla="*/ 5 w 11"/>
                  <a:gd name="T1" fmla="*/ 3 h 13"/>
                  <a:gd name="T2" fmla="*/ 8 w 11"/>
                  <a:gd name="T3" fmla="*/ 7 h 13"/>
                  <a:gd name="T4" fmla="*/ 6 w 11"/>
                  <a:gd name="T5" fmla="*/ 8 h 13"/>
                  <a:gd name="T6" fmla="*/ 3 w 11"/>
                  <a:gd name="T7" fmla="*/ 3 h 13"/>
                  <a:gd name="T8" fmla="*/ 6 w 11"/>
                  <a:gd name="T9" fmla="*/ 1 h 13"/>
                  <a:gd name="T10" fmla="*/ 11 w 11"/>
                  <a:gd name="T11" fmla="*/ 4 h 13"/>
                  <a:gd name="T12" fmla="*/ 8 w 11"/>
                  <a:gd name="T13" fmla="*/ 10 h 13"/>
                  <a:gd name="T14" fmla="*/ 0 w 11"/>
                  <a:gd name="T15" fmla="*/ 8 h 13"/>
                  <a:gd name="T16" fmla="*/ 7 w 11"/>
                  <a:gd name="T17" fmla="*/ 9 h 13"/>
                  <a:gd name="T18" fmla="*/ 9 w 11"/>
                  <a:gd name="T19" fmla="*/ 4 h 13"/>
                  <a:gd name="T20" fmla="*/ 6 w 11"/>
                  <a:gd name="T21" fmla="*/ 2 h 13"/>
                  <a:gd name="T22" fmla="*/ 5 w 11"/>
                  <a:gd name="T2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3">
                    <a:moveTo>
                      <a:pt x="5" y="3"/>
                    </a:moveTo>
                    <a:cubicBezTo>
                      <a:pt x="6" y="4"/>
                      <a:pt x="7" y="6"/>
                      <a:pt x="8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6"/>
                      <a:pt x="4" y="5"/>
                      <a:pt x="3" y="3"/>
                    </a:cubicBezTo>
                    <a:cubicBezTo>
                      <a:pt x="3" y="2"/>
                      <a:pt x="5" y="0"/>
                      <a:pt x="6" y="1"/>
                    </a:cubicBezTo>
                    <a:cubicBezTo>
                      <a:pt x="8" y="1"/>
                      <a:pt x="10" y="3"/>
                      <a:pt x="11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6" y="13"/>
                      <a:pt x="2" y="11"/>
                      <a:pt x="0" y="8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8" y="9"/>
                      <a:pt x="9" y="6"/>
                      <a:pt x="9" y="4"/>
                    </a:cubicBezTo>
                    <a:cubicBezTo>
                      <a:pt x="9" y="3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48"/>
              <p:cNvSpPr/>
              <p:nvPr/>
            </p:nvSpPr>
            <p:spPr bwMode="auto">
              <a:xfrm>
                <a:off x="3656250" y="5343788"/>
                <a:ext cx="26988" cy="30163"/>
              </a:xfrm>
              <a:custGeom>
                <a:avLst/>
                <a:gdLst>
                  <a:gd name="T0" fmla="*/ 4 w 7"/>
                  <a:gd name="T1" fmla="*/ 5 h 8"/>
                  <a:gd name="T2" fmla="*/ 5 w 7"/>
                  <a:gd name="T3" fmla="*/ 2 h 8"/>
                  <a:gd name="T4" fmla="*/ 4 w 7"/>
                  <a:gd name="T5" fmla="*/ 2 h 8"/>
                  <a:gd name="T6" fmla="*/ 2 w 7"/>
                  <a:gd name="T7" fmla="*/ 8 h 8"/>
                  <a:gd name="T8" fmla="*/ 1 w 7"/>
                  <a:gd name="T9" fmla="*/ 3 h 8"/>
                  <a:gd name="T10" fmla="*/ 5 w 7"/>
                  <a:gd name="T11" fmla="*/ 1 h 8"/>
                  <a:gd name="T12" fmla="*/ 7 w 7"/>
                  <a:gd name="T13" fmla="*/ 4 h 8"/>
                  <a:gd name="T14" fmla="*/ 4 w 7"/>
                  <a:gd name="T15" fmla="*/ 6 h 8"/>
                  <a:gd name="T16" fmla="*/ 4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4" y="5"/>
                    </a:move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4"/>
                      <a:pt x="3" y="6"/>
                      <a:pt x="2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2"/>
                      <a:pt x="4" y="1"/>
                      <a:pt x="5" y="1"/>
                    </a:cubicBezTo>
                    <a:cubicBezTo>
                      <a:pt x="6" y="0"/>
                      <a:pt x="7" y="3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/>
              <p:nvPr/>
            </p:nvSpPr>
            <p:spPr bwMode="auto">
              <a:xfrm>
                <a:off x="3719750" y="5346963"/>
                <a:ext cx="30163" cy="30163"/>
              </a:xfrm>
              <a:custGeom>
                <a:avLst/>
                <a:gdLst>
                  <a:gd name="T0" fmla="*/ 2 w 8"/>
                  <a:gd name="T1" fmla="*/ 8 h 8"/>
                  <a:gd name="T2" fmla="*/ 1 w 8"/>
                  <a:gd name="T3" fmla="*/ 0 h 8"/>
                  <a:gd name="T4" fmla="*/ 4 w 8"/>
                  <a:gd name="T5" fmla="*/ 5 h 8"/>
                  <a:gd name="T6" fmla="*/ 0 w 8"/>
                  <a:gd name="T7" fmla="*/ 3 h 8"/>
                  <a:gd name="T8" fmla="*/ 1 w 8"/>
                  <a:gd name="T9" fmla="*/ 0 h 8"/>
                  <a:gd name="T10" fmla="*/ 6 w 8"/>
                  <a:gd name="T11" fmla="*/ 1 h 8"/>
                  <a:gd name="T12" fmla="*/ 2 w 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5" y="5"/>
                      <a:pt x="7" y="2"/>
                      <a:pt x="1" y="0"/>
                    </a:cubicBezTo>
                    <a:cubicBezTo>
                      <a:pt x="2" y="2"/>
                      <a:pt x="2" y="3"/>
                      <a:pt x="4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4"/>
                      <a:pt x="6" y="6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/>
              <p:nvPr/>
            </p:nvSpPr>
            <p:spPr bwMode="auto">
              <a:xfrm>
                <a:off x="3900725" y="5313626"/>
                <a:ext cx="33338" cy="30163"/>
              </a:xfrm>
              <a:custGeom>
                <a:avLst/>
                <a:gdLst>
                  <a:gd name="T0" fmla="*/ 2 w 9"/>
                  <a:gd name="T1" fmla="*/ 0 h 8"/>
                  <a:gd name="T2" fmla="*/ 6 w 9"/>
                  <a:gd name="T3" fmla="*/ 2 h 8"/>
                  <a:gd name="T4" fmla="*/ 9 w 9"/>
                  <a:gd name="T5" fmla="*/ 1 h 8"/>
                  <a:gd name="T6" fmla="*/ 4 w 9"/>
                  <a:gd name="T7" fmla="*/ 6 h 8"/>
                  <a:gd name="T8" fmla="*/ 2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0"/>
                    </a:moveTo>
                    <a:cubicBezTo>
                      <a:pt x="2" y="2"/>
                      <a:pt x="3" y="4"/>
                      <a:pt x="6" y="2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3"/>
                      <a:pt x="8" y="8"/>
                      <a:pt x="4" y="6"/>
                    </a:cubicBezTo>
                    <a:cubicBezTo>
                      <a:pt x="1" y="5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274"/>
            <p:cNvSpPr>
              <a:spLocks noEditPoints="1"/>
            </p:cNvSpPr>
            <p:nvPr/>
          </p:nvSpPr>
          <p:spPr bwMode="auto">
            <a:xfrm>
              <a:off x="6835868" y="2467800"/>
              <a:ext cx="828628" cy="832478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rgbClr val="434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淘宝店chenying0907 62"/>
            <p:cNvSpPr/>
            <p:nvPr/>
          </p:nvSpPr>
          <p:spPr>
            <a:xfrm>
              <a:off x="6322957" y="4725036"/>
              <a:ext cx="185445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dirty="0">
                <a:solidFill>
                  <a:srgbClr val="DDCCA4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644888" y="430627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grpSp>
          <p:nvGrpSpPr>
            <p:cNvPr id="91" name="淘宝店chenying0907 90"/>
            <p:cNvGrpSpPr/>
            <p:nvPr/>
          </p:nvGrpSpPr>
          <p:grpSpPr>
            <a:xfrm>
              <a:off x="8884791" y="1997304"/>
              <a:ext cx="1761252" cy="1761248"/>
              <a:chOff x="4809572" y="921065"/>
              <a:chExt cx="3096472" cy="3096470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4943153" y="1054645"/>
                <a:ext cx="2829310" cy="2829309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4809572" y="921065"/>
                <a:ext cx="3096472" cy="309647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淘宝店chenying0907 91"/>
            <p:cNvGrpSpPr/>
            <p:nvPr/>
          </p:nvGrpSpPr>
          <p:grpSpPr>
            <a:xfrm>
              <a:off x="9188638" y="3876324"/>
              <a:ext cx="1153558" cy="314058"/>
              <a:chOff x="2945050" y="5070738"/>
              <a:chExt cx="1516063" cy="412750"/>
            </a:xfrm>
            <a:solidFill>
              <a:schemeClr val="accent1"/>
            </a:solidFill>
          </p:grpSpPr>
          <p:sp>
            <p:nvSpPr>
              <p:cNvPr id="94" name="Freeform 12"/>
              <p:cNvSpPr>
                <a:spLocks noEditPoints="1"/>
              </p:cNvSpPr>
              <p:nvPr/>
            </p:nvSpPr>
            <p:spPr bwMode="auto">
              <a:xfrm>
                <a:off x="2945050" y="5070738"/>
                <a:ext cx="1516063" cy="412750"/>
              </a:xfrm>
              <a:custGeom>
                <a:avLst/>
                <a:gdLst>
                  <a:gd name="T0" fmla="*/ 174 w 403"/>
                  <a:gd name="T1" fmla="*/ 76 h 109"/>
                  <a:gd name="T2" fmla="*/ 163 w 403"/>
                  <a:gd name="T3" fmla="*/ 93 h 109"/>
                  <a:gd name="T4" fmla="*/ 156 w 403"/>
                  <a:gd name="T5" fmla="*/ 92 h 109"/>
                  <a:gd name="T6" fmla="*/ 153 w 403"/>
                  <a:gd name="T7" fmla="*/ 85 h 109"/>
                  <a:gd name="T8" fmla="*/ 152 w 403"/>
                  <a:gd name="T9" fmla="*/ 82 h 109"/>
                  <a:gd name="T10" fmla="*/ 102 w 403"/>
                  <a:gd name="T11" fmla="*/ 58 h 109"/>
                  <a:gd name="T12" fmla="*/ 118 w 403"/>
                  <a:gd name="T13" fmla="*/ 57 h 109"/>
                  <a:gd name="T14" fmla="*/ 140 w 403"/>
                  <a:gd name="T15" fmla="*/ 27 h 109"/>
                  <a:gd name="T16" fmla="*/ 150 w 403"/>
                  <a:gd name="T17" fmla="*/ 23 h 109"/>
                  <a:gd name="T18" fmla="*/ 87 w 403"/>
                  <a:gd name="T19" fmla="*/ 47 h 109"/>
                  <a:gd name="T20" fmla="*/ 74 w 403"/>
                  <a:gd name="T21" fmla="*/ 30 h 109"/>
                  <a:gd name="T22" fmla="*/ 64 w 403"/>
                  <a:gd name="T23" fmla="*/ 42 h 109"/>
                  <a:gd name="T24" fmla="*/ 20 w 403"/>
                  <a:gd name="T25" fmla="*/ 22 h 109"/>
                  <a:gd name="T26" fmla="*/ 37 w 403"/>
                  <a:gd name="T27" fmla="*/ 7 h 109"/>
                  <a:gd name="T28" fmla="*/ 164 w 403"/>
                  <a:gd name="T29" fmla="*/ 24 h 109"/>
                  <a:gd name="T30" fmla="*/ 186 w 403"/>
                  <a:gd name="T31" fmla="*/ 44 h 109"/>
                  <a:gd name="T32" fmla="*/ 185 w 403"/>
                  <a:gd name="T33" fmla="*/ 37 h 109"/>
                  <a:gd name="T34" fmla="*/ 218 w 403"/>
                  <a:gd name="T35" fmla="*/ 37 h 109"/>
                  <a:gd name="T36" fmla="*/ 233 w 403"/>
                  <a:gd name="T37" fmla="*/ 30 h 109"/>
                  <a:gd name="T38" fmla="*/ 240 w 403"/>
                  <a:gd name="T39" fmla="*/ 23 h 109"/>
                  <a:gd name="T40" fmla="*/ 378 w 403"/>
                  <a:gd name="T41" fmla="*/ 2 h 109"/>
                  <a:gd name="T42" fmla="*/ 384 w 403"/>
                  <a:gd name="T43" fmla="*/ 22 h 109"/>
                  <a:gd name="T44" fmla="*/ 345 w 403"/>
                  <a:gd name="T45" fmla="*/ 35 h 109"/>
                  <a:gd name="T46" fmla="*/ 328 w 403"/>
                  <a:gd name="T47" fmla="*/ 31 h 109"/>
                  <a:gd name="T48" fmla="*/ 339 w 403"/>
                  <a:gd name="T49" fmla="*/ 35 h 109"/>
                  <a:gd name="T50" fmla="*/ 250 w 403"/>
                  <a:gd name="T51" fmla="*/ 39 h 109"/>
                  <a:gd name="T52" fmla="*/ 263 w 403"/>
                  <a:gd name="T53" fmla="*/ 27 h 109"/>
                  <a:gd name="T54" fmla="*/ 298 w 403"/>
                  <a:gd name="T55" fmla="*/ 52 h 109"/>
                  <a:gd name="T56" fmla="*/ 305 w 403"/>
                  <a:gd name="T57" fmla="*/ 51 h 109"/>
                  <a:gd name="T58" fmla="*/ 287 w 403"/>
                  <a:gd name="T59" fmla="*/ 56 h 109"/>
                  <a:gd name="T60" fmla="*/ 243 w 403"/>
                  <a:gd name="T61" fmla="*/ 92 h 109"/>
                  <a:gd name="T62" fmla="*/ 242 w 403"/>
                  <a:gd name="T63" fmla="*/ 79 h 109"/>
                  <a:gd name="T64" fmla="*/ 231 w 403"/>
                  <a:gd name="T65" fmla="*/ 86 h 109"/>
                  <a:gd name="T66" fmla="*/ 203 w 403"/>
                  <a:gd name="T67" fmla="*/ 93 h 109"/>
                  <a:gd name="T68" fmla="*/ 202 w 403"/>
                  <a:gd name="T69" fmla="*/ 75 h 109"/>
                  <a:gd name="T70" fmla="*/ 228 w 403"/>
                  <a:gd name="T71" fmla="*/ 76 h 109"/>
                  <a:gd name="T72" fmla="*/ 197 w 403"/>
                  <a:gd name="T73" fmla="*/ 49 h 109"/>
                  <a:gd name="T74" fmla="*/ 268 w 403"/>
                  <a:gd name="T75" fmla="*/ 75 h 109"/>
                  <a:gd name="T76" fmla="*/ 215 w 403"/>
                  <a:gd name="T77" fmla="*/ 50 h 109"/>
                  <a:gd name="T78" fmla="*/ 225 w 403"/>
                  <a:gd name="T79" fmla="*/ 61 h 109"/>
                  <a:gd name="T80" fmla="*/ 234 w 403"/>
                  <a:gd name="T81" fmla="*/ 53 h 109"/>
                  <a:gd name="T82" fmla="*/ 279 w 403"/>
                  <a:gd name="T83" fmla="*/ 65 h 109"/>
                  <a:gd name="T84" fmla="*/ 261 w 403"/>
                  <a:gd name="T85" fmla="*/ 76 h 109"/>
                  <a:gd name="T86" fmla="*/ 150 w 403"/>
                  <a:gd name="T87" fmla="*/ 19 h 109"/>
                  <a:gd name="T88" fmla="*/ 131 w 403"/>
                  <a:gd name="T89" fmla="*/ 67 h 109"/>
                  <a:gd name="T90" fmla="*/ 138 w 403"/>
                  <a:gd name="T91" fmla="*/ 65 h 109"/>
                  <a:gd name="T92" fmla="*/ 134 w 403"/>
                  <a:gd name="T93" fmla="*/ 67 h 109"/>
                  <a:gd name="T94" fmla="*/ 137 w 403"/>
                  <a:gd name="T95" fmla="*/ 52 h 109"/>
                  <a:gd name="T96" fmla="*/ 181 w 403"/>
                  <a:gd name="T97" fmla="*/ 58 h 109"/>
                  <a:gd name="T98" fmla="*/ 170 w 403"/>
                  <a:gd name="T99" fmla="*/ 56 h 109"/>
                  <a:gd name="T100" fmla="*/ 177 w 403"/>
                  <a:gd name="T101" fmla="*/ 60 h 109"/>
                  <a:gd name="T102" fmla="*/ 187 w 403"/>
                  <a:gd name="T103" fmla="*/ 5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3" h="109">
                    <a:moveTo>
                      <a:pt x="199" y="59"/>
                    </a:moveTo>
                    <a:cubicBezTo>
                      <a:pt x="199" y="55"/>
                      <a:pt x="196" y="52"/>
                      <a:pt x="192" y="51"/>
                    </a:cubicBezTo>
                    <a:cubicBezTo>
                      <a:pt x="188" y="51"/>
                      <a:pt x="186" y="53"/>
                      <a:pt x="184" y="56"/>
                    </a:cubicBezTo>
                    <a:cubicBezTo>
                      <a:pt x="184" y="58"/>
                      <a:pt x="183" y="60"/>
                      <a:pt x="183" y="62"/>
                    </a:cubicBezTo>
                    <a:cubicBezTo>
                      <a:pt x="183" y="68"/>
                      <a:pt x="180" y="73"/>
                      <a:pt x="174" y="76"/>
                    </a:cubicBezTo>
                    <a:cubicBezTo>
                      <a:pt x="175" y="76"/>
                      <a:pt x="177" y="77"/>
                      <a:pt x="178" y="77"/>
                    </a:cubicBezTo>
                    <a:cubicBezTo>
                      <a:pt x="172" y="78"/>
                      <a:pt x="166" y="78"/>
                      <a:pt x="160" y="78"/>
                    </a:cubicBezTo>
                    <a:cubicBezTo>
                      <a:pt x="160" y="79"/>
                      <a:pt x="160" y="79"/>
                      <a:pt x="160" y="80"/>
                    </a:cubicBezTo>
                    <a:cubicBezTo>
                      <a:pt x="161" y="81"/>
                      <a:pt x="163" y="82"/>
                      <a:pt x="164" y="83"/>
                    </a:cubicBezTo>
                    <a:cubicBezTo>
                      <a:pt x="166" y="86"/>
                      <a:pt x="165" y="91"/>
                      <a:pt x="163" y="93"/>
                    </a:cubicBezTo>
                    <a:cubicBezTo>
                      <a:pt x="160" y="96"/>
                      <a:pt x="153" y="97"/>
                      <a:pt x="151" y="94"/>
                    </a:cubicBezTo>
                    <a:cubicBezTo>
                      <a:pt x="150" y="92"/>
                      <a:pt x="149" y="88"/>
                      <a:pt x="150" y="87"/>
                    </a:cubicBezTo>
                    <a:cubicBezTo>
                      <a:pt x="151" y="85"/>
                      <a:pt x="154" y="84"/>
                      <a:pt x="157" y="84"/>
                    </a:cubicBezTo>
                    <a:cubicBezTo>
                      <a:pt x="158" y="84"/>
                      <a:pt x="159" y="87"/>
                      <a:pt x="159" y="89"/>
                    </a:cubicBezTo>
                    <a:cubicBezTo>
                      <a:pt x="159" y="90"/>
                      <a:pt x="157" y="91"/>
                      <a:pt x="156" y="92"/>
                    </a:cubicBezTo>
                    <a:cubicBezTo>
                      <a:pt x="155" y="92"/>
                      <a:pt x="154" y="90"/>
                      <a:pt x="153" y="89"/>
                    </a:cubicBezTo>
                    <a:cubicBezTo>
                      <a:pt x="153" y="89"/>
                      <a:pt x="154" y="88"/>
                      <a:pt x="154" y="88"/>
                    </a:cubicBezTo>
                    <a:cubicBezTo>
                      <a:pt x="155" y="89"/>
                      <a:pt x="155" y="89"/>
                      <a:pt x="157" y="91"/>
                    </a:cubicBezTo>
                    <a:cubicBezTo>
                      <a:pt x="157" y="89"/>
                      <a:pt x="158" y="87"/>
                      <a:pt x="157" y="86"/>
                    </a:cubicBezTo>
                    <a:cubicBezTo>
                      <a:pt x="156" y="85"/>
                      <a:pt x="154" y="85"/>
                      <a:pt x="153" y="85"/>
                    </a:cubicBezTo>
                    <a:cubicBezTo>
                      <a:pt x="152" y="86"/>
                      <a:pt x="151" y="89"/>
                      <a:pt x="151" y="90"/>
                    </a:cubicBezTo>
                    <a:cubicBezTo>
                      <a:pt x="152" y="92"/>
                      <a:pt x="154" y="93"/>
                      <a:pt x="156" y="93"/>
                    </a:cubicBezTo>
                    <a:cubicBezTo>
                      <a:pt x="158" y="93"/>
                      <a:pt x="161" y="91"/>
                      <a:pt x="162" y="90"/>
                    </a:cubicBezTo>
                    <a:cubicBezTo>
                      <a:pt x="162" y="88"/>
                      <a:pt x="162" y="86"/>
                      <a:pt x="161" y="84"/>
                    </a:cubicBezTo>
                    <a:cubicBezTo>
                      <a:pt x="159" y="81"/>
                      <a:pt x="155" y="81"/>
                      <a:pt x="152" y="82"/>
                    </a:cubicBezTo>
                    <a:cubicBezTo>
                      <a:pt x="148" y="82"/>
                      <a:pt x="145" y="84"/>
                      <a:pt x="142" y="84"/>
                    </a:cubicBezTo>
                    <a:cubicBezTo>
                      <a:pt x="130" y="86"/>
                      <a:pt x="123" y="80"/>
                      <a:pt x="121" y="69"/>
                    </a:cubicBezTo>
                    <a:cubicBezTo>
                      <a:pt x="120" y="63"/>
                      <a:pt x="117" y="58"/>
                      <a:pt x="112" y="54"/>
                    </a:cubicBezTo>
                    <a:cubicBezTo>
                      <a:pt x="111" y="52"/>
                      <a:pt x="107" y="52"/>
                      <a:pt x="105" y="53"/>
                    </a:cubicBezTo>
                    <a:cubicBezTo>
                      <a:pt x="104" y="53"/>
                      <a:pt x="103" y="56"/>
                      <a:pt x="102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1" y="56"/>
                      <a:pt x="101" y="55"/>
                      <a:pt x="100" y="53"/>
                    </a:cubicBezTo>
                    <a:cubicBezTo>
                      <a:pt x="100" y="53"/>
                      <a:pt x="101" y="52"/>
                      <a:pt x="101" y="52"/>
                    </a:cubicBezTo>
                    <a:cubicBezTo>
                      <a:pt x="101" y="52"/>
                      <a:pt x="102" y="53"/>
                      <a:pt x="102" y="52"/>
                    </a:cubicBezTo>
                    <a:cubicBezTo>
                      <a:pt x="110" y="48"/>
                      <a:pt x="114" y="49"/>
                      <a:pt x="118" y="57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22" y="56"/>
                      <a:pt x="125" y="53"/>
                      <a:pt x="127" y="49"/>
                    </a:cubicBezTo>
                    <a:cubicBezTo>
                      <a:pt x="121" y="45"/>
                      <a:pt x="116" y="39"/>
                      <a:pt x="119" y="31"/>
                    </a:cubicBezTo>
                    <a:cubicBezTo>
                      <a:pt x="120" y="26"/>
                      <a:pt x="125" y="23"/>
                      <a:pt x="130" y="23"/>
                    </a:cubicBezTo>
                    <a:cubicBezTo>
                      <a:pt x="133" y="22"/>
                      <a:pt x="137" y="23"/>
                      <a:pt x="140" y="27"/>
                    </a:cubicBezTo>
                    <a:cubicBezTo>
                      <a:pt x="139" y="27"/>
                      <a:pt x="138" y="27"/>
                      <a:pt x="138" y="27"/>
                    </a:cubicBezTo>
                    <a:cubicBezTo>
                      <a:pt x="131" y="25"/>
                      <a:pt x="126" y="26"/>
                      <a:pt x="124" y="31"/>
                    </a:cubicBezTo>
                    <a:cubicBezTo>
                      <a:pt x="122" y="37"/>
                      <a:pt x="127" y="45"/>
                      <a:pt x="132" y="47"/>
                    </a:cubicBezTo>
                    <a:cubicBezTo>
                      <a:pt x="141" y="50"/>
                      <a:pt x="149" y="47"/>
                      <a:pt x="152" y="40"/>
                    </a:cubicBezTo>
                    <a:cubicBezTo>
                      <a:pt x="156" y="34"/>
                      <a:pt x="155" y="28"/>
                      <a:pt x="150" y="23"/>
                    </a:cubicBezTo>
                    <a:cubicBezTo>
                      <a:pt x="143" y="15"/>
                      <a:pt x="134" y="12"/>
                      <a:pt x="124" y="9"/>
                    </a:cubicBezTo>
                    <a:cubicBezTo>
                      <a:pt x="110" y="6"/>
                      <a:pt x="97" y="5"/>
                      <a:pt x="84" y="8"/>
                    </a:cubicBezTo>
                    <a:cubicBezTo>
                      <a:pt x="75" y="11"/>
                      <a:pt x="67" y="15"/>
                      <a:pt x="64" y="24"/>
                    </a:cubicBezTo>
                    <a:cubicBezTo>
                      <a:pt x="62" y="30"/>
                      <a:pt x="62" y="35"/>
                      <a:pt x="67" y="39"/>
                    </a:cubicBezTo>
                    <a:cubicBezTo>
                      <a:pt x="72" y="44"/>
                      <a:pt x="78" y="49"/>
                      <a:pt x="87" y="47"/>
                    </a:cubicBezTo>
                    <a:cubicBezTo>
                      <a:pt x="92" y="45"/>
                      <a:pt x="95" y="41"/>
                      <a:pt x="96" y="36"/>
                    </a:cubicBezTo>
                    <a:cubicBezTo>
                      <a:pt x="96" y="31"/>
                      <a:pt x="94" y="26"/>
                      <a:pt x="89" y="23"/>
                    </a:cubicBezTo>
                    <a:cubicBezTo>
                      <a:pt x="85" y="20"/>
                      <a:pt x="80" y="22"/>
                      <a:pt x="77" y="27"/>
                    </a:cubicBezTo>
                    <a:cubicBezTo>
                      <a:pt x="76" y="28"/>
                      <a:pt x="76" y="29"/>
                      <a:pt x="75" y="30"/>
                    </a:cubicBezTo>
                    <a:cubicBezTo>
                      <a:pt x="75" y="30"/>
                      <a:pt x="74" y="30"/>
                      <a:pt x="74" y="30"/>
                    </a:cubicBezTo>
                    <a:cubicBezTo>
                      <a:pt x="74" y="28"/>
                      <a:pt x="74" y="26"/>
                      <a:pt x="75" y="24"/>
                    </a:cubicBezTo>
                    <a:cubicBezTo>
                      <a:pt x="77" y="20"/>
                      <a:pt x="82" y="18"/>
                      <a:pt x="87" y="19"/>
                    </a:cubicBezTo>
                    <a:cubicBezTo>
                      <a:pt x="95" y="22"/>
                      <a:pt x="101" y="31"/>
                      <a:pt x="99" y="38"/>
                    </a:cubicBezTo>
                    <a:cubicBezTo>
                      <a:pt x="96" y="47"/>
                      <a:pt x="86" y="53"/>
                      <a:pt x="76" y="50"/>
                    </a:cubicBezTo>
                    <a:cubicBezTo>
                      <a:pt x="72" y="48"/>
                      <a:pt x="67" y="45"/>
                      <a:pt x="64" y="42"/>
                    </a:cubicBezTo>
                    <a:cubicBezTo>
                      <a:pt x="58" y="34"/>
                      <a:pt x="52" y="26"/>
                      <a:pt x="46" y="18"/>
                    </a:cubicBezTo>
                    <a:cubicBezTo>
                      <a:pt x="40" y="11"/>
                      <a:pt x="32" y="5"/>
                      <a:pt x="22" y="4"/>
                    </a:cubicBezTo>
                    <a:cubicBezTo>
                      <a:pt x="17" y="3"/>
                      <a:pt x="12" y="4"/>
                      <a:pt x="8" y="9"/>
                    </a:cubicBezTo>
                    <a:cubicBezTo>
                      <a:pt x="5" y="12"/>
                      <a:pt x="5" y="17"/>
                      <a:pt x="8" y="21"/>
                    </a:cubicBezTo>
                    <a:cubicBezTo>
                      <a:pt x="11" y="24"/>
                      <a:pt x="15" y="25"/>
                      <a:pt x="20" y="22"/>
                    </a:cubicBezTo>
                    <a:cubicBezTo>
                      <a:pt x="20" y="22"/>
                      <a:pt x="21" y="21"/>
                      <a:pt x="22" y="21"/>
                    </a:cubicBezTo>
                    <a:cubicBezTo>
                      <a:pt x="23" y="25"/>
                      <a:pt x="22" y="28"/>
                      <a:pt x="18" y="28"/>
                    </a:cubicBezTo>
                    <a:cubicBezTo>
                      <a:pt x="11" y="30"/>
                      <a:pt x="5" y="25"/>
                      <a:pt x="2" y="17"/>
                    </a:cubicBezTo>
                    <a:cubicBezTo>
                      <a:pt x="0" y="12"/>
                      <a:pt x="3" y="7"/>
                      <a:pt x="10" y="4"/>
                    </a:cubicBezTo>
                    <a:cubicBezTo>
                      <a:pt x="19" y="0"/>
                      <a:pt x="29" y="1"/>
                      <a:pt x="37" y="7"/>
                    </a:cubicBezTo>
                    <a:cubicBezTo>
                      <a:pt x="44" y="13"/>
                      <a:pt x="51" y="20"/>
                      <a:pt x="57" y="27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3" y="14"/>
                      <a:pt x="74" y="6"/>
                      <a:pt x="92" y="4"/>
                    </a:cubicBezTo>
                    <a:cubicBezTo>
                      <a:pt x="117" y="2"/>
                      <a:pt x="140" y="8"/>
                      <a:pt x="161" y="23"/>
                    </a:cubicBezTo>
                    <a:cubicBezTo>
                      <a:pt x="161" y="23"/>
                      <a:pt x="162" y="24"/>
                      <a:pt x="164" y="24"/>
                    </a:cubicBezTo>
                    <a:cubicBezTo>
                      <a:pt x="163" y="19"/>
                      <a:pt x="163" y="14"/>
                      <a:pt x="168" y="11"/>
                    </a:cubicBezTo>
                    <a:cubicBezTo>
                      <a:pt x="171" y="10"/>
                      <a:pt x="174" y="9"/>
                      <a:pt x="178" y="12"/>
                    </a:cubicBezTo>
                    <a:cubicBezTo>
                      <a:pt x="175" y="13"/>
                      <a:pt x="173" y="13"/>
                      <a:pt x="172" y="14"/>
                    </a:cubicBezTo>
                    <a:cubicBezTo>
                      <a:pt x="166" y="17"/>
                      <a:pt x="165" y="24"/>
                      <a:pt x="169" y="29"/>
                    </a:cubicBezTo>
                    <a:cubicBezTo>
                      <a:pt x="175" y="34"/>
                      <a:pt x="180" y="39"/>
                      <a:pt x="186" y="44"/>
                    </a:cubicBezTo>
                    <a:cubicBezTo>
                      <a:pt x="190" y="47"/>
                      <a:pt x="194" y="48"/>
                      <a:pt x="199" y="45"/>
                    </a:cubicBezTo>
                    <a:cubicBezTo>
                      <a:pt x="196" y="39"/>
                      <a:pt x="194" y="34"/>
                      <a:pt x="199" y="27"/>
                    </a:cubicBezTo>
                    <a:cubicBezTo>
                      <a:pt x="197" y="27"/>
                      <a:pt x="195" y="26"/>
                      <a:pt x="194" y="25"/>
                    </a:cubicBezTo>
                    <a:cubicBezTo>
                      <a:pt x="190" y="24"/>
                      <a:pt x="189" y="25"/>
                      <a:pt x="188" y="29"/>
                    </a:cubicBezTo>
                    <a:cubicBezTo>
                      <a:pt x="187" y="31"/>
                      <a:pt x="186" y="34"/>
                      <a:pt x="185" y="37"/>
                    </a:cubicBezTo>
                    <a:cubicBezTo>
                      <a:pt x="180" y="31"/>
                      <a:pt x="182" y="26"/>
                      <a:pt x="188" y="24"/>
                    </a:cubicBezTo>
                    <a:cubicBezTo>
                      <a:pt x="190" y="23"/>
                      <a:pt x="193" y="22"/>
                      <a:pt x="195" y="23"/>
                    </a:cubicBezTo>
                    <a:cubicBezTo>
                      <a:pt x="200" y="25"/>
                      <a:pt x="204" y="25"/>
                      <a:pt x="208" y="23"/>
                    </a:cubicBezTo>
                    <a:cubicBezTo>
                      <a:pt x="213" y="22"/>
                      <a:pt x="217" y="23"/>
                      <a:pt x="220" y="27"/>
                    </a:cubicBezTo>
                    <a:cubicBezTo>
                      <a:pt x="222" y="30"/>
                      <a:pt x="222" y="33"/>
                      <a:pt x="218" y="37"/>
                    </a:cubicBezTo>
                    <a:cubicBezTo>
                      <a:pt x="218" y="35"/>
                      <a:pt x="217" y="34"/>
                      <a:pt x="216" y="32"/>
                    </a:cubicBezTo>
                    <a:cubicBezTo>
                      <a:pt x="214" y="24"/>
                      <a:pt x="213" y="23"/>
                      <a:pt x="204" y="27"/>
                    </a:cubicBezTo>
                    <a:cubicBezTo>
                      <a:pt x="208" y="33"/>
                      <a:pt x="208" y="39"/>
                      <a:pt x="204" y="45"/>
                    </a:cubicBezTo>
                    <a:cubicBezTo>
                      <a:pt x="209" y="48"/>
                      <a:pt x="213" y="47"/>
                      <a:pt x="218" y="43"/>
                    </a:cubicBezTo>
                    <a:cubicBezTo>
                      <a:pt x="223" y="39"/>
                      <a:pt x="228" y="35"/>
                      <a:pt x="233" y="30"/>
                    </a:cubicBezTo>
                    <a:cubicBezTo>
                      <a:pt x="236" y="27"/>
                      <a:pt x="238" y="24"/>
                      <a:pt x="236" y="20"/>
                    </a:cubicBezTo>
                    <a:cubicBezTo>
                      <a:pt x="235" y="16"/>
                      <a:pt x="232" y="14"/>
                      <a:pt x="228" y="13"/>
                    </a:cubicBezTo>
                    <a:cubicBezTo>
                      <a:pt x="227" y="13"/>
                      <a:pt x="226" y="13"/>
                      <a:pt x="225" y="12"/>
                    </a:cubicBezTo>
                    <a:cubicBezTo>
                      <a:pt x="228" y="10"/>
                      <a:pt x="231" y="10"/>
                      <a:pt x="235" y="11"/>
                    </a:cubicBezTo>
                    <a:cubicBezTo>
                      <a:pt x="240" y="14"/>
                      <a:pt x="240" y="19"/>
                      <a:pt x="240" y="23"/>
                    </a:cubicBezTo>
                    <a:cubicBezTo>
                      <a:pt x="250" y="18"/>
                      <a:pt x="260" y="13"/>
                      <a:pt x="271" y="9"/>
                    </a:cubicBezTo>
                    <a:cubicBezTo>
                      <a:pt x="287" y="3"/>
                      <a:pt x="304" y="2"/>
                      <a:pt x="321" y="6"/>
                    </a:cubicBezTo>
                    <a:cubicBezTo>
                      <a:pt x="333" y="10"/>
                      <a:pt x="341" y="16"/>
                      <a:pt x="343" y="30"/>
                    </a:cubicBezTo>
                    <a:cubicBezTo>
                      <a:pt x="348" y="24"/>
                      <a:pt x="353" y="18"/>
                      <a:pt x="359" y="13"/>
                    </a:cubicBezTo>
                    <a:cubicBezTo>
                      <a:pt x="364" y="7"/>
                      <a:pt x="370" y="4"/>
                      <a:pt x="378" y="2"/>
                    </a:cubicBezTo>
                    <a:cubicBezTo>
                      <a:pt x="384" y="1"/>
                      <a:pt x="390" y="2"/>
                      <a:pt x="396" y="6"/>
                    </a:cubicBezTo>
                    <a:cubicBezTo>
                      <a:pt x="401" y="9"/>
                      <a:pt x="403" y="14"/>
                      <a:pt x="400" y="20"/>
                    </a:cubicBezTo>
                    <a:cubicBezTo>
                      <a:pt x="397" y="25"/>
                      <a:pt x="392" y="29"/>
                      <a:pt x="386" y="29"/>
                    </a:cubicBezTo>
                    <a:cubicBezTo>
                      <a:pt x="382" y="28"/>
                      <a:pt x="380" y="26"/>
                      <a:pt x="381" y="21"/>
                    </a:cubicBezTo>
                    <a:cubicBezTo>
                      <a:pt x="382" y="21"/>
                      <a:pt x="383" y="22"/>
                      <a:pt x="384" y="22"/>
                    </a:cubicBezTo>
                    <a:cubicBezTo>
                      <a:pt x="388" y="25"/>
                      <a:pt x="392" y="24"/>
                      <a:pt x="395" y="21"/>
                    </a:cubicBezTo>
                    <a:cubicBezTo>
                      <a:pt x="398" y="17"/>
                      <a:pt x="398" y="12"/>
                      <a:pt x="395" y="8"/>
                    </a:cubicBezTo>
                    <a:cubicBezTo>
                      <a:pt x="391" y="4"/>
                      <a:pt x="387" y="3"/>
                      <a:pt x="382" y="4"/>
                    </a:cubicBezTo>
                    <a:cubicBezTo>
                      <a:pt x="374" y="5"/>
                      <a:pt x="367" y="7"/>
                      <a:pt x="362" y="13"/>
                    </a:cubicBezTo>
                    <a:cubicBezTo>
                      <a:pt x="356" y="20"/>
                      <a:pt x="350" y="28"/>
                      <a:pt x="345" y="35"/>
                    </a:cubicBezTo>
                    <a:cubicBezTo>
                      <a:pt x="342" y="38"/>
                      <a:pt x="339" y="42"/>
                      <a:pt x="336" y="45"/>
                    </a:cubicBezTo>
                    <a:cubicBezTo>
                      <a:pt x="328" y="52"/>
                      <a:pt x="316" y="52"/>
                      <a:pt x="309" y="46"/>
                    </a:cubicBezTo>
                    <a:cubicBezTo>
                      <a:pt x="303" y="41"/>
                      <a:pt x="302" y="33"/>
                      <a:pt x="306" y="27"/>
                    </a:cubicBezTo>
                    <a:cubicBezTo>
                      <a:pt x="310" y="21"/>
                      <a:pt x="318" y="17"/>
                      <a:pt x="324" y="20"/>
                    </a:cubicBezTo>
                    <a:cubicBezTo>
                      <a:pt x="329" y="22"/>
                      <a:pt x="330" y="26"/>
                      <a:pt x="328" y="31"/>
                    </a:cubicBezTo>
                    <a:cubicBezTo>
                      <a:pt x="327" y="29"/>
                      <a:pt x="327" y="28"/>
                      <a:pt x="326" y="27"/>
                    </a:cubicBezTo>
                    <a:cubicBezTo>
                      <a:pt x="322" y="21"/>
                      <a:pt x="316" y="20"/>
                      <a:pt x="311" y="25"/>
                    </a:cubicBezTo>
                    <a:cubicBezTo>
                      <a:pt x="307" y="29"/>
                      <a:pt x="306" y="36"/>
                      <a:pt x="309" y="41"/>
                    </a:cubicBezTo>
                    <a:cubicBezTo>
                      <a:pt x="312" y="46"/>
                      <a:pt x="318" y="48"/>
                      <a:pt x="324" y="47"/>
                    </a:cubicBezTo>
                    <a:cubicBezTo>
                      <a:pt x="331" y="45"/>
                      <a:pt x="336" y="41"/>
                      <a:pt x="339" y="35"/>
                    </a:cubicBezTo>
                    <a:cubicBezTo>
                      <a:pt x="342" y="30"/>
                      <a:pt x="339" y="21"/>
                      <a:pt x="333" y="15"/>
                    </a:cubicBezTo>
                    <a:cubicBezTo>
                      <a:pt x="327" y="10"/>
                      <a:pt x="319" y="7"/>
                      <a:pt x="311" y="7"/>
                    </a:cubicBezTo>
                    <a:cubicBezTo>
                      <a:pt x="294" y="5"/>
                      <a:pt x="278" y="7"/>
                      <a:pt x="263" y="15"/>
                    </a:cubicBezTo>
                    <a:cubicBezTo>
                      <a:pt x="259" y="17"/>
                      <a:pt x="256" y="20"/>
                      <a:pt x="253" y="23"/>
                    </a:cubicBezTo>
                    <a:cubicBezTo>
                      <a:pt x="248" y="28"/>
                      <a:pt x="247" y="33"/>
                      <a:pt x="250" y="39"/>
                    </a:cubicBezTo>
                    <a:cubicBezTo>
                      <a:pt x="253" y="45"/>
                      <a:pt x="258" y="48"/>
                      <a:pt x="265" y="48"/>
                    </a:cubicBezTo>
                    <a:cubicBezTo>
                      <a:pt x="272" y="47"/>
                      <a:pt x="277" y="45"/>
                      <a:pt x="279" y="38"/>
                    </a:cubicBezTo>
                    <a:cubicBezTo>
                      <a:pt x="279" y="35"/>
                      <a:pt x="279" y="30"/>
                      <a:pt x="277" y="28"/>
                    </a:cubicBezTo>
                    <a:cubicBezTo>
                      <a:pt x="275" y="26"/>
                      <a:pt x="270" y="27"/>
                      <a:pt x="267" y="26"/>
                    </a:cubicBezTo>
                    <a:cubicBezTo>
                      <a:pt x="266" y="26"/>
                      <a:pt x="265" y="27"/>
                      <a:pt x="263" y="27"/>
                    </a:cubicBezTo>
                    <a:cubicBezTo>
                      <a:pt x="266" y="22"/>
                      <a:pt x="270" y="22"/>
                      <a:pt x="274" y="23"/>
                    </a:cubicBezTo>
                    <a:cubicBezTo>
                      <a:pt x="279" y="24"/>
                      <a:pt x="283" y="26"/>
                      <a:pt x="285" y="31"/>
                    </a:cubicBezTo>
                    <a:cubicBezTo>
                      <a:pt x="286" y="40"/>
                      <a:pt x="282" y="46"/>
                      <a:pt x="275" y="50"/>
                    </a:cubicBezTo>
                    <a:cubicBezTo>
                      <a:pt x="278" y="53"/>
                      <a:pt x="280" y="56"/>
                      <a:pt x="282" y="59"/>
                    </a:cubicBezTo>
                    <a:cubicBezTo>
                      <a:pt x="289" y="49"/>
                      <a:pt x="292" y="47"/>
                      <a:pt x="298" y="52"/>
                    </a:cubicBezTo>
                    <a:cubicBezTo>
                      <a:pt x="302" y="51"/>
                      <a:pt x="305" y="50"/>
                      <a:pt x="308" y="50"/>
                    </a:cubicBezTo>
                    <a:cubicBezTo>
                      <a:pt x="309" y="50"/>
                      <a:pt x="310" y="53"/>
                      <a:pt x="310" y="54"/>
                    </a:cubicBezTo>
                    <a:cubicBezTo>
                      <a:pt x="309" y="55"/>
                      <a:pt x="308" y="56"/>
                      <a:pt x="306" y="59"/>
                    </a:cubicBezTo>
                    <a:cubicBezTo>
                      <a:pt x="307" y="55"/>
                      <a:pt x="307" y="54"/>
                      <a:pt x="308" y="52"/>
                    </a:cubicBezTo>
                    <a:cubicBezTo>
                      <a:pt x="308" y="52"/>
                      <a:pt x="305" y="50"/>
                      <a:pt x="305" y="51"/>
                    </a:cubicBezTo>
                    <a:cubicBezTo>
                      <a:pt x="304" y="52"/>
                      <a:pt x="302" y="53"/>
                      <a:pt x="301" y="55"/>
                    </a:cubicBezTo>
                    <a:cubicBezTo>
                      <a:pt x="301" y="56"/>
                      <a:pt x="300" y="58"/>
                      <a:pt x="300" y="60"/>
                    </a:cubicBezTo>
                    <a:cubicBezTo>
                      <a:pt x="300" y="60"/>
                      <a:pt x="300" y="60"/>
                      <a:pt x="300" y="60"/>
                    </a:cubicBezTo>
                    <a:cubicBezTo>
                      <a:pt x="300" y="57"/>
                      <a:pt x="300" y="53"/>
                      <a:pt x="296" y="52"/>
                    </a:cubicBezTo>
                    <a:cubicBezTo>
                      <a:pt x="292" y="51"/>
                      <a:pt x="289" y="53"/>
                      <a:pt x="287" y="56"/>
                    </a:cubicBezTo>
                    <a:cubicBezTo>
                      <a:pt x="285" y="60"/>
                      <a:pt x="282" y="64"/>
                      <a:pt x="281" y="69"/>
                    </a:cubicBezTo>
                    <a:cubicBezTo>
                      <a:pt x="278" y="82"/>
                      <a:pt x="270" y="87"/>
                      <a:pt x="258" y="84"/>
                    </a:cubicBezTo>
                    <a:cubicBezTo>
                      <a:pt x="254" y="83"/>
                      <a:pt x="249" y="81"/>
                      <a:pt x="245" y="82"/>
                    </a:cubicBezTo>
                    <a:cubicBezTo>
                      <a:pt x="243" y="82"/>
                      <a:pt x="241" y="84"/>
                      <a:pt x="240" y="86"/>
                    </a:cubicBezTo>
                    <a:cubicBezTo>
                      <a:pt x="239" y="88"/>
                      <a:pt x="241" y="91"/>
                      <a:pt x="243" y="92"/>
                    </a:cubicBezTo>
                    <a:cubicBezTo>
                      <a:pt x="244" y="93"/>
                      <a:pt x="247" y="93"/>
                      <a:pt x="249" y="92"/>
                    </a:cubicBezTo>
                    <a:cubicBezTo>
                      <a:pt x="251" y="91"/>
                      <a:pt x="251" y="89"/>
                      <a:pt x="252" y="87"/>
                    </a:cubicBezTo>
                    <a:cubicBezTo>
                      <a:pt x="253" y="90"/>
                      <a:pt x="253" y="92"/>
                      <a:pt x="251" y="94"/>
                    </a:cubicBezTo>
                    <a:cubicBezTo>
                      <a:pt x="247" y="97"/>
                      <a:pt x="241" y="96"/>
                      <a:pt x="239" y="93"/>
                    </a:cubicBezTo>
                    <a:cubicBezTo>
                      <a:pt x="235" y="89"/>
                      <a:pt x="236" y="84"/>
                      <a:pt x="242" y="79"/>
                    </a:cubicBezTo>
                    <a:cubicBezTo>
                      <a:pt x="230" y="74"/>
                      <a:pt x="217" y="78"/>
                      <a:pt x="212" y="88"/>
                    </a:cubicBezTo>
                    <a:cubicBezTo>
                      <a:pt x="210" y="95"/>
                      <a:pt x="211" y="101"/>
                      <a:pt x="216" y="104"/>
                    </a:cubicBezTo>
                    <a:cubicBezTo>
                      <a:pt x="221" y="107"/>
                      <a:pt x="228" y="105"/>
                      <a:pt x="232" y="101"/>
                    </a:cubicBezTo>
                    <a:cubicBezTo>
                      <a:pt x="236" y="97"/>
                      <a:pt x="235" y="92"/>
                      <a:pt x="231" y="86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8" y="90"/>
                      <a:pt x="238" y="99"/>
                      <a:pt x="232" y="104"/>
                    </a:cubicBezTo>
                    <a:cubicBezTo>
                      <a:pt x="227" y="108"/>
                      <a:pt x="220" y="109"/>
                      <a:pt x="214" y="105"/>
                    </a:cubicBezTo>
                    <a:cubicBezTo>
                      <a:pt x="211" y="103"/>
                      <a:pt x="208" y="103"/>
                      <a:pt x="205" y="105"/>
                    </a:cubicBezTo>
                    <a:cubicBezTo>
                      <a:pt x="207" y="103"/>
                      <a:pt x="208" y="102"/>
                      <a:pt x="210" y="101"/>
                    </a:cubicBezTo>
                    <a:cubicBezTo>
                      <a:pt x="208" y="93"/>
                      <a:pt x="208" y="92"/>
                      <a:pt x="203" y="93"/>
                    </a:cubicBezTo>
                    <a:cubicBezTo>
                      <a:pt x="204" y="91"/>
                      <a:pt x="204" y="89"/>
                      <a:pt x="205" y="86"/>
                    </a:cubicBezTo>
                    <a:cubicBezTo>
                      <a:pt x="206" y="88"/>
                      <a:pt x="207" y="91"/>
                      <a:pt x="209" y="93"/>
                    </a:cubicBezTo>
                    <a:cubicBezTo>
                      <a:pt x="211" y="89"/>
                      <a:pt x="212" y="85"/>
                      <a:pt x="214" y="81"/>
                    </a:cubicBezTo>
                    <a:cubicBezTo>
                      <a:pt x="216" y="76"/>
                      <a:pt x="215" y="73"/>
                      <a:pt x="211" y="71"/>
                    </a:cubicBezTo>
                    <a:cubicBezTo>
                      <a:pt x="207" y="69"/>
                      <a:pt x="204" y="70"/>
                      <a:pt x="202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2" y="73"/>
                      <a:pt x="203" y="70"/>
                      <a:pt x="205" y="69"/>
                    </a:cubicBezTo>
                    <a:cubicBezTo>
                      <a:pt x="208" y="68"/>
                      <a:pt x="212" y="68"/>
                      <a:pt x="214" y="70"/>
                    </a:cubicBezTo>
                    <a:cubicBezTo>
                      <a:pt x="216" y="72"/>
                      <a:pt x="216" y="77"/>
                      <a:pt x="217" y="80"/>
                    </a:cubicBezTo>
                    <a:cubicBezTo>
                      <a:pt x="220" y="79"/>
                      <a:pt x="223" y="77"/>
                      <a:pt x="228" y="76"/>
                    </a:cubicBezTo>
                    <a:cubicBezTo>
                      <a:pt x="221" y="72"/>
                      <a:pt x="219" y="66"/>
                      <a:pt x="218" y="59"/>
                    </a:cubicBezTo>
                    <a:cubicBezTo>
                      <a:pt x="218" y="57"/>
                      <a:pt x="215" y="53"/>
                      <a:pt x="213" y="52"/>
                    </a:cubicBezTo>
                    <a:cubicBezTo>
                      <a:pt x="208" y="50"/>
                      <a:pt x="205" y="53"/>
                      <a:pt x="202" y="57"/>
                    </a:cubicBezTo>
                    <a:cubicBezTo>
                      <a:pt x="203" y="54"/>
                      <a:pt x="204" y="52"/>
                      <a:pt x="206" y="49"/>
                    </a:cubicBezTo>
                    <a:cubicBezTo>
                      <a:pt x="203" y="49"/>
                      <a:pt x="200" y="49"/>
                      <a:pt x="197" y="49"/>
                    </a:cubicBezTo>
                    <a:cubicBezTo>
                      <a:pt x="197" y="53"/>
                      <a:pt x="203" y="55"/>
                      <a:pt x="199" y="59"/>
                    </a:cubicBezTo>
                    <a:close/>
                    <a:moveTo>
                      <a:pt x="256" y="64"/>
                    </a:moveTo>
                    <a:cubicBezTo>
                      <a:pt x="256" y="64"/>
                      <a:pt x="256" y="64"/>
                      <a:pt x="256" y="64"/>
                    </a:cubicBezTo>
                    <a:cubicBezTo>
                      <a:pt x="259" y="59"/>
                      <a:pt x="264" y="58"/>
                      <a:pt x="268" y="61"/>
                    </a:cubicBezTo>
                    <a:cubicBezTo>
                      <a:pt x="271" y="65"/>
                      <a:pt x="272" y="71"/>
                      <a:pt x="268" y="75"/>
                    </a:cubicBezTo>
                    <a:cubicBezTo>
                      <a:pt x="264" y="79"/>
                      <a:pt x="253" y="79"/>
                      <a:pt x="248" y="75"/>
                    </a:cubicBezTo>
                    <a:cubicBezTo>
                      <a:pt x="243" y="71"/>
                      <a:pt x="241" y="64"/>
                      <a:pt x="245" y="58"/>
                    </a:cubicBezTo>
                    <a:cubicBezTo>
                      <a:pt x="247" y="55"/>
                      <a:pt x="250" y="52"/>
                      <a:pt x="252" y="50"/>
                    </a:cubicBezTo>
                    <a:cubicBezTo>
                      <a:pt x="241" y="39"/>
                      <a:pt x="241" y="33"/>
                      <a:pt x="253" y="19"/>
                    </a:cubicBezTo>
                    <a:cubicBezTo>
                      <a:pt x="237" y="26"/>
                      <a:pt x="228" y="41"/>
                      <a:pt x="215" y="50"/>
                    </a:cubicBezTo>
                    <a:cubicBezTo>
                      <a:pt x="217" y="52"/>
                      <a:pt x="218" y="55"/>
                      <a:pt x="219" y="57"/>
                    </a:cubicBezTo>
                    <a:cubicBezTo>
                      <a:pt x="225" y="51"/>
                      <a:pt x="229" y="49"/>
                      <a:pt x="234" y="50"/>
                    </a:cubicBezTo>
                    <a:cubicBezTo>
                      <a:pt x="239" y="52"/>
                      <a:pt x="242" y="57"/>
                      <a:pt x="240" y="63"/>
                    </a:cubicBezTo>
                    <a:cubicBezTo>
                      <a:pt x="239" y="67"/>
                      <a:pt x="234" y="70"/>
                      <a:pt x="230" y="68"/>
                    </a:cubicBezTo>
                    <a:cubicBezTo>
                      <a:pt x="227" y="66"/>
                      <a:pt x="225" y="63"/>
                      <a:pt x="225" y="61"/>
                    </a:cubicBezTo>
                    <a:cubicBezTo>
                      <a:pt x="224" y="58"/>
                      <a:pt x="226" y="56"/>
                      <a:pt x="228" y="55"/>
                    </a:cubicBezTo>
                    <a:cubicBezTo>
                      <a:pt x="228" y="58"/>
                      <a:pt x="226" y="60"/>
                      <a:pt x="227" y="62"/>
                    </a:cubicBezTo>
                    <a:cubicBezTo>
                      <a:pt x="228" y="64"/>
                      <a:pt x="232" y="66"/>
                      <a:pt x="233" y="65"/>
                    </a:cubicBezTo>
                    <a:cubicBezTo>
                      <a:pt x="236" y="65"/>
                      <a:pt x="239" y="62"/>
                      <a:pt x="239" y="60"/>
                    </a:cubicBezTo>
                    <a:cubicBezTo>
                      <a:pt x="239" y="58"/>
                      <a:pt x="237" y="54"/>
                      <a:pt x="234" y="53"/>
                    </a:cubicBezTo>
                    <a:cubicBezTo>
                      <a:pt x="231" y="51"/>
                      <a:pt x="224" y="53"/>
                      <a:pt x="222" y="57"/>
                    </a:cubicBezTo>
                    <a:cubicBezTo>
                      <a:pt x="219" y="61"/>
                      <a:pt x="219" y="65"/>
                      <a:pt x="222" y="69"/>
                    </a:cubicBezTo>
                    <a:cubicBezTo>
                      <a:pt x="224" y="71"/>
                      <a:pt x="228" y="74"/>
                      <a:pt x="231" y="75"/>
                    </a:cubicBezTo>
                    <a:cubicBezTo>
                      <a:pt x="240" y="78"/>
                      <a:pt x="249" y="80"/>
                      <a:pt x="259" y="82"/>
                    </a:cubicBezTo>
                    <a:cubicBezTo>
                      <a:pt x="270" y="84"/>
                      <a:pt x="280" y="77"/>
                      <a:pt x="279" y="65"/>
                    </a:cubicBezTo>
                    <a:cubicBezTo>
                      <a:pt x="279" y="58"/>
                      <a:pt x="274" y="52"/>
                      <a:pt x="268" y="52"/>
                    </a:cubicBezTo>
                    <a:cubicBezTo>
                      <a:pt x="265" y="52"/>
                      <a:pt x="262" y="52"/>
                      <a:pt x="259" y="51"/>
                    </a:cubicBezTo>
                    <a:cubicBezTo>
                      <a:pt x="254" y="51"/>
                      <a:pt x="251" y="53"/>
                      <a:pt x="249" y="57"/>
                    </a:cubicBezTo>
                    <a:cubicBezTo>
                      <a:pt x="246" y="63"/>
                      <a:pt x="246" y="68"/>
                      <a:pt x="249" y="73"/>
                    </a:cubicBezTo>
                    <a:cubicBezTo>
                      <a:pt x="252" y="77"/>
                      <a:pt x="257" y="77"/>
                      <a:pt x="261" y="76"/>
                    </a:cubicBezTo>
                    <a:cubicBezTo>
                      <a:pt x="265" y="75"/>
                      <a:pt x="268" y="72"/>
                      <a:pt x="268" y="68"/>
                    </a:cubicBezTo>
                    <a:cubicBezTo>
                      <a:pt x="268" y="66"/>
                      <a:pt x="267" y="63"/>
                      <a:pt x="266" y="62"/>
                    </a:cubicBezTo>
                    <a:cubicBezTo>
                      <a:pt x="262" y="60"/>
                      <a:pt x="259" y="62"/>
                      <a:pt x="256" y="64"/>
                    </a:cubicBezTo>
                    <a:close/>
                    <a:moveTo>
                      <a:pt x="187" y="50"/>
                    </a:moveTo>
                    <a:cubicBezTo>
                      <a:pt x="175" y="40"/>
                      <a:pt x="166" y="26"/>
                      <a:pt x="150" y="19"/>
                    </a:cubicBezTo>
                    <a:cubicBezTo>
                      <a:pt x="162" y="35"/>
                      <a:pt x="162" y="41"/>
                      <a:pt x="150" y="50"/>
                    </a:cubicBezTo>
                    <a:cubicBezTo>
                      <a:pt x="152" y="52"/>
                      <a:pt x="154" y="54"/>
                      <a:pt x="156" y="56"/>
                    </a:cubicBezTo>
                    <a:cubicBezTo>
                      <a:pt x="161" y="62"/>
                      <a:pt x="160" y="70"/>
                      <a:pt x="155" y="74"/>
                    </a:cubicBezTo>
                    <a:cubicBezTo>
                      <a:pt x="150" y="79"/>
                      <a:pt x="139" y="80"/>
                      <a:pt x="135" y="75"/>
                    </a:cubicBezTo>
                    <a:cubicBezTo>
                      <a:pt x="133" y="73"/>
                      <a:pt x="131" y="70"/>
                      <a:pt x="131" y="67"/>
                    </a:cubicBezTo>
                    <a:cubicBezTo>
                      <a:pt x="131" y="64"/>
                      <a:pt x="134" y="60"/>
                      <a:pt x="138" y="60"/>
                    </a:cubicBezTo>
                    <a:cubicBezTo>
                      <a:pt x="142" y="59"/>
                      <a:pt x="145" y="60"/>
                      <a:pt x="146" y="64"/>
                    </a:cubicBezTo>
                    <a:cubicBezTo>
                      <a:pt x="147" y="66"/>
                      <a:pt x="146" y="69"/>
                      <a:pt x="145" y="70"/>
                    </a:cubicBezTo>
                    <a:cubicBezTo>
                      <a:pt x="143" y="72"/>
                      <a:pt x="141" y="70"/>
                      <a:pt x="140" y="68"/>
                    </a:cubicBezTo>
                    <a:cubicBezTo>
                      <a:pt x="139" y="67"/>
                      <a:pt x="139" y="66"/>
                      <a:pt x="138" y="65"/>
                    </a:cubicBezTo>
                    <a:cubicBezTo>
                      <a:pt x="139" y="65"/>
                      <a:pt x="139" y="65"/>
                      <a:pt x="139" y="64"/>
                    </a:cubicBezTo>
                    <a:cubicBezTo>
                      <a:pt x="141" y="65"/>
                      <a:pt x="143" y="66"/>
                      <a:pt x="145" y="67"/>
                    </a:cubicBezTo>
                    <a:cubicBezTo>
                      <a:pt x="145" y="66"/>
                      <a:pt x="146" y="65"/>
                      <a:pt x="145" y="65"/>
                    </a:cubicBezTo>
                    <a:cubicBezTo>
                      <a:pt x="143" y="63"/>
                      <a:pt x="141" y="61"/>
                      <a:pt x="139" y="62"/>
                    </a:cubicBezTo>
                    <a:cubicBezTo>
                      <a:pt x="137" y="62"/>
                      <a:pt x="135" y="65"/>
                      <a:pt x="134" y="67"/>
                    </a:cubicBezTo>
                    <a:cubicBezTo>
                      <a:pt x="133" y="71"/>
                      <a:pt x="137" y="76"/>
                      <a:pt x="142" y="76"/>
                    </a:cubicBezTo>
                    <a:cubicBezTo>
                      <a:pt x="146" y="77"/>
                      <a:pt x="151" y="76"/>
                      <a:pt x="153" y="72"/>
                    </a:cubicBezTo>
                    <a:cubicBezTo>
                      <a:pt x="156" y="67"/>
                      <a:pt x="156" y="62"/>
                      <a:pt x="153" y="57"/>
                    </a:cubicBezTo>
                    <a:cubicBezTo>
                      <a:pt x="151" y="53"/>
                      <a:pt x="147" y="51"/>
                      <a:pt x="142" y="52"/>
                    </a:cubicBezTo>
                    <a:cubicBezTo>
                      <a:pt x="141" y="52"/>
                      <a:pt x="139" y="52"/>
                      <a:pt x="137" y="52"/>
                    </a:cubicBezTo>
                    <a:cubicBezTo>
                      <a:pt x="130" y="51"/>
                      <a:pt x="123" y="56"/>
                      <a:pt x="122" y="63"/>
                    </a:cubicBezTo>
                    <a:cubicBezTo>
                      <a:pt x="121" y="76"/>
                      <a:pt x="131" y="84"/>
                      <a:pt x="143" y="82"/>
                    </a:cubicBezTo>
                    <a:cubicBezTo>
                      <a:pt x="152" y="80"/>
                      <a:pt x="162" y="78"/>
                      <a:pt x="171" y="75"/>
                    </a:cubicBezTo>
                    <a:cubicBezTo>
                      <a:pt x="174" y="74"/>
                      <a:pt x="177" y="72"/>
                      <a:pt x="179" y="70"/>
                    </a:cubicBezTo>
                    <a:cubicBezTo>
                      <a:pt x="182" y="66"/>
                      <a:pt x="183" y="62"/>
                      <a:pt x="181" y="58"/>
                    </a:cubicBezTo>
                    <a:cubicBezTo>
                      <a:pt x="179" y="54"/>
                      <a:pt x="173" y="52"/>
                      <a:pt x="169" y="52"/>
                    </a:cubicBezTo>
                    <a:cubicBezTo>
                      <a:pt x="165" y="53"/>
                      <a:pt x="162" y="57"/>
                      <a:pt x="163" y="60"/>
                    </a:cubicBezTo>
                    <a:cubicBezTo>
                      <a:pt x="163" y="64"/>
                      <a:pt x="167" y="66"/>
                      <a:pt x="170" y="66"/>
                    </a:cubicBezTo>
                    <a:cubicBezTo>
                      <a:pt x="174" y="65"/>
                      <a:pt x="175" y="63"/>
                      <a:pt x="175" y="60"/>
                    </a:cubicBezTo>
                    <a:cubicBezTo>
                      <a:pt x="175" y="57"/>
                      <a:pt x="173" y="56"/>
                      <a:pt x="170" y="56"/>
                    </a:cubicBezTo>
                    <a:cubicBezTo>
                      <a:pt x="170" y="58"/>
                      <a:pt x="170" y="60"/>
                      <a:pt x="170" y="62"/>
                    </a:cubicBezTo>
                    <a:cubicBezTo>
                      <a:pt x="170" y="62"/>
                      <a:pt x="169" y="62"/>
                      <a:pt x="169" y="62"/>
                    </a:cubicBezTo>
                    <a:cubicBezTo>
                      <a:pt x="169" y="60"/>
                      <a:pt x="168" y="58"/>
                      <a:pt x="169" y="56"/>
                    </a:cubicBezTo>
                    <a:cubicBezTo>
                      <a:pt x="169" y="55"/>
                      <a:pt x="172" y="55"/>
                      <a:pt x="172" y="55"/>
                    </a:cubicBezTo>
                    <a:cubicBezTo>
                      <a:pt x="174" y="56"/>
                      <a:pt x="176" y="58"/>
                      <a:pt x="177" y="60"/>
                    </a:cubicBezTo>
                    <a:cubicBezTo>
                      <a:pt x="178" y="64"/>
                      <a:pt x="175" y="68"/>
                      <a:pt x="170" y="68"/>
                    </a:cubicBezTo>
                    <a:cubicBezTo>
                      <a:pt x="166" y="69"/>
                      <a:pt x="162" y="66"/>
                      <a:pt x="162" y="61"/>
                    </a:cubicBezTo>
                    <a:cubicBezTo>
                      <a:pt x="161" y="56"/>
                      <a:pt x="163" y="51"/>
                      <a:pt x="168" y="50"/>
                    </a:cubicBezTo>
                    <a:cubicBezTo>
                      <a:pt x="175" y="49"/>
                      <a:pt x="179" y="53"/>
                      <a:pt x="182" y="57"/>
                    </a:cubicBezTo>
                    <a:cubicBezTo>
                      <a:pt x="184" y="55"/>
                      <a:pt x="185" y="52"/>
                      <a:pt x="187" y="50"/>
                    </a:cubicBezTo>
                    <a:close/>
                    <a:moveTo>
                      <a:pt x="201" y="30"/>
                    </a:moveTo>
                    <a:cubicBezTo>
                      <a:pt x="197" y="34"/>
                      <a:pt x="197" y="39"/>
                      <a:pt x="202" y="43"/>
                    </a:cubicBezTo>
                    <a:cubicBezTo>
                      <a:pt x="206" y="38"/>
                      <a:pt x="206" y="34"/>
                      <a:pt x="201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5"/>
              <p:cNvSpPr/>
              <p:nvPr/>
            </p:nvSpPr>
            <p:spPr bwMode="auto">
              <a:xfrm>
                <a:off x="3565763" y="5327913"/>
                <a:ext cx="131763" cy="155575"/>
              </a:xfrm>
              <a:custGeom>
                <a:avLst/>
                <a:gdLst>
                  <a:gd name="T0" fmla="*/ 17 w 35"/>
                  <a:gd name="T1" fmla="*/ 11 h 41"/>
                  <a:gd name="T2" fmla="*/ 20 w 35"/>
                  <a:gd name="T3" fmla="*/ 12 h 41"/>
                  <a:gd name="T4" fmla="*/ 22 w 35"/>
                  <a:gd name="T5" fmla="*/ 3 h 41"/>
                  <a:gd name="T6" fmla="*/ 28 w 35"/>
                  <a:gd name="T7" fmla="*/ 0 h 41"/>
                  <a:gd name="T8" fmla="*/ 35 w 35"/>
                  <a:gd name="T9" fmla="*/ 7 h 41"/>
                  <a:gd name="T10" fmla="*/ 30 w 35"/>
                  <a:gd name="T11" fmla="*/ 2 h 41"/>
                  <a:gd name="T12" fmla="*/ 23 w 35"/>
                  <a:gd name="T13" fmla="*/ 5 h 41"/>
                  <a:gd name="T14" fmla="*/ 23 w 35"/>
                  <a:gd name="T15" fmla="*/ 13 h 41"/>
                  <a:gd name="T16" fmla="*/ 28 w 35"/>
                  <a:gd name="T17" fmla="*/ 25 h 41"/>
                  <a:gd name="T18" fmla="*/ 32 w 35"/>
                  <a:gd name="T19" fmla="*/ 18 h 41"/>
                  <a:gd name="T20" fmla="*/ 33 w 35"/>
                  <a:gd name="T21" fmla="*/ 24 h 41"/>
                  <a:gd name="T22" fmla="*/ 27 w 35"/>
                  <a:gd name="T23" fmla="*/ 32 h 41"/>
                  <a:gd name="T24" fmla="*/ 34 w 35"/>
                  <a:gd name="T25" fmla="*/ 39 h 41"/>
                  <a:gd name="T26" fmla="*/ 22 w 35"/>
                  <a:gd name="T27" fmla="*/ 38 h 41"/>
                  <a:gd name="T28" fmla="*/ 6 w 35"/>
                  <a:gd name="T29" fmla="*/ 37 h 41"/>
                  <a:gd name="T30" fmla="*/ 1 w 35"/>
                  <a:gd name="T31" fmla="*/ 26 h 41"/>
                  <a:gd name="T32" fmla="*/ 17 w 35"/>
                  <a:gd name="T33" fmla="*/ 17 h 41"/>
                  <a:gd name="T34" fmla="*/ 21 w 35"/>
                  <a:gd name="T35" fmla="*/ 26 h 41"/>
                  <a:gd name="T36" fmla="*/ 13 w 35"/>
                  <a:gd name="T37" fmla="*/ 32 h 41"/>
                  <a:gd name="T38" fmla="*/ 7 w 35"/>
                  <a:gd name="T39" fmla="*/ 26 h 41"/>
                  <a:gd name="T40" fmla="*/ 9 w 35"/>
                  <a:gd name="T41" fmla="*/ 23 h 41"/>
                  <a:gd name="T42" fmla="*/ 13 w 35"/>
                  <a:gd name="T43" fmla="*/ 24 h 41"/>
                  <a:gd name="T44" fmla="*/ 15 w 35"/>
                  <a:gd name="T45" fmla="*/ 27 h 41"/>
                  <a:gd name="T46" fmla="*/ 14 w 35"/>
                  <a:gd name="T47" fmla="*/ 28 h 41"/>
                  <a:gd name="T48" fmla="*/ 9 w 35"/>
                  <a:gd name="T49" fmla="*/ 24 h 41"/>
                  <a:gd name="T50" fmla="*/ 8 w 35"/>
                  <a:gd name="T51" fmla="*/ 25 h 41"/>
                  <a:gd name="T52" fmla="*/ 11 w 35"/>
                  <a:gd name="T53" fmla="*/ 30 h 41"/>
                  <a:gd name="T54" fmla="*/ 17 w 35"/>
                  <a:gd name="T55" fmla="*/ 27 h 41"/>
                  <a:gd name="T56" fmla="*/ 18 w 35"/>
                  <a:gd name="T57" fmla="*/ 21 h 41"/>
                  <a:gd name="T58" fmla="*/ 6 w 35"/>
                  <a:gd name="T59" fmla="*/ 19 h 41"/>
                  <a:gd name="T60" fmla="*/ 4 w 35"/>
                  <a:gd name="T61" fmla="*/ 31 h 41"/>
                  <a:gd name="T62" fmla="*/ 19 w 35"/>
                  <a:gd name="T63" fmla="*/ 36 h 41"/>
                  <a:gd name="T64" fmla="*/ 25 w 35"/>
                  <a:gd name="T65" fmla="*/ 23 h 41"/>
                  <a:gd name="T66" fmla="*/ 17 w 35"/>
                  <a:gd name="T67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1">
                    <a:moveTo>
                      <a:pt x="17" y="11"/>
                    </a:moveTo>
                    <a:cubicBezTo>
                      <a:pt x="18" y="12"/>
                      <a:pt x="19" y="12"/>
                      <a:pt x="20" y="12"/>
                    </a:cubicBezTo>
                    <a:cubicBezTo>
                      <a:pt x="21" y="9"/>
                      <a:pt x="21" y="5"/>
                      <a:pt x="22" y="3"/>
                    </a:cubicBezTo>
                    <a:cubicBezTo>
                      <a:pt x="23" y="1"/>
                      <a:pt x="26" y="0"/>
                      <a:pt x="28" y="0"/>
                    </a:cubicBezTo>
                    <a:cubicBezTo>
                      <a:pt x="33" y="0"/>
                      <a:pt x="35" y="3"/>
                      <a:pt x="35" y="7"/>
                    </a:cubicBezTo>
                    <a:cubicBezTo>
                      <a:pt x="34" y="6"/>
                      <a:pt x="32" y="3"/>
                      <a:pt x="30" y="2"/>
                    </a:cubicBezTo>
                    <a:cubicBezTo>
                      <a:pt x="28" y="2"/>
                      <a:pt x="24" y="3"/>
                      <a:pt x="23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4" y="17"/>
                      <a:pt x="26" y="20"/>
                      <a:pt x="28" y="25"/>
                    </a:cubicBezTo>
                    <a:cubicBezTo>
                      <a:pt x="29" y="23"/>
                      <a:pt x="31" y="20"/>
                      <a:pt x="32" y="18"/>
                    </a:cubicBezTo>
                    <a:cubicBezTo>
                      <a:pt x="32" y="20"/>
                      <a:pt x="33" y="22"/>
                      <a:pt x="33" y="24"/>
                    </a:cubicBezTo>
                    <a:cubicBezTo>
                      <a:pt x="27" y="24"/>
                      <a:pt x="28" y="29"/>
                      <a:pt x="27" y="32"/>
                    </a:cubicBezTo>
                    <a:cubicBezTo>
                      <a:pt x="30" y="35"/>
                      <a:pt x="32" y="37"/>
                      <a:pt x="34" y="39"/>
                    </a:cubicBezTo>
                    <a:cubicBezTo>
                      <a:pt x="29" y="35"/>
                      <a:pt x="28" y="34"/>
                      <a:pt x="22" y="38"/>
                    </a:cubicBezTo>
                    <a:cubicBezTo>
                      <a:pt x="17" y="41"/>
                      <a:pt x="11" y="40"/>
                      <a:pt x="6" y="37"/>
                    </a:cubicBezTo>
                    <a:cubicBezTo>
                      <a:pt x="2" y="35"/>
                      <a:pt x="0" y="31"/>
                      <a:pt x="1" y="26"/>
                    </a:cubicBezTo>
                    <a:cubicBezTo>
                      <a:pt x="1" y="18"/>
                      <a:pt x="10" y="13"/>
                      <a:pt x="17" y="17"/>
                    </a:cubicBezTo>
                    <a:cubicBezTo>
                      <a:pt x="20" y="19"/>
                      <a:pt x="22" y="22"/>
                      <a:pt x="21" y="26"/>
                    </a:cubicBezTo>
                    <a:cubicBezTo>
                      <a:pt x="20" y="29"/>
                      <a:pt x="17" y="31"/>
                      <a:pt x="13" y="32"/>
                    </a:cubicBezTo>
                    <a:cubicBezTo>
                      <a:pt x="10" y="33"/>
                      <a:pt x="6" y="29"/>
                      <a:pt x="7" y="26"/>
                    </a:cubicBezTo>
                    <a:cubicBezTo>
                      <a:pt x="7" y="24"/>
                      <a:pt x="8" y="23"/>
                      <a:pt x="9" y="23"/>
                    </a:cubicBezTo>
                    <a:cubicBezTo>
                      <a:pt x="10" y="22"/>
                      <a:pt x="12" y="23"/>
                      <a:pt x="13" y="24"/>
                    </a:cubicBezTo>
                    <a:cubicBezTo>
                      <a:pt x="14" y="24"/>
                      <a:pt x="14" y="26"/>
                      <a:pt x="15" y="27"/>
                    </a:cubicBezTo>
                    <a:cubicBezTo>
                      <a:pt x="15" y="27"/>
                      <a:pt x="14" y="28"/>
                      <a:pt x="14" y="28"/>
                    </a:cubicBezTo>
                    <a:cubicBezTo>
                      <a:pt x="12" y="27"/>
                      <a:pt x="10" y="25"/>
                      <a:pt x="9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9" y="27"/>
                      <a:pt x="10" y="29"/>
                      <a:pt x="11" y="30"/>
                    </a:cubicBezTo>
                    <a:cubicBezTo>
                      <a:pt x="13" y="30"/>
                      <a:pt x="16" y="29"/>
                      <a:pt x="17" y="27"/>
                    </a:cubicBezTo>
                    <a:cubicBezTo>
                      <a:pt x="18" y="26"/>
                      <a:pt x="18" y="23"/>
                      <a:pt x="18" y="21"/>
                    </a:cubicBezTo>
                    <a:cubicBezTo>
                      <a:pt x="15" y="17"/>
                      <a:pt x="9" y="16"/>
                      <a:pt x="6" y="19"/>
                    </a:cubicBezTo>
                    <a:cubicBezTo>
                      <a:pt x="2" y="21"/>
                      <a:pt x="1" y="27"/>
                      <a:pt x="4" y="31"/>
                    </a:cubicBezTo>
                    <a:cubicBezTo>
                      <a:pt x="7" y="36"/>
                      <a:pt x="14" y="39"/>
                      <a:pt x="19" y="36"/>
                    </a:cubicBezTo>
                    <a:cubicBezTo>
                      <a:pt x="25" y="34"/>
                      <a:pt x="28" y="29"/>
                      <a:pt x="25" y="23"/>
                    </a:cubicBezTo>
                    <a:cubicBezTo>
                      <a:pt x="23" y="19"/>
                      <a:pt x="20" y="15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6"/>
              <p:cNvSpPr/>
              <p:nvPr/>
            </p:nvSpPr>
            <p:spPr bwMode="auto">
              <a:xfrm>
                <a:off x="4227750" y="5089788"/>
                <a:ext cx="177800" cy="150813"/>
              </a:xfrm>
              <a:custGeom>
                <a:avLst/>
                <a:gdLst>
                  <a:gd name="T0" fmla="*/ 47 w 47"/>
                  <a:gd name="T1" fmla="*/ 2 h 40"/>
                  <a:gd name="T2" fmla="*/ 15 w 47"/>
                  <a:gd name="T3" fmla="*/ 24 h 40"/>
                  <a:gd name="T4" fmla="*/ 1 w 47"/>
                  <a:gd name="T5" fmla="*/ 40 h 40"/>
                  <a:gd name="T6" fmla="*/ 0 w 47"/>
                  <a:gd name="T7" fmla="*/ 39 h 40"/>
                  <a:gd name="T8" fmla="*/ 25 w 47"/>
                  <a:gd name="T9" fmla="*/ 9 h 40"/>
                  <a:gd name="T10" fmla="*/ 47 w 47"/>
                  <a:gd name="T1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0">
                    <a:moveTo>
                      <a:pt x="47" y="2"/>
                    </a:moveTo>
                    <a:cubicBezTo>
                      <a:pt x="31" y="4"/>
                      <a:pt x="23" y="14"/>
                      <a:pt x="15" y="24"/>
                    </a:cubicBezTo>
                    <a:cubicBezTo>
                      <a:pt x="10" y="30"/>
                      <a:pt x="6" y="35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8" y="29"/>
                      <a:pt x="16" y="18"/>
                      <a:pt x="25" y="9"/>
                    </a:cubicBezTo>
                    <a:cubicBezTo>
                      <a:pt x="31" y="1"/>
                      <a:pt x="37" y="0"/>
                      <a:pt x="4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7"/>
              <p:cNvSpPr/>
              <p:nvPr/>
            </p:nvSpPr>
            <p:spPr bwMode="auto">
              <a:xfrm>
                <a:off x="3002200" y="5089788"/>
                <a:ext cx="173038" cy="150813"/>
              </a:xfrm>
              <a:custGeom>
                <a:avLst/>
                <a:gdLst>
                  <a:gd name="T0" fmla="*/ 46 w 46"/>
                  <a:gd name="T1" fmla="*/ 40 h 40"/>
                  <a:gd name="T2" fmla="*/ 31 w 46"/>
                  <a:gd name="T3" fmla="*/ 24 h 40"/>
                  <a:gd name="T4" fmla="*/ 22 w 46"/>
                  <a:gd name="T5" fmla="*/ 13 h 40"/>
                  <a:gd name="T6" fmla="*/ 0 w 46"/>
                  <a:gd name="T7" fmla="*/ 2 h 40"/>
                  <a:gd name="T8" fmla="*/ 20 w 46"/>
                  <a:gd name="T9" fmla="*/ 8 h 40"/>
                  <a:gd name="T10" fmla="*/ 36 w 46"/>
                  <a:gd name="T11" fmla="*/ 26 h 40"/>
                  <a:gd name="T12" fmla="*/ 46 w 46"/>
                  <a:gd name="T13" fmla="*/ 39 h 40"/>
                  <a:gd name="T14" fmla="*/ 46 w 46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0">
                    <a:moveTo>
                      <a:pt x="46" y="40"/>
                    </a:moveTo>
                    <a:cubicBezTo>
                      <a:pt x="41" y="35"/>
                      <a:pt x="36" y="29"/>
                      <a:pt x="31" y="24"/>
                    </a:cubicBezTo>
                    <a:cubicBezTo>
                      <a:pt x="28" y="20"/>
                      <a:pt x="25" y="16"/>
                      <a:pt x="22" y="13"/>
                    </a:cubicBezTo>
                    <a:cubicBezTo>
                      <a:pt x="16" y="7"/>
                      <a:pt x="9" y="3"/>
                      <a:pt x="0" y="2"/>
                    </a:cubicBezTo>
                    <a:cubicBezTo>
                      <a:pt x="8" y="0"/>
                      <a:pt x="15" y="2"/>
                      <a:pt x="20" y="8"/>
                    </a:cubicBezTo>
                    <a:cubicBezTo>
                      <a:pt x="26" y="14"/>
                      <a:pt x="31" y="20"/>
                      <a:pt x="36" y="26"/>
                    </a:cubicBezTo>
                    <a:cubicBezTo>
                      <a:pt x="39" y="31"/>
                      <a:pt x="43" y="35"/>
                      <a:pt x="46" y="39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8"/>
              <p:cNvSpPr/>
              <p:nvPr/>
            </p:nvSpPr>
            <p:spPr bwMode="auto">
              <a:xfrm>
                <a:off x="3892788" y="5105663"/>
                <a:ext cx="192088" cy="93663"/>
              </a:xfrm>
              <a:custGeom>
                <a:avLst/>
                <a:gdLst>
                  <a:gd name="T0" fmla="*/ 0 w 51"/>
                  <a:gd name="T1" fmla="*/ 25 h 25"/>
                  <a:gd name="T2" fmla="*/ 7 w 51"/>
                  <a:gd name="T3" fmla="*/ 11 h 25"/>
                  <a:gd name="T4" fmla="*/ 34 w 51"/>
                  <a:gd name="T5" fmla="*/ 1 h 25"/>
                  <a:gd name="T6" fmla="*/ 51 w 51"/>
                  <a:gd name="T7" fmla="*/ 1 h 25"/>
                  <a:gd name="T8" fmla="*/ 33 w 51"/>
                  <a:gd name="T9" fmla="*/ 4 h 25"/>
                  <a:gd name="T10" fmla="*/ 16 w 51"/>
                  <a:gd name="T11" fmla="*/ 9 h 25"/>
                  <a:gd name="T12" fmla="*/ 0 w 51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5">
                    <a:moveTo>
                      <a:pt x="0" y="25"/>
                    </a:moveTo>
                    <a:cubicBezTo>
                      <a:pt x="0" y="19"/>
                      <a:pt x="3" y="15"/>
                      <a:pt x="7" y="11"/>
                    </a:cubicBezTo>
                    <a:cubicBezTo>
                      <a:pt x="15" y="5"/>
                      <a:pt x="25" y="3"/>
                      <a:pt x="34" y="1"/>
                    </a:cubicBezTo>
                    <a:cubicBezTo>
                      <a:pt x="40" y="1"/>
                      <a:pt x="45" y="0"/>
                      <a:pt x="51" y="1"/>
                    </a:cubicBezTo>
                    <a:cubicBezTo>
                      <a:pt x="45" y="2"/>
                      <a:pt x="39" y="3"/>
                      <a:pt x="33" y="4"/>
                    </a:cubicBezTo>
                    <a:cubicBezTo>
                      <a:pt x="27" y="5"/>
                      <a:pt x="22" y="7"/>
                      <a:pt x="16" y="9"/>
                    </a:cubicBezTo>
                    <a:cubicBezTo>
                      <a:pt x="9" y="12"/>
                      <a:pt x="4" y="17"/>
                      <a:pt x="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9"/>
              <p:cNvSpPr/>
              <p:nvPr/>
            </p:nvSpPr>
            <p:spPr bwMode="auto">
              <a:xfrm>
                <a:off x="3321288" y="5105663"/>
                <a:ext cx="188913" cy="93663"/>
              </a:xfrm>
              <a:custGeom>
                <a:avLst/>
                <a:gdLst>
                  <a:gd name="T0" fmla="*/ 0 w 50"/>
                  <a:gd name="T1" fmla="*/ 1 h 25"/>
                  <a:gd name="T2" fmla="*/ 37 w 50"/>
                  <a:gd name="T3" fmla="*/ 7 h 25"/>
                  <a:gd name="T4" fmla="*/ 50 w 50"/>
                  <a:gd name="T5" fmla="*/ 25 h 25"/>
                  <a:gd name="T6" fmla="*/ 12 w 50"/>
                  <a:gd name="T7" fmla="*/ 3 h 25"/>
                  <a:gd name="T8" fmla="*/ 0 w 5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0" y="1"/>
                    </a:moveTo>
                    <a:cubicBezTo>
                      <a:pt x="13" y="0"/>
                      <a:pt x="25" y="1"/>
                      <a:pt x="37" y="7"/>
                    </a:cubicBezTo>
                    <a:cubicBezTo>
                      <a:pt x="44" y="11"/>
                      <a:pt x="50" y="16"/>
                      <a:pt x="50" y="25"/>
                    </a:cubicBezTo>
                    <a:cubicBezTo>
                      <a:pt x="43" y="8"/>
                      <a:pt x="28" y="6"/>
                      <a:pt x="12" y="3"/>
                    </a:cubicBezTo>
                    <a:cubicBezTo>
                      <a:pt x="8" y="2"/>
                      <a:pt x="4" y="2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0"/>
              <p:cNvSpPr/>
              <p:nvPr/>
            </p:nvSpPr>
            <p:spPr bwMode="auto">
              <a:xfrm>
                <a:off x="3757850" y="5380301"/>
                <a:ext cx="57150" cy="68263"/>
              </a:xfrm>
              <a:custGeom>
                <a:avLst/>
                <a:gdLst>
                  <a:gd name="T0" fmla="*/ 15 w 15"/>
                  <a:gd name="T1" fmla="*/ 4 h 18"/>
                  <a:gd name="T2" fmla="*/ 5 w 15"/>
                  <a:gd name="T3" fmla="*/ 5 h 18"/>
                  <a:gd name="T4" fmla="*/ 3 w 15"/>
                  <a:gd name="T5" fmla="*/ 11 h 18"/>
                  <a:gd name="T6" fmla="*/ 8 w 15"/>
                  <a:gd name="T7" fmla="*/ 16 h 18"/>
                  <a:gd name="T8" fmla="*/ 13 w 15"/>
                  <a:gd name="T9" fmla="*/ 11 h 18"/>
                  <a:gd name="T10" fmla="*/ 13 w 15"/>
                  <a:gd name="T11" fmla="*/ 10 h 18"/>
                  <a:gd name="T12" fmla="*/ 15 w 15"/>
                  <a:gd name="T13" fmla="*/ 11 h 18"/>
                  <a:gd name="T14" fmla="*/ 11 w 15"/>
                  <a:gd name="T15" fmla="*/ 17 h 18"/>
                  <a:gd name="T16" fmla="*/ 4 w 15"/>
                  <a:gd name="T17" fmla="*/ 16 h 18"/>
                  <a:gd name="T18" fmla="*/ 0 w 15"/>
                  <a:gd name="T19" fmla="*/ 9 h 18"/>
                  <a:gd name="T20" fmla="*/ 15 w 15"/>
                  <a:gd name="T21" fmla="*/ 4 h 18"/>
                  <a:gd name="T22" fmla="*/ 15 w 15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8">
                    <a:moveTo>
                      <a:pt x="15" y="4"/>
                    </a:moveTo>
                    <a:cubicBezTo>
                      <a:pt x="12" y="4"/>
                      <a:pt x="8" y="4"/>
                      <a:pt x="5" y="5"/>
                    </a:cubicBezTo>
                    <a:cubicBezTo>
                      <a:pt x="4" y="6"/>
                      <a:pt x="2" y="10"/>
                      <a:pt x="3" y="11"/>
                    </a:cubicBezTo>
                    <a:cubicBezTo>
                      <a:pt x="3" y="13"/>
                      <a:pt x="6" y="16"/>
                      <a:pt x="8" y="16"/>
                    </a:cubicBezTo>
                    <a:cubicBezTo>
                      <a:pt x="9" y="16"/>
                      <a:pt x="11" y="13"/>
                      <a:pt x="13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4" y="10"/>
                      <a:pt x="14" y="11"/>
                      <a:pt x="15" y="11"/>
                    </a:cubicBezTo>
                    <a:cubicBezTo>
                      <a:pt x="13" y="13"/>
                      <a:pt x="13" y="16"/>
                      <a:pt x="11" y="17"/>
                    </a:cubicBezTo>
                    <a:cubicBezTo>
                      <a:pt x="9" y="18"/>
                      <a:pt x="5" y="18"/>
                      <a:pt x="4" y="16"/>
                    </a:cubicBezTo>
                    <a:cubicBezTo>
                      <a:pt x="2" y="15"/>
                      <a:pt x="0" y="11"/>
                      <a:pt x="0" y="9"/>
                    </a:cubicBezTo>
                    <a:cubicBezTo>
                      <a:pt x="1" y="2"/>
                      <a:pt x="9" y="0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1"/>
              <p:cNvSpPr/>
              <p:nvPr/>
            </p:nvSpPr>
            <p:spPr bwMode="auto">
              <a:xfrm>
                <a:off x="3321288" y="5283463"/>
                <a:ext cx="46038" cy="30163"/>
              </a:xfrm>
              <a:custGeom>
                <a:avLst/>
                <a:gdLst>
                  <a:gd name="T0" fmla="*/ 2 w 12"/>
                  <a:gd name="T1" fmla="*/ 2 h 8"/>
                  <a:gd name="T2" fmla="*/ 5 w 12"/>
                  <a:gd name="T3" fmla="*/ 6 h 8"/>
                  <a:gd name="T4" fmla="*/ 10 w 12"/>
                  <a:gd name="T5" fmla="*/ 5 h 8"/>
                  <a:gd name="T6" fmla="*/ 10 w 12"/>
                  <a:gd name="T7" fmla="*/ 3 h 8"/>
                  <a:gd name="T8" fmla="*/ 4 w 12"/>
                  <a:gd name="T9" fmla="*/ 4 h 8"/>
                  <a:gd name="T10" fmla="*/ 6 w 12"/>
                  <a:gd name="T11" fmla="*/ 0 h 8"/>
                  <a:gd name="T12" fmla="*/ 10 w 12"/>
                  <a:gd name="T13" fmla="*/ 1 h 8"/>
                  <a:gd name="T14" fmla="*/ 12 w 12"/>
                  <a:gd name="T15" fmla="*/ 5 h 8"/>
                  <a:gd name="T16" fmla="*/ 5 w 12"/>
                  <a:gd name="T17" fmla="*/ 7 h 8"/>
                  <a:gd name="T18" fmla="*/ 2 w 12"/>
                  <a:gd name="T19" fmla="*/ 2 h 8"/>
                  <a:gd name="T20" fmla="*/ 2 w 12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8">
                    <a:moveTo>
                      <a:pt x="2" y="2"/>
                    </a:moveTo>
                    <a:cubicBezTo>
                      <a:pt x="3" y="4"/>
                      <a:pt x="4" y="6"/>
                      <a:pt x="5" y="6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8" y="3"/>
                      <a:pt x="7" y="4"/>
                      <a:pt x="4" y="4"/>
                    </a:cubicBezTo>
                    <a:cubicBezTo>
                      <a:pt x="5" y="2"/>
                      <a:pt x="5" y="1"/>
                      <a:pt x="6" y="0"/>
                    </a:cubicBezTo>
                    <a:cubicBezTo>
                      <a:pt x="7" y="0"/>
                      <a:pt x="10" y="0"/>
                      <a:pt x="10" y="1"/>
                    </a:cubicBezTo>
                    <a:cubicBezTo>
                      <a:pt x="11" y="2"/>
                      <a:pt x="12" y="5"/>
                      <a:pt x="12" y="5"/>
                    </a:cubicBezTo>
                    <a:cubicBezTo>
                      <a:pt x="10" y="7"/>
                      <a:pt x="7" y="8"/>
                      <a:pt x="5" y="7"/>
                    </a:cubicBezTo>
                    <a:cubicBezTo>
                      <a:pt x="3" y="7"/>
                      <a:pt x="0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2"/>
              <p:cNvSpPr/>
              <p:nvPr/>
            </p:nvSpPr>
            <p:spPr bwMode="auto">
              <a:xfrm>
                <a:off x="4032488" y="5278701"/>
                <a:ext cx="41275" cy="34925"/>
              </a:xfrm>
              <a:custGeom>
                <a:avLst/>
                <a:gdLst>
                  <a:gd name="T0" fmla="*/ 11 w 11"/>
                  <a:gd name="T1" fmla="*/ 5 h 9"/>
                  <a:gd name="T2" fmla="*/ 6 w 11"/>
                  <a:gd name="T3" fmla="*/ 9 h 9"/>
                  <a:gd name="T4" fmla="*/ 1 w 11"/>
                  <a:gd name="T5" fmla="*/ 6 h 9"/>
                  <a:gd name="T6" fmla="*/ 2 w 11"/>
                  <a:gd name="T7" fmla="*/ 2 h 9"/>
                  <a:gd name="T8" fmla="*/ 6 w 11"/>
                  <a:gd name="T9" fmla="*/ 1 h 9"/>
                  <a:gd name="T10" fmla="*/ 9 w 11"/>
                  <a:gd name="T11" fmla="*/ 5 h 9"/>
                  <a:gd name="T12" fmla="*/ 7 w 11"/>
                  <a:gd name="T13" fmla="*/ 5 h 9"/>
                  <a:gd name="T14" fmla="*/ 3 w 11"/>
                  <a:gd name="T15" fmla="*/ 4 h 9"/>
                  <a:gd name="T16" fmla="*/ 3 w 11"/>
                  <a:gd name="T17" fmla="*/ 6 h 9"/>
                  <a:gd name="T18" fmla="*/ 7 w 11"/>
                  <a:gd name="T19" fmla="*/ 8 h 9"/>
                  <a:gd name="T20" fmla="*/ 11 w 11"/>
                  <a:gd name="T21" fmla="*/ 5 h 9"/>
                  <a:gd name="T22" fmla="*/ 11 w 11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11" y="5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5" y="9"/>
                      <a:pt x="2" y="7"/>
                      <a:pt x="1" y="6"/>
                    </a:cubicBezTo>
                    <a:cubicBezTo>
                      <a:pt x="0" y="6"/>
                      <a:pt x="1" y="3"/>
                      <a:pt x="2" y="2"/>
                    </a:cubicBezTo>
                    <a:cubicBezTo>
                      <a:pt x="3" y="1"/>
                      <a:pt x="5" y="0"/>
                      <a:pt x="6" y="1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4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7"/>
                      <a:pt x="6" y="8"/>
                      <a:pt x="7" y="8"/>
                    </a:cubicBezTo>
                    <a:cubicBezTo>
                      <a:pt x="9" y="7"/>
                      <a:pt x="10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3"/>
              <p:cNvSpPr/>
              <p:nvPr/>
            </p:nvSpPr>
            <p:spPr bwMode="auto">
              <a:xfrm>
                <a:off x="3291125" y="5253301"/>
                <a:ext cx="33338" cy="33338"/>
              </a:xfrm>
              <a:custGeom>
                <a:avLst/>
                <a:gdLst>
                  <a:gd name="T0" fmla="*/ 8 w 9"/>
                  <a:gd name="T1" fmla="*/ 5 h 9"/>
                  <a:gd name="T2" fmla="*/ 3 w 9"/>
                  <a:gd name="T3" fmla="*/ 4 h 9"/>
                  <a:gd name="T4" fmla="*/ 3 w 9"/>
                  <a:gd name="T5" fmla="*/ 8 h 9"/>
                  <a:gd name="T6" fmla="*/ 5 w 9"/>
                  <a:gd name="T7" fmla="*/ 8 h 9"/>
                  <a:gd name="T8" fmla="*/ 5 w 9"/>
                  <a:gd name="T9" fmla="*/ 4 h 9"/>
                  <a:gd name="T10" fmla="*/ 6 w 9"/>
                  <a:gd name="T11" fmla="*/ 5 h 9"/>
                  <a:gd name="T12" fmla="*/ 6 w 9"/>
                  <a:gd name="T13" fmla="*/ 8 h 9"/>
                  <a:gd name="T14" fmla="*/ 2 w 9"/>
                  <a:gd name="T15" fmla="*/ 9 h 9"/>
                  <a:gd name="T16" fmla="*/ 0 w 9"/>
                  <a:gd name="T17" fmla="*/ 6 h 9"/>
                  <a:gd name="T18" fmla="*/ 3 w 9"/>
                  <a:gd name="T19" fmla="*/ 1 h 9"/>
                  <a:gd name="T20" fmla="*/ 9 w 9"/>
                  <a:gd name="T21" fmla="*/ 4 h 9"/>
                  <a:gd name="T22" fmla="*/ 8 w 9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5"/>
                    </a:moveTo>
                    <a:cubicBezTo>
                      <a:pt x="6" y="3"/>
                      <a:pt x="5" y="1"/>
                      <a:pt x="3" y="4"/>
                    </a:cubicBezTo>
                    <a:cubicBezTo>
                      <a:pt x="2" y="5"/>
                      <a:pt x="3" y="7"/>
                      <a:pt x="3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5" y="7"/>
                      <a:pt x="5" y="6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6"/>
                      <a:pt x="7" y="7"/>
                      <a:pt x="6" y="8"/>
                    </a:cubicBezTo>
                    <a:cubicBezTo>
                      <a:pt x="5" y="9"/>
                      <a:pt x="4" y="9"/>
                      <a:pt x="2" y="9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6" y="0"/>
                      <a:pt x="8" y="1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46"/>
              <p:cNvSpPr/>
              <p:nvPr/>
            </p:nvSpPr>
            <p:spPr bwMode="auto">
              <a:xfrm>
                <a:off x="3645138" y="5283463"/>
                <a:ext cx="52388" cy="41275"/>
              </a:xfrm>
              <a:custGeom>
                <a:avLst/>
                <a:gdLst>
                  <a:gd name="T0" fmla="*/ 13 w 14"/>
                  <a:gd name="T1" fmla="*/ 3 h 11"/>
                  <a:gd name="T2" fmla="*/ 9 w 14"/>
                  <a:gd name="T3" fmla="*/ 10 h 11"/>
                  <a:gd name="T4" fmla="*/ 2 w 14"/>
                  <a:gd name="T5" fmla="*/ 7 h 11"/>
                  <a:gd name="T6" fmla="*/ 3 w 14"/>
                  <a:gd name="T7" fmla="*/ 0 h 11"/>
                  <a:gd name="T8" fmla="*/ 8 w 14"/>
                  <a:gd name="T9" fmla="*/ 1 h 11"/>
                  <a:gd name="T10" fmla="*/ 7 w 14"/>
                  <a:gd name="T11" fmla="*/ 7 h 11"/>
                  <a:gd name="T12" fmla="*/ 4 w 14"/>
                  <a:gd name="T13" fmla="*/ 6 h 11"/>
                  <a:gd name="T14" fmla="*/ 7 w 14"/>
                  <a:gd name="T15" fmla="*/ 1 h 11"/>
                  <a:gd name="T16" fmla="*/ 4 w 14"/>
                  <a:gd name="T17" fmla="*/ 2 h 11"/>
                  <a:gd name="T18" fmla="*/ 4 w 14"/>
                  <a:gd name="T19" fmla="*/ 7 h 11"/>
                  <a:gd name="T20" fmla="*/ 8 w 14"/>
                  <a:gd name="T21" fmla="*/ 9 h 11"/>
                  <a:gd name="T22" fmla="*/ 13 w 14"/>
                  <a:gd name="T2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3" y="3"/>
                    </a:moveTo>
                    <a:cubicBezTo>
                      <a:pt x="14" y="7"/>
                      <a:pt x="12" y="9"/>
                      <a:pt x="9" y="10"/>
                    </a:cubicBezTo>
                    <a:cubicBezTo>
                      <a:pt x="6" y="11"/>
                      <a:pt x="3" y="10"/>
                      <a:pt x="2" y="7"/>
                    </a:cubicBezTo>
                    <a:cubicBezTo>
                      <a:pt x="0" y="5"/>
                      <a:pt x="0" y="2"/>
                      <a:pt x="3" y="0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8" y="3"/>
                      <a:pt x="7" y="5"/>
                      <a:pt x="7" y="7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5" y="5"/>
                      <a:pt x="6" y="3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4"/>
                      <a:pt x="3" y="6"/>
                      <a:pt x="4" y="7"/>
                    </a:cubicBezTo>
                    <a:cubicBezTo>
                      <a:pt x="5" y="8"/>
                      <a:pt x="7" y="9"/>
                      <a:pt x="8" y="9"/>
                    </a:cubicBezTo>
                    <a:cubicBezTo>
                      <a:pt x="10" y="7"/>
                      <a:pt x="11" y="5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7"/>
              <p:cNvSpPr/>
              <p:nvPr/>
            </p:nvSpPr>
            <p:spPr bwMode="auto">
              <a:xfrm>
                <a:off x="3713400" y="5278698"/>
                <a:ext cx="41275" cy="49213"/>
              </a:xfrm>
              <a:custGeom>
                <a:avLst/>
                <a:gdLst>
                  <a:gd name="T0" fmla="*/ 5 w 11"/>
                  <a:gd name="T1" fmla="*/ 3 h 13"/>
                  <a:gd name="T2" fmla="*/ 8 w 11"/>
                  <a:gd name="T3" fmla="*/ 7 h 13"/>
                  <a:gd name="T4" fmla="*/ 6 w 11"/>
                  <a:gd name="T5" fmla="*/ 8 h 13"/>
                  <a:gd name="T6" fmla="*/ 3 w 11"/>
                  <a:gd name="T7" fmla="*/ 3 h 13"/>
                  <a:gd name="T8" fmla="*/ 6 w 11"/>
                  <a:gd name="T9" fmla="*/ 1 h 13"/>
                  <a:gd name="T10" fmla="*/ 11 w 11"/>
                  <a:gd name="T11" fmla="*/ 4 h 13"/>
                  <a:gd name="T12" fmla="*/ 8 w 11"/>
                  <a:gd name="T13" fmla="*/ 10 h 13"/>
                  <a:gd name="T14" fmla="*/ 0 w 11"/>
                  <a:gd name="T15" fmla="*/ 8 h 13"/>
                  <a:gd name="T16" fmla="*/ 7 w 11"/>
                  <a:gd name="T17" fmla="*/ 9 h 13"/>
                  <a:gd name="T18" fmla="*/ 9 w 11"/>
                  <a:gd name="T19" fmla="*/ 4 h 13"/>
                  <a:gd name="T20" fmla="*/ 6 w 11"/>
                  <a:gd name="T21" fmla="*/ 2 h 13"/>
                  <a:gd name="T22" fmla="*/ 5 w 11"/>
                  <a:gd name="T2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3">
                    <a:moveTo>
                      <a:pt x="5" y="3"/>
                    </a:moveTo>
                    <a:cubicBezTo>
                      <a:pt x="6" y="4"/>
                      <a:pt x="7" y="6"/>
                      <a:pt x="8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6"/>
                      <a:pt x="4" y="5"/>
                      <a:pt x="3" y="3"/>
                    </a:cubicBezTo>
                    <a:cubicBezTo>
                      <a:pt x="3" y="2"/>
                      <a:pt x="5" y="0"/>
                      <a:pt x="6" y="1"/>
                    </a:cubicBezTo>
                    <a:cubicBezTo>
                      <a:pt x="8" y="1"/>
                      <a:pt x="10" y="3"/>
                      <a:pt x="11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6" y="13"/>
                      <a:pt x="2" y="11"/>
                      <a:pt x="0" y="8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8" y="9"/>
                      <a:pt x="9" y="6"/>
                      <a:pt x="9" y="4"/>
                    </a:cubicBezTo>
                    <a:cubicBezTo>
                      <a:pt x="9" y="3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48"/>
              <p:cNvSpPr/>
              <p:nvPr/>
            </p:nvSpPr>
            <p:spPr bwMode="auto">
              <a:xfrm>
                <a:off x="3656250" y="5343788"/>
                <a:ext cx="26988" cy="30163"/>
              </a:xfrm>
              <a:custGeom>
                <a:avLst/>
                <a:gdLst>
                  <a:gd name="T0" fmla="*/ 4 w 7"/>
                  <a:gd name="T1" fmla="*/ 5 h 8"/>
                  <a:gd name="T2" fmla="*/ 5 w 7"/>
                  <a:gd name="T3" fmla="*/ 2 h 8"/>
                  <a:gd name="T4" fmla="*/ 4 w 7"/>
                  <a:gd name="T5" fmla="*/ 2 h 8"/>
                  <a:gd name="T6" fmla="*/ 2 w 7"/>
                  <a:gd name="T7" fmla="*/ 8 h 8"/>
                  <a:gd name="T8" fmla="*/ 1 w 7"/>
                  <a:gd name="T9" fmla="*/ 3 h 8"/>
                  <a:gd name="T10" fmla="*/ 5 w 7"/>
                  <a:gd name="T11" fmla="*/ 1 h 8"/>
                  <a:gd name="T12" fmla="*/ 7 w 7"/>
                  <a:gd name="T13" fmla="*/ 4 h 8"/>
                  <a:gd name="T14" fmla="*/ 4 w 7"/>
                  <a:gd name="T15" fmla="*/ 6 h 8"/>
                  <a:gd name="T16" fmla="*/ 4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4" y="5"/>
                    </a:move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4"/>
                      <a:pt x="3" y="6"/>
                      <a:pt x="2" y="8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2"/>
                      <a:pt x="4" y="1"/>
                      <a:pt x="5" y="1"/>
                    </a:cubicBezTo>
                    <a:cubicBezTo>
                      <a:pt x="6" y="0"/>
                      <a:pt x="7" y="3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49"/>
              <p:cNvSpPr/>
              <p:nvPr/>
            </p:nvSpPr>
            <p:spPr bwMode="auto">
              <a:xfrm>
                <a:off x="3719750" y="5346963"/>
                <a:ext cx="30163" cy="30163"/>
              </a:xfrm>
              <a:custGeom>
                <a:avLst/>
                <a:gdLst>
                  <a:gd name="T0" fmla="*/ 2 w 8"/>
                  <a:gd name="T1" fmla="*/ 8 h 8"/>
                  <a:gd name="T2" fmla="*/ 1 w 8"/>
                  <a:gd name="T3" fmla="*/ 0 h 8"/>
                  <a:gd name="T4" fmla="*/ 4 w 8"/>
                  <a:gd name="T5" fmla="*/ 5 h 8"/>
                  <a:gd name="T6" fmla="*/ 0 w 8"/>
                  <a:gd name="T7" fmla="*/ 3 h 8"/>
                  <a:gd name="T8" fmla="*/ 1 w 8"/>
                  <a:gd name="T9" fmla="*/ 0 h 8"/>
                  <a:gd name="T10" fmla="*/ 6 w 8"/>
                  <a:gd name="T11" fmla="*/ 1 h 8"/>
                  <a:gd name="T12" fmla="*/ 2 w 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5" y="5"/>
                      <a:pt x="7" y="2"/>
                      <a:pt x="1" y="0"/>
                    </a:cubicBezTo>
                    <a:cubicBezTo>
                      <a:pt x="2" y="2"/>
                      <a:pt x="2" y="3"/>
                      <a:pt x="4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4"/>
                      <a:pt x="6" y="6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58"/>
              <p:cNvSpPr/>
              <p:nvPr/>
            </p:nvSpPr>
            <p:spPr bwMode="auto">
              <a:xfrm>
                <a:off x="3900725" y="5313626"/>
                <a:ext cx="33338" cy="30163"/>
              </a:xfrm>
              <a:custGeom>
                <a:avLst/>
                <a:gdLst>
                  <a:gd name="T0" fmla="*/ 2 w 9"/>
                  <a:gd name="T1" fmla="*/ 0 h 8"/>
                  <a:gd name="T2" fmla="*/ 6 w 9"/>
                  <a:gd name="T3" fmla="*/ 2 h 8"/>
                  <a:gd name="T4" fmla="*/ 9 w 9"/>
                  <a:gd name="T5" fmla="*/ 1 h 8"/>
                  <a:gd name="T6" fmla="*/ 4 w 9"/>
                  <a:gd name="T7" fmla="*/ 6 h 8"/>
                  <a:gd name="T8" fmla="*/ 2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2" y="0"/>
                    </a:moveTo>
                    <a:cubicBezTo>
                      <a:pt x="2" y="2"/>
                      <a:pt x="3" y="4"/>
                      <a:pt x="6" y="2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3"/>
                      <a:pt x="8" y="8"/>
                      <a:pt x="4" y="6"/>
                    </a:cubicBezTo>
                    <a:cubicBezTo>
                      <a:pt x="1" y="5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3" name="Freeform 21"/>
            <p:cNvSpPr>
              <a:spLocks noEditPoints="1"/>
            </p:cNvSpPr>
            <p:nvPr/>
          </p:nvSpPr>
          <p:spPr bwMode="auto">
            <a:xfrm>
              <a:off x="9250465" y="2430641"/>
              <a:ext cx="1021449" cy="1050445"/>
            </a:xfrm>
            <a:custGeom>
              <a:avLst/>
              <a:gdLst>
                <a:gd name="T0" fmla="*/ 126 w 134"/>
                <a:gd name="T1" fmla="*/ 0 h 138"/>
                <a:gd name="T2" fmla="*/ 134 w 134"/>
                <a:gd name="T3" fmla="*/ 7 h 138"/>
                <a:gd name="T4" fmla="*/ 133 w 134"/>
                <a:gd name="T5" fmla="*/ 11 h 138"/>
                <a:gd name="T6" fmla="*/ 120 w 134"/>
                <a:gd name="T7" fmla="*/ 24 h 138"/>
                <a:gd name="T8" fmla="*/ 119 w 134"/>
                <a:gd name="T9" fmla="*/ 23 h 138"/>
                <a:gd name="T10" fmla="*/ 96 w 134"/>
                <a:gd name="T11" fmla="*/ 47 h 138"/>
                <a:gd name="T12" fmla="*/ 102 w 134"/>
                <a:gd name="T13" fmla="*/ 61 h 138"/>
                <a:gd name="T14" fmla="*/ 90 w 134"/>
                <a:gd name="T15" fmla="*/ 74 h 138"/>
                <a:gd name="T16" fmla="*/ 77 w 134"/>
                <a:gd name="T17" fmla="*/ 103 h 138"/>
                <a:gd name="T18" fmla="*/ 34 w 134"/>
                <a:gd name="T19" fmla="*/ 62 h 138"/>
                <a:gd name="T20" fmla="*/ 62 w 134"/>
                <a:gd name="T21" fmla="*/ 47 h 138"/>
                <a:gd name="T22" fmla="*/ 76 w 134"/>
                <a:gd name="T23" fmla="*/ 35 h 138"/>
                <a:gd name="T24" fmla="*/ 85 w 134"/>
                <a:gd name="T25" fmla="*/ 38 h 138"/>
                <a:gd name="T26" fmla="*/ 72 w 134"/>
                <a:gd name="T27" fmla="*/ 54 h 138"/>
                <a:gd name="T28" fmla="*/ 73 w 134"/>
                <a:gd name="T29" fmla="*/ 55 h 138"/>
                <a:gd name="T30" fmla="*/ 89 w 134"/>
                <a:gd name="T31" fmla="*/ 40 h 138"/>
                <a:gd name="T32" fmla="*/ 89 w 134"/>
                <a:gd name="T33" fmla="*/ 40 h 138"/>
                <a:gd name="T34" fmla="*/ 112 w 134"/>
                <a:gd name="T35" fmla="*/ 17 h 138"/>
                <a:gd name="T36" fmla="*/ 111 w 134"/>
                <a:gd name="T37" fmla="*/ 15 h 138"/>
                <a:gd name="T38" fmla="*/ 123 w 134"/>
                <a:gd name="T39" fmla="*/ 1 h 138"/>
                <a:gd name="T40" fmla="*/ 126 w 134"/>
                <a:gd name="T41" fmla="*/ 0 h 138"/>
                <a:gd name="T42" fmla="*/ 43 w 134"/>
                <a:gd name="T43" fmla="*/ 77 h 138"/>
                <a:gd name="T44" fmla="*/ 39 w 134"/>
                <a:gd name="T45" fmla="*/ 80 h 138"/>
                <a:gd name="T46" fmla="*/ 59 w 134"/>
                <a:gd name="T47" fmla="*/ 99 h 138"/>
                <a:gd name="T48" fmla="*/ 63 w 134"/>
                <a:gd name="T49" fmla="*/ 95 h 138"/>
                <a:gd name="T50" fmla="*/ 43 w 134"/>
                <a:gd name="T51" fmla="*/ 77 h 138"/>
                <a:gd name="T52" fmla="*/ 72 w 134"/>
                <a:gd name="T53" fmla="*/ 65 h 138"/>
                <a:gd name="T54" fmla="*/ 64 w 134"/>
                <a:gd name="T55" fmla="*/ 62 h 138"/>
                <a:gd name="T56" fmla="*/ 56 w 134"/>
                <a:gd name="T57" fmla="*/ 65 h 138"/>
                <a:gd name="T58" fmla="*/ 53 w 134"/>
                <a:gd name="T59" fmla="*/ 73 h 138"/>
                <a:gd name="T60" fmla="*/ 57 w 134"/>
                <a:gd name="T61" fmla="*/ 81 h 138"/>
                <a:gd name="T62" fmla="*/ 64 w 134"/>
                <a:gd name="T63" fmla="*/ 84 h 138"/>
                <a:gd name="T64" fmla="*/ 72 w 134"/>
                <a:gd name="T65" fmla="*/ 80 h 138"/>
                <a:gd name="T66" fmla="*/ 75 w 134"/>
                <a:gd name="T67" fmla="*/ 73 h 138"/>
                <a:gd name="T68" fmla="*/ 72 w 134"/>
                <a:gd name="T69" fmla="*/ 65 h 138"/>
                <a:gd name="T70" fmla="*/ 71 w 134"/>
                <a:gd name="T71" fmla="*/ 73 h 138"/>
                <a:gd name="T72" fmla="*/ 69 w 134"/>
                <a:gd name="T73" fmla="*/ 68 h 138"/>
                <a:gd name="T74" fmla="*/ 64 w 134"/>
                <a:gd name="T75" fmla="*/ 66 h 138"/>
                <a:gd name="T76" fmla="*/ 59 w 134"/>
                <a:gd name="T77" fmla="*/ 68 h 138"/>
                <a:gd name="T78" fmla="*/ 57 w 134"/>
                <a:gd name="T79" fmla="*/ 73 h 138"/>
                <a:gd name="T80" fmla="*/ 59 w 134"/>
                <a:gd name="T81" fmla="*/ 78 h 138"/>
                <a:gd name="T82" fmla="*/ 64 w 134"/>
                <a:gd name="T83" fmla="*/ 80 h 138"/>
                <a:gd name="T84" fmla="*/ 69 w 134"/>
                <a:gd name="T85" fmla="*/ 78 h 138"/>
                <a:gd name="T86" fmla="*/ 71 w 134"/>
                <a:gd name="T87" fmla="*/ 7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38">
                  <a:moveTo>
                    <a:pt x="126" y="0"/>
                  </a:moveTo>
                  <a:cubicBezTo>
                    <a:pt x="134" y="7"/>
                    <a:pt x="134" y="7"/>
                    <a:pt x="134" y="7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100" y="52"/>
                    <a:pt x="102" y="57"/>
                    <a:pt x="102" y="61"/>
                  </a:cubicBezTo>
                  <a:cubicBezTo>
                    <a:pt x="101" y="66"/>
                    <a:pt x="95" y="72"/>
                    <a:pt x="90" y="74"/>
                  </a:cubicBezTo>
                  <a:cubicBezTo>
                    <a:pt x="77" y="80"/>
                    <a:pt x="86" y="89"/>
                    <a:pt x="77" y="103"/>
                  </a:cubicBezTo>
                  <a:cubicBezTo>
                    <a:pt x="56" y="138"/>
                    <a:pt x="0" y="85"/>
                    <a:pt x="34" y="62"/>
                  </a:cubicBezTo>
                  <a:cubicBezTo>
                    <a:pt x="48" y="53"/>
                    <a:pt x="57" y="61"/>
                    <a:pt x="62" y="47"/>
                  </a:cubicBezTo>
                  <a:cubicBezTo>
                    <a:pt x="65" y="41"/>
                    <a:pt x="69" y="35"/>
                    <a:pt x="76" y="35"/>
                  </a:cubicBezTo>
                  <a:cubicBezTo>
                    <a:pt x="79" y="35"/>
                    <a:pt x="82" y="36"/>
                    <a:pt x="85" y="38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6" y="0"/>
                    <a:pt x="126" y="0"/>
                    <a:pt x="126" y="0"/>
                  </a:cubicBezTo>
                  <a:close/>
                  <a:moveTo>
                    <a:pt x="43" y="77"/>
                  </a:moveTo>
                  <a:cubicBezTo>
                    <a:pt x="39" y="80"/>
                    <a:pt x="39" y="80"/>
                    <a:pt x="39" y="8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43" y="77"/>
                    <a:pt x="43" y="77"/>
                    <a:pt x="43" y="77"/>
                  </a:cubicBezTo>
                  <a:close/>
                  <a:moveTo>
                    <a:pt x="72" y="65"/>
                  </a:moveTo>
                  <a:cubicBezTo>
                    <a:pt x="70" y="63"/>
                    <a:pt x="67" y="62"/>
                    <a:pt x="64" y="62"/>
                  </a:cubicBezTo>
                  <a:cubicBezTo>
                    <a:pt x="61" y="62"/>
                    <a:pt x="58" y="63"/>
                    <a:pt x="56" y="65"/>
                  </a:cubicBezTo>
                  <a:cubicBezTo>
                    <a:pt x="54" y="67"/>
                    <a:pt x="53" y="70"/>
                    <a:pt x="53" y="73"/>
                  </a:cubicBezTo>
                  <a:cubicBezTo>
                    <a:pt x="53" y="76"/>
                    <a:pt x="54" y="79"/>
                    <a:pt x="57" y="81"/>
                  </a:cubicBezTo>
                  <a:cubicBezTo>
                    <a:pt x="59" y="83"/>
                    <a:pt x="62" y="84"/>
                    <a:pt x="64" y="84"/>
                  </a:cubicBezTo>
                  <a:cubicBezTo>
                    <a:pt x="67" y="84"/>
                    <a:pt x="70" y="83"/>
                    <a:pt x="72" y="80"/>
                  </a:cubicBezTo>
                  <a:cubicBezTo>
                    <a:pt x="74" y="78"/>
                    <a:pt x="75" y="75"/>
                    <a:pt x="75" y="73"/>
                  </a:cubicBezTo>
                  <a:cubicBezTo>
                    <a:pt x="75" y="70"/>
                    <a:pt x="74" y="67"/>
                    <a:pt x="72" y="65"/>
                  </a:cubicBezTo>
                  <a:close/>
                  <a:moveTo>
                    <a:pt x="71" y="73"/>
                  </a:moveTo>
                  <a:cubicBezTo>
                    <a:pt x="71" y="71"/>
                    <a:pt x="71" y="69"/>
                    <a:pt x="69" y="68"/>
                  </a:cubicBezTo>
                  <a:cubicBezTo>
                    <a:pt x="68" y="66"/>
                    <a:pt x="66" y="66"/>
                    <a:pt x="64" y="66"/>
                  </a:cubicBezTo>
                  <a:cubicBezTo>
                    <a:pt x="62" y="66"/>
                    <a:pt x="60" y="66"/>
                    <a:pt x="59" y="68"/>
                  </a:cubicBezTo>
                  <a:cubicBezTo>
                    <a:pt x="58" y="69"/>
                    <a:pt x="57" y="71"/>
                    <a:pt x="57" y="73"/>
                  </a:cubicBezTo>
                  <a:cubicBezTo>
                    <a:pt x="57" y="75"/>
                    <a:pt x="58" y="77"/>
                    <a:pt x="59" y="78"/>
                  </a:cubicBezTo>
                  <a:cubicBezTo>
                    <a:pt x="61" y="79"/>
                    <a:pt x="63" y="80"/>
                    <a:pt x="64" y="80"/>
                  </a:cubicBezTo>
                  <a:cubicBezTo>
                    <a:pt x="66" y="80"/>
                    <a:pt x="68" y="79"/>
                    <a:pt x="69" y="78"/>
                  </a:cubicBezTo>
                  <a:cubicBezTo>
                    <a:pt x="71" y="76"/>
                    <a:pt x="71" y="74"/>
                    <a:pt x="71" y="73"/>
                  </a:cubicBezTo>
                  <a:close/>
                </a:path>
              </a:pathLst>
            </a:custGeom>
            <a:solidFill>
              <a:srgbClr val="434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9160123" y="430627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90" name="淘宝店chenying0907 89"/>
            <p:cNvSpPr/>
            <p:nvPr/>
          </p:nvSpPr>
          <p:spPr>
            <a:xfrm>
              <a:off x="8806203" y="4720562"/>
              <a:ext cx="19184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dirty="0">
                <a:solidFill>
                  <a:srgbClr val="DDCCA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8" name="直接连接符 117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120" name="矩形 119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4539848" y="2220777"/>
            <a:ext cx="3156352" cy="3156352"/>
          </a:xfrm>
          <a:prstGeom prst="ellipse">
            <a:avLst/>
          </a:prstGeom>
          <a:solidFill>
            <a:srgbClr val="A8A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183657709"/>
              </p:ext>
            </p:extLst>
          </p:nvPr>
        </p:nvGraphicFramePr>
        <p:xfrm>
          <a:off x="3341930" y="1979259"/>
          <a:ext cx="5625978" cy="3750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淘宝店chenying0907 29"/>
          <p:cNvGrpSpPr/>
          <p:nvPr/>
        </p:nvGrpSpPr>
        <p:grpSpPr>
          <a:xfrm>
            <a:off x="7638369" y="4100711"/>
            <a:ext cx="2686050" cy="1436173"/>
            <a:chOff x="7638369" y="4100711"/>
            <a:chExt cx="2686050" cy="1436173"/>
          </a:xfrm>
        </p:grpSpPr>
        <p:grpSp>
          <p:nvGrpSpPr>
            <p:cNvPr id="31" name="淘宝店chenying0907 30"/>
            <p:cNvGrpSpPr/>
            <p:nvPr/>
          </p:nvGrpSpPr>
          <p:grpSpPr>
            <a:xfrm flipH="1" flipV="1">
              <a:off x="7638369" y="4349435"/>
              <a:ext cx="2686050" cy="647700"/>
              <a:chOff x="-590550" y="381000"/>
              <a:chExt cx="2686050" cy="64770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447800" y="381000"/>
                <a:ext cx="647700" cy="647700"/>
              </a:xfrm>
              <a:prstGeom prst="line">
                <a:avLst/>
              </a:prstGeom>
              <a:ln w="31750" cap="rnd">
                <a:solidFill>
                  <a:srgbClr val="B8A78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-590550" y="381000"/>
                <a:ext cx="2038350" cy="0"/>
              </a:xfrm>
              <a:prstGeom prst="line">
                <a:avLst/>
              </a:prstGeom>
              <a:ln w="31750" cap="rnd">
                <a:solidFill>
                  <a:srgbClr val="B8A78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 flipH="1">
              <a:off x="8600719" y="4100711"/>
              <a:ext cx="122180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B8A78D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60</a:t>
              </a:r>
              <a:r>
                <a:rPr lang="en-US" altLang="zh-CN" sz="4400" dirty="0" smtClean="0">
                  <a:solidFill>
                    <a:srgbClr val="B8A78D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4400" dirty="0" smtClean="0">
                <a:solidFill>
                  <a:srgbClr val="B8A78D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flipH="1">
              <a:off x="8600719" y="507521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8A78D"/>
                  </a:solidFill>
                  <a:latin typeface="+mj-lt"/>
                  <a:ea typeface="微软雅黑 Light" panose="020B0502040204020203" pitchFamily="34" charset="-122"/>
                </a:rPr>
                <a:t>添加信息</a:t>
              </a:r>
            </a:p>
          </p:txBody>
        </p:sp>
      </p:grpSp>
      <p:sp>
        <p:nvSpPr>
          <p:cNvPr id="36" name="淘宝店chenying0907 35"/>
          <p:cNvSpPr/>
          <p:nvPr/>
        </p:nvSpPr>
        <p:spPr>
          <a:xfrm>
            <a:off x="8600719" y="2676674"/>
            <a:ext cx="2788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</a:t>
            </a:r>
            <a:r>
              <a:rPr lang="zh-CN" altLang="en-US" sz="1400" dirty="0" smtClean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1400" dirty="0">
              <a:solidFill>
                <a:srgbClr val="DDCCA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" name="淘宝店chenying0907 36"/>
          <p:cNvGrpSpPr/>
          <p:nvPr/>
        </p:nvGrpSpPr>
        <p:grpSpPr>
          <a:xfrm>
            <a:off x="1911630" y="1746220"/>
            <a:ext cx="2686050" cy="1554211"/>
            <a:chOff x="1911630" y="1746220"/>
            <a:chExt cx="2686050" cy="1554211"/>
          </a:xfrm>
        </p:grpSpPr>
        <p:grpSp>
          <p:nvGrpSpPr>
            <p:cNvPr id="38" name="淘宝店chenying0907 37"/>
            <p:cNvGrpSpPr/>
            <p:nvPr/>
          </p:nvGrpSpPr>
          <p:grpSpPr>
            <a:xfrm>
              <a:off x="1911630" y="2652731"/>
              <a:ext cx="2686050" cy="647700"/>
              <a:chOff x="-590550" y="381000"/>
              <a:chExt cx="2686050" cy="64770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1447800" y="381000"/>
                <a:ext cx="647700" cy="647700"/>
              </a:xfrm>
              <a:prstGeom prst="line">
                <a:avLst/>
              </a:prstGeom>
              <a:ln w="3175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-590550" y="381000"/>
                <a:ext cx="2038350" cy="0"/>
              </a:xfrm>
              <a:prstGeom prst="line">
                <a:avLst/>
              </a:prstGeom>
              <a:ln w="31750" cap="rnd"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38"/>
            <p:cNvSpPr txBox="1"/>
            <p:nvPr/>
          </p:nvSpPr>
          <p:spPr>
            <a:xfrm>
              <a:off x="2378543" y="1746220"/>
              <a:ext cx="119135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000" dirty="0" smtClean="0">
                  <a:solidFill>
                    <a:schemeClr val="accent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40</a:t>
              </a:r>
              <a:r>
                <a:rPr lang="en-US" altLang="zh-CN" sz="4400" dirty="0" smtClean="0">
                  <a:solidFill>
                    <a:schemeClr val="accent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4400" dirty="0" smtClean="0">
                <a:solidFill>
                  <a:schemeClr val="accent1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154123" y="26527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accent1"/>
                  </a:solidFill>
                  <a:latin typeface="+mj-lt"/>
                  <a:ea typeface="微软雅黑 Light" panose="020B0502040204020203" pitchFamily="34" charset="-122"/>
                </a:rPr>
                <a:t>添加信息</a:t>
              </a:r>
            </a:p>
          </p:txBody>
        </p:sp>
      </p:grpSp>
      <p:sp>
        <p:nvSpPr>
          <p:cNvPr id="43" name="淘宝店chenying0907 42"/>
          <p:cNvSpPr/>
          <p:nvPr/>
        </p:nvSpPr>
        <p:spPr>
          <a:xfrm>
            <a:off x="802673" y="3162089"/>
            <a:ext cx="27672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分钟之内。</a:t>
            </a:r>
          </a:p>
        </p:txBody>
      </p:sp>
      <p:grpSp>
        <p:nvGrpSpPr>
          <p:cNvPr id="53" name="淘宝店chenying0907 52"/>
          <p:cNvGrpSpPr/>
          <p:nvPr/>
        </p:nvGrpSpPr>
        <p:grpSpPr>
          <a:xfrm>
            <a:off x="4957844" y="2743472"/>
            <a:ext cx="2320362" cy="1990684"/>
            <a:chOff x="4957844" y="2743472"/>
            <a:chExt cx="2320362" cy="1990684"/>
          </a:xfrm>
        </p:grpSpPr>
        <p:grpSp>
          <p:nvGrpSpPr>
            <p:cNvPr id="4" name="淘宝店chenying0907 3"/>
            <p:cNvGrpSpPr/>
            <p:nvPr/>
          </p:nvGrpSpPr>
          <p:grpSpPr>
            <a:xfrm>
              <a:off x="4957844" y="3533827"/>
              <a:ext cx="2320362" cy="1200329"/>
              <a:chOff x="145879" y="4406922"/>
              <a:chExt cx="1774070" cy="120032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56373" y="4406922"/>
                <a:ext cx="15530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accent1"/>
                    </a:solidFill>
                    <a:latin typeface="+mj-lt"/>
                    <a:ea typeface="微软雅黑 Light" panose="020B0502040204020203" pitchFamily="34" charset="-122"/>
                  </a:rPr>
                  <a:t>输入关键信息</a:t>
                </a:r>
              </a:p>
            </p:txBody>
          </p:sp>
          <p:sp>
            <p:nvSpPr>
              <p:cNvPr id="29" name="淘宝店chenying0907 28"/>
              <p:cNvSpPr/>
              <p:nvPr/>
            </p:nvSpPr>
            <p:spPr>
              <a:xfrm>
                <a:off x="145879" y="4868587"/>
                <a:ext cx="177407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4346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43464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43464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5627269" y="2743472"/>
              <a:ext cx="893066" cy="643894"/>
            </a:xfrm>
            <a:custGeom>
              <a:avLst/>
              <a:gdLst>
                <a:gd name="T0" fmla="*/ 110 w 153"/>
                <a:gd name="T1" fmla="*/ 94 h 110"/>
                <a:gd name="T2" fmla="*/ 131 w 153"/>
                <a:gd name="T3" fmla="*/ 79 h 110"/>
                <a:gd name="T4" fmla="*/ 120 w 153"/>
                <a:gd name="T5" fmla="*/ 72 h 110"/>
                <a:gd name="T6" fmla="*/ 115 w 153"/>
                <a:gd name="T7" fmla="*/ 67 h 110"/>
                <a:gd name="T8" fmla="*/ 106 w 153"/>
                <a:gd name="T9" fmla="*/ 67 h 110"/>
                <a:gd name="T10" fmla="*/ 101 w 153"/>
                <a:gd name="T11" fmla="*/ 71 h 110"/>
                <a:gd name="T12" fmla="*/ 89 w 153"/>
                <a:gd name="T13" fmla="*/ 77 h 110"/>
                <a:gd name="T14" fmla="*/ 92 w 153"/>
                <a:gd name="T15" fmla="*/ 90 h 110"/>
                <a:gd name="T16" fmla="*/ 92 w 153"/>
                <a:gd name="T17" fmla="*/ 96 h 110"/>
                <a:gd name="T18" fmla="*/ 99 w 153"/>
                <a:gd name="T19" fmla="*/ 103 h 110"/>
                <a:gd name="T20" fmla="*/ 105 w 153"/>
                <a:gd name="T21" fmla="*/ 104 h 110"/>
                <a:gd name="T22" fmla="*/ 118 w 153"/>
                <a:gd name="T23" fmla="*/ 108 h 110"/>
                <a:gd name="T24" fmla="*/ 125 w 153"/>
                <a:gd name="T25" fmla="*/ 97 h 110"/>
                <a:gd name="T26" fmla="*/ 129 w 153"/>
                <a:gd name="T27" fmla="*/ 92 h 110"/>
                <a:gd name="T28" fmla="*/ 129 w 153"/>
                <a:gd name="T29" fmla="*/ 83 h 110"/>
                <a:gd name="T30" fmla="*/ 95 w 153"/>
                <a:gd name="T31" fmla="*/ 87 h 110"/>
                <a:gd name="T32" fmla="*/ 110 w 153"/>
                <a:gd name="T33" fmla="*/ 102 h 110"/>
                <a:gd name="T34" fmla="*/ 109 w 153"/>
                <a:gd name="T35" fmla="*/ 33 h 110"/>
                <a:gd name="T36" fmla="*/ 131 w 153"/>
                <a:gd name="T37" fmla="*/ 33 h 110"/>
                <a:gd name="T38" fmla="*/ 147 w 153"/>
                <a:gd name="T39" fmla="*/ 40 h 110"/>
                <a:gd name="T40" fmla="*/ 153 w 153"/>
                <a:gd name="T41" fmla="*/ 21 h 110"/>
                <a:gd name="T42" fmla="*/ 136 w 153"/>
                <a:gd name="T43" fmla="*/ 11 h 110"/>
                <a:gd name="T44" fmla="*/ 135 w 153"/>
                <a:gd name="T45" fmla="*/ 2 h 110"/>
                <a:gd name="T46" fmla="*/ 115 w 153"/>
                <a:gd name="T47" fmla="*/ 6 h 110"/>
                <a:gd name="T48" fmla="*/ 106 w 153"/>
                <a:gd name="T49" fmla="*/ 7 h 110"/>
                <a:gd name="T50" fmla="*/ 95 w 153"/>
                <a:gd name="T51" fmla="*/ 16 h 110"/>
                <a:gd name="T52" fmla="*/ 94 w 153"/>
                <a:gd name="T53" fmla="*/ 26 h 110"/>
                <a:gd name="T54" fmla="*/ 88 w 153"/>
                <a:gd name="T55" fmla="*/ 45 h 110"/>
                <a:gd name="T56" fmla="*/ 104 w 153"/>
                <a:gd name="T57" fmla="*/ 55 h 110"/>
                <a:gd name="T58" fmla="*/ 106 w 153"/>
                <a:gd name="T59" fmla="*/ 65 h 110"/>
                <a:gd name="T60" fmla="*/ 125 w 153"/>
                <a:gd name="T61" fmla="*/ 60 h 110"/>
                <a:gd name="T62" fmla="*/ 135 w 153"/>
                <a:gd name="T63" fmla="*/ 60 h 110"/>
                <a:gd name="T64" fmla="*/ 145 w 153"/>
                <a:gd name="T65" fmla="*/ 50 h 110"/>
                <a:gd name="T66" fmla="*/ 120 w 153"/>
                <a:gd name="T67" fmla="*/ 56 h 110"/>
                <a:gd name="T68" fmla="*/ 120 w 153"/>
                <a:gd name="T69" fmla="*/ 11 h 110"/>
                <a:gd name="T70" fmla="*/ 120 w 153"/>
                <a:gd name="T71" fmla="*/ 56 h 110"/>
                <a:gd name="T72" fmla="*/ 50 w 153"/>
                <a:gd name="T73" fmla="*/ 76 h 110"/>
                <a:gd name="T74" fmla="*/ 88 w 153"/>
                <a:gd name="T75" fmla="*/ 68 h 110"/>
                <a:gd name="T76" fmla="*/ 99 w 153"/>
                <a:gd name="T77" fmla="*/ 61 h 110"/>
                <a:gd name="T78" fmla="*/ 81 w 153"/>
                <a:gd name="T79" fmla="*/ 39 h 110"/>
                <a:gd name="T80" fmla="*/ 75 w 153"/>
                <a:gd name="T81" fmla="*/ 26 h 110"/>
                <a:gd name="T82" fmla="*/ 56 w 153"/>
                <a:gd name="T83" fmla="*/ 19 h 110"/>
                <a:gd name="T84" fmla="*/ 43 w 153"/>
                <a:gd name="T85" fmla="*/ 23 h 110"/>
                <a:gd name="T86" fmla="*/ 15 w 153"/>
                <a:gd name="T87" fmla="*/ 26 h 110"/>
                <a:gd name="T88" fmla="*/ 11 w 153"/>
                <a:gd name="T89" fmla="*/ 54 h 110"/>
                <a:gd name="T90" fmla="*/ 7 w 153"/>
                <a:gd name="T91" fmla="*/ 68 h 110"/>
                <a:gd name="T92" fmla="*/ 15 w 153"/>
                <a:gd name="T93" fmla="*/ 86 h 110"/>
                <a:gd name="T94" fmla="*/ 27 w 153"/>
                <a:gd name="T95" fmla="*/ 93 h 110"/>
                <a:gd name="T96" fmla="*/ 43 w 153"/>
                <a:gd name="T97" fmla="*/ 104 h 110"/>
                <a:gd name="T98" fmla="*/ 56 w 153"/>
                <a:gd name="T99" fmla="*/ 100 h 110"/>
                <a:gd name="T100" fmla="*/ 84 w 153"/>
                <a:gd name="T101" fmla="*/ 96 h 110"/>
                <a:gd name="T102" fmla="*/ 87 w 153"/>
                <a:gd name="T103" fmla="*/ 71 h 110"/>
                <a:gd name="T104" fmla="*/ 51 w 153"/>
                <a:gd name="T105" fmla="*/ 93 h 110"/>
                <a:gd name="T106" fmla="*/ 50 w 153"/>
                <a:gd name="T107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110">
                  <a:moveTo>
                    <a:pt x="110" y="80"/>
                  </a:moveTo>
                  <a:cubicBezTo>
                    <a:pt x="106" y="80"/>
                    <a:pt x="103" y="83"/>
                    <a:pt x="103" y="87"/>
                  </a:cubicBezTo>
                  <a:cubicBezTo>
                    <a:pt x="103" y="91"/>
                    <a:pt x="106" y="94"/>
                    <a:pt x="110" y="94"/>
                  </a:cubicBezTo>
                  <a:cubicBezTo>
                    <a:pt x="114" y="94"/>
                    <a:pt x="117" y="91"/>
                    <a:pt x="117" y="87"/>
                  </a:cubicBezTo>
                  <a:cubicBezTo>
                    <a:pt x="117" y="83"/>
                    <a:pt x="114" y="80"/>
                    <a:pt x="110" y="80"/>
                  </a:cubicBezTo>
                  <a:close/>
                  <a:moveTo>
                    <a:pt x="131" y="79"/>
                  </a:moveTo>
                  <a:cubicBezTo>
                    <a:pt x="131" y="77"/>
                    <a:pt x="129" y="76"/>
                    <a:pt x="127" y="77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2" y="73"/>
                    <a:pt x="120" y="7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68"/>
                    <a:pt x="121" y="67"/>
                    <a:pt x="119" y="66"/>
                  </a:cubicBezTo>
                  <a:cubicBezTo>
                    <a:pt x="118" y="65"/>
                    <a:pt x="116" y="66"/>
                    <a:pt x="115" y="67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2" y="68"/>
                    <a:pt x="109" y="68"/>
                    <a:pt x="106" y="69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5" y="65"/>
                    <a:pt x="103" y="65"/>
                    <a:pt x="102" y="65"/>
                  </a:cubicBezTo>
                  <a:cubicBezTo>
                    <a:pt x="100" y="66"/>
                    <a:pt x="99" y="67"/>
                    <a:pt x="100" y="69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8" y="72"/>
                    <a:pt x="96" y="74"/>
                    <a:pt x="95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0" y="75"/>
                    <a:pt x="89" y="77"/>
                  </a:cubicBezTo>
                  <a:cubicBezTo>
                    <a:pt x="88" y="79"/>
                    <a:pt x="89" y="80"/>
                    <a:pt x="90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5"/>
                    <a:pt x="91" y="87"/>
                    <a:pt x="92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8" y="91"/>
                    <a:pt x="88" y="93"/>
                    <a:pt x="88" y="95"/>
                  </a:cubicBezTo>
                  <a:cubicBezTo>
                    <a:pt x="89" y="96"/>
                    <a:pt x="90" y="97"/>
                    <a:pt x="92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8"/>
                    <a:pt x="97" y="100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5"/>
                    <a:pt x="98" y="107"/>
                    <a:pt x="100" y="108"/>
                  </a:cubicBezTo>
                  <a:cubicBezTo>
                    <a:pt x="102" y="108"/>
                    <a:pt x="103" y="108"/>
                    <a:pt x="104" y="10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7" y="105"/>
                    <a:pt x="110" y="105"/>
                    <a:pt x="113" y="10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8"/>
                    <a:pt x="116" y="109"/>
                    <a:pt x="118" y="108"/>
                  </a:cubicBezTo>
                  <a:cubicBezTo>
                    <a:pt x="119" y="108"/>
                    <a:pt x="120" y="106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1" y="101"/>
                    <a:pt x="123" y="99"/>
                    <a:pt x="125" y="97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28" y="99"/>
                    <a:pt x="130" y="98"/>
                    <a:pt x="131" y="96"/>
                  </a:cubicBezTo>
                  <a:cubicBezTo>
                    <a:pt x="131" y="95"/>
                    <a:pt x="131" y="93"/>
                    <a:pt x="129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89"/>
                    <a:pt x="128" y="86"/>
                    <a:pt x="128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1" y="82"/>
                    <a:pt x="132" y="81"/>
                    <a:pt x="131" y="79"/>
                  </a:cubicBezTo>
                  <a:close/>
                  <a:moveTo>
                    <a:pt x="110" y="102"/>
                  </a:moveTo>
                  <a:cubicBezTo>
                    <a:pt x="102" y="102"/>
                    <a:pt x="95" y="95"/>
                    <a:pt x="95" y="87"/>
                  </a:cubicBezTo>
                  <a:cubicBezTo>
                    <a:pt x="95" y="79"/>
                    <a:pt x="102" y="72"/>
                    <a:pt x="110" y="72"/>
                  </a:cubicBezTo>
                  <a:cubicBezTo>
                    <a:pt x="118" y="72"/>
                    <a:pt x="125" y="79"/>
                    <a:pt x="125" y="87"/>
                  </a:cubicBezTo>
                  <a:cubicBezTo>
                    <a:pt x="125" y="95"/>
                    <a:pt x="118" y="102"/>
                    <a:pt x="110" y="102"/>
                  </a:cubicBezTo>
                  <a:close/>
                  <a:moveTo>
                    <a:pt x="126" y="24"/>
                  </a:moveTo>
                  <a:cubicBezTo>
                    <a:pt x="124" y="23"/>
                    <a:pt x="122" y="22"/>
                    <a:pt x="120" y="22"/>
                  </a:cubicBezTo>
                  <a:cubicBezTo>
                    <a:pt x="114" y="22"/>
                    <a:pt x="109" y="27"/>
                    <a:pt x="109" y="33"/>
                  </a:cubicBezTo>
                  <a:cubicBezTo>
                    <a:pt x="109" y="37"/>
                    <a:pt x="111" y="40"/>
                    <a:pt x="114" y="42"/>
                  </a:cubicBezTo>
                  <a:cubicBezTo>
                    <a:pt x="116" y="43"/>
                    <a:pt x="118" y="44"/>
                    <a:pt x="120" y="44"/>
                  </a:cubicBezTo>
                  <a:cubicBezTo>
                    <a:pt x="126" y="44"/>
                    <a:pt x="131" y="39"/>
                    <a:pt x="131" y="33"/>
                  </a:cubicBezTo>
                  <a:cubicBezTo>
                    <a:pt x="131" y="29"/>
                    <a:pt x="129" y="26"/>
                    <a:pt x="126" y="24"/>
                  </a:cubicBezTo>
                  <a:close/>
                  <a:moveTo>
                    <a:pt x="149" y="42"/>
                  </a:moveTo>
                  <a:cubicBezTo>
                    <a:pt x="147" y="40"/>
                    <a:pt x="147" y="40"/>
                    <a:pt x="147" y="40"/>
                  </a:cubicBezTo>
                  <a:cubicBezTo>
                    <a:pt x="148" y="37"/>
                    <a:pt x="148" y="32"/>
                    <a:pt x="147" y="2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7"/>
                    <a:pt x="153" y="24"/>
                    <a:pt x="153" y="21"/>
                  </a:cubicBezTo>
                  <a:cubicBezTo>
                    <a:pt x="152" y="19"/>
                    <a:pt x="149" y="18"/>
                    <a:pt x="147" y="19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2" y="16"/>
                    <a:pt x="139" y="13"/>
                    <a:pt x="136" y="11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7" y="5"/>
                    <a:pt x="136" y="3"/>
                  </a:cubicBezTo>
                  <a:cubicBezTo>
                    <a:pt x="136" y="3"/>
                    <a:pt x="135" y="2"/>
                    <a:pt x="135" y="2"/>
                  </a:cubicBezTo>
                  <a:cubicBezTo>
                    <a:pt x="132" y="1"/>
                    <a:pt x="130" y="2"/>
                    <a:pt x="129" y="4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4" y="6"/>
                    <a:pt x="119" y="6"/>
                    <a:pt x="115" y="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1"/>
                    <a:pt x="111" y="0"/>
                    <a:pt x="108" y="1"/>
                  </a:cubicBezTo>
                  <a:cubicBezTo>
                    <a:pt x="106" y="2"/>
                    <a:pt x="105" y="4"/>
                    <a:pt x="106" y="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3" y="11"/>
                    <a:pt x="100" y="14"/>
                    <a:pt x="98" y="18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3" y="15"/>
                    <a:pt x="90" y="16"/>
                    <a:pt x="89" y="19"/>
                  </a:cubicBezTo>
                  <a:cubicBezTo>
                    <a:pt x="88" y="21"/>
                    <a:pt x="89" y="24"/>
                    <a:pt x="91" y="2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30"/>
                    <a:pt x="92" y="34"/>
                    <a:pt x="93" y="38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0"/>
                    <a:pt x="87" y="43"/>
                    <a:pt x="88" y="45"/>
                  </a:cubicBezTo>
                  <a:cubicBezTo>
                    <a:pt x="89" y="47"/>
                    <a:pt x="91" y="49"/>
                    <a:pt x="94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50"/>
                    <a:pt x="101" y="53"/>
                    <a:pt x="104" y="55"/>
                  </a:cubicBezTo>
                  <a:cubicBezTo>
                    <a:pt x="104" y="55"/>
                    <a:pt x="104" y="56"/>
                    <a:pt x="104" y="5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61"/>
                    <a:pt x="103" y="63"/>
                    <a:pt x="106" y="65"/>
                  </a:cubicBezTo>
                  <a:cubicBezTo>
                    <a:pt x="108" y="66"/>
                    <a:pt x="111" y="65"/>
                    <a:pt x="112" y="62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1"/>
                    <a:pt x="121" y="61"/>
                    <a:pt x="125" y="6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5"/>
                    <a:pt x="130" y="67"/>
                    <a:pt x="132" y="66"/>
                  </a:cubicBezTo>
                  <a:cubicBezTo>
                    <a:pt x="134" y="65"/>
                    <a:pt x="136" y="62"/>
                    <a:pt x="135" y="60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7" y="55"/>
                    <a:pt x="140" y="52"/>
                    <a:pt x="143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8" y="51"/>
                    <a:pt x="150" y="50"/>
                    <a:pt x="151" y="48"/>
                  </a:cubicBezTo>
                  <a:cubicBezTo>
                    <a:pt x="152" y="46"/>
                    <a:pt x="151" y="43"/>
                    <a:pt x="149" y="42"/>
                  </a:cubicBezTo>
                  <a:close/>
                  <a:moveTo>
                    <a:pt x="120" y="56"/>
                  </a:moveTo>
                  <a:cubicBezTo>
                    <a:pt x="115" y="56"/>
                    <a:pt x="111" y="54"/>
                    <a:pt x="107" y="51"/>
                  </a:cubicBezTo>
                  <a:cubicBezTo>
                    <a:pt x="101" y="47"/>
                    <a:pt x="98" y="41"/>
                    <a:pt x="98" y="33"/>
                  </a:cubicBezTo>
                  <a:cubicBezTo>
                    <a:pt x="98" y="21"/>
                    <a:pt x="108" y="11"/>
                    <a:pt x="120" y="11"/>
                  </a:cubicBezTo>
                  <a:cubicBezTo>
                    <a:pt x="124" y="11"/>
                    <a:pt x="128" y="12"/>
                    <a:pt x="132" y="14"/>
                  </a:cubicBezTo>
                  <a:cubicBezTo>
                    <a:pt x="138" y="18"/>
                    <a:pt x="143" y="25"/>
                    <a:pt x="143" y="33"/>
                  </a:cubicBezTo>
                  <a:cubicBezTo>
                    <a:pt x="143" y="46"/>
                    <a:pt x="133" y="56"/>
                    <a:pt x="120" y="56"/>
                  </a:cubicBezTo>
                  <a:close/>
                  <a:moveTo>
                    <a:pt x="50" y="46"/>
                  </a:moveTo>
                  <a:cubicBezTo>
                    <a:pt x="41" y="46"/>
                    <a:pt x="34" y="53"/>
                    <a:pt x="34" y="61"/>
                  </a:cubicBezTo>
                  <a:cubicBezTo>
                    <a:pt x="34" y="69"/>
                    <a:pt x="41" y="76"/>
                    <a:pt x="50" y="76"/>
                  </a:cubicBezTo>
                  <a:cubicBezTo>
                    <a:pt x="58" y="76"/>
                    <a:pt x="65" y="69"/>
                    <a:pt x="65" y="61"/>
                  </a:cubicBezTo>
                  <a:cubicBezTo>
                    <a:pt x="65" y="53"/>
                    <a:pt x="58" y="46"/>
                    <a:pt x="50" y="46"/>
                  </a:cubicBezTo>
                  <a:close/>
                  <a:moveTo>
                    <a:pt x="88" y="68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96" y="68"/>
                    <a:pt x="99" y="65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57"/>
                    <a:pt x="96" y="54"/>
                    <a:pt x="92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49"/>
                    <a:pt x="85" y="43"/>
                    <a:pt x="81" y="3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7" y="33"/>
                    <a:pt x="87" y="29"/>
                    <a:pt x="84" y="26"/>
                  </a:cubicBezTo>
                  <a:cubicBezTo>
                    <a:pt x="82" y="24"/>
                    <a:pt x="78" y="24"/>
                    <a:pt x="75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5"/>
                    <a:pt x="53" y="12"/>
                    <a:pt x="50" y="12"/>
                  </a:cubicBezTo>
                  <a:cubicBezTo>
                    <a:pt x="46" y="12"/>
                    <a:pt x="43" y="15"/>
                    <a:pt x="43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7" y="24"/>
                    <a:pt x="32" y="26"/>
                    <a:pt x="27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4"/>
                    <a:pt x="17" y="24"/>
                    <a:pt x="15" y="26"/>
                  </a:cubicBezTo>
                  <a:cubicBezTo>
                    <a:pt x="12" y="29"/>
                    <a:pt x="12" y="33"/>
                    <a:pt x="15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4" y="43"/>
                    <a:pt x="12" y="49"/>
                    <a:pt x="11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74"/>
                    <a:pt x="14" y="79"/>
                    <a:pt x="18" y="8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9"/>
                    <a:pt x="12" y="93"/>
                    <a:pt x="15" y="96"/>
                  </a:cubicBezTo>
                  <a:cubicBezTo>
                    <a:pt x="17" y="98"/>
                    <a:pt x="22" y="98"/>
                    <a:pt x="24" y="96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30" y="95"/>
                    <a:pt x="34" y="97"/>
                    <a:pt x="37" y="98"/>
                  </a:cubicBezTo>
                  <a:cubicBezTo>
                    <a:pt x="39" y="99"/>
                    <a:pt x="41" y="99"/>
                    <a:pt x="43" y="10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7"/>
                    <a:pt x="46" y="110"/>
                    <a:pt x="50" y="110"/>
                  </a:cubicBezTo>
                  <a:cubicBezTo>
                    <a:pt x="53" y="110"/>
                    <a:pt x="56" y="107"/>
                    <a:pt x="56" y="104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62" y="99"/>
                    <a:pt x="67" y="96"/>
                    <a:pt x="72" y="93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8" y="98"/>
                    <a:pt x="82" y="98"/>
                    <a:pt x="84" y="96"/>
                  </a:cubicBezTo>
                  <a:cubicBezTo>
                    <a:pt x="87" y="93"/>
                    <a:pt x="87" y="89"/>
                    <a:pt x="84" y="86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4" y="80"/>
                    <a:pt x="86" y="75"/>
                    <a:pt x="87" y="71"/>
                  </a:cubicBezTo>
                  <a:cubicBezTo>
                    <a:pt x="88" y="70"/>
                    <a:pt x="88" y="69"/>
                    <a:pt x="88" y="68"/>
                  </a:cubicBezTo>
                  <a:close/>
                  <a:moveTo>
                    <a:pt x="75" y="79"/>
                  </a:moveTo>
                  <a:cubicBezTo>
                    <a:pt x="70" y="87"/>
                    <a:pt x="61" y="92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32" y="93"/>
                    <a:pt x="18" y="79"/>
                    <a:pt x="18" y="61"/>
                  </a:cubicBezTo>
                  <a:cubicBezTo>
                    <a:pt x="18" y="44"/>
                    <a:pt x="32" y="29"/>
                    <a:pt x="50" y="29"/>
                  </a:cubicBezTo>
                  <a:cubicBezTo>
                    <a:pt x="67" y="29"/>
                    <a:pt x="81" y="44"/>
                    <a:pt x="81" y="61"/>
                  </a:cubicBezTo>
                  <a:cubicBezTo>
                    <a:pt x="81" y="68"/>
                    <a:pt x="79" y="74"/>
                    <a:pt x="7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lt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6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淘宝店chenying0907 6"/>
          <p:cNvGrpSpPr/>
          <p:nvPr/>
        </p:nvGrpSpPr>
        <p:grpSpPr>
          <a:xfrm>
            <a:off x="756478" y="1349939"/>
            <a:ext cx="2667001" cy="2259264"/>
            <a:chOff x="813628" y="2083468"/>
            <a:chExt cx="2667001" cy="2259264"/>
          </a:xfrm>
        </p:grpSpPr>
        <p:grpSp>
          <p:nvGrpSpPr>
            <p:cNvPr id="8" name="淘宝店chenying0907 7"/>
            <p:cNvGrpSpPr/>
            <p:nvPr/>
          </p:nvGrpSpPr>
          <p:grpSpPr>
            <a:xfrm>
              <a:off x="813628" y="2083468"/>
              <a:ext cx="2667001" cy="2259264"/>
              <a:chOff x="2871178" y="2158978"/>
              <a:chExt cx="3364323" cy="284997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372240" y="2402866"/>
                <a:ext cx="2362200" cy="23622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3" name="图表 12"/>
              <p:cNvGraphicFramePr/>
              <p:nvPr/>
            </p:nvGraphicFramePr>
            <p:xfrm>
              <a:off x="2871178" y="2158978"/>
              <a:ext cx="3364323" cy="284997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9" name="淘宝店chenying0907 8"/>
            <p:cNvGrpSpPr/>
            <p:nvPr/>
          </p:nvGrpSpPr>
          <p:grpSpPr>
            <a:xfrm>
              <a:off x="1433391" y="2499360"/>
              <a:ext cx="1427480" cy="1427480"/>
              <a:chOff x="1433390" y="2499360"/>
              <a:chExt cx="1427480" cy="142748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433390" y="2499360"/>
                <a:ext cx="1427480" cy="1427480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655649" y="2828378"/>
                <a:ext cx="113364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36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%</a:t>
                </a:r>
                <a:endParaRPr lang="zh-CN" altLang="en-US" sz="3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" name="淘宝店chenying0907 13"/>
          <p:cNvGrpSpPr/>
          <p:nvPr/>
        </p:nvGrpSpPr>
        <p:grpSpPr>
          <a:xfrm>
            <a:off x="1259303" y="3902915"/>
            <a:ext cx="1661350" cy="401710"/>
            <a:chOff x="1364923" y="4636444"/>
            <a:chExt cx="1661350" cy="401710"/>
          </a:xfrm>
        </p:grpSpPr>
        <p:sp>
          <p:nvSpPr>
            <p:cNvPr id="15" name="圆角淘宝店chenying0907 14"/>
            <p:cNvSpPr/>
            <p:nvPr/>
          </p:nvSpPr>
          <p:spPr>
            <a:xfrm>
              <a:off x="1364923" y="4636444"/>
              <a:ext cx="1661350" cy="40171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90304" y="4637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  <a:endParaRPr lang="zh-CN" altLang="en-US" sz="20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淘宝店chenying0907 16"/>
          <p:cNvGrpSpPr/>
          <p:nvPr/>
        </p:nvGrpSpPr>
        <p:grpSpPr>
          <a:xfrm>
            <a:off x="3403643" y="1349939"/>
            <a:ext cx="2674620" cy="2265717"/>
            <a:chOff x="3403643" y="1349939"/>
            <a:chExt cx="2674620" cy="2265717"/>
          </a:xfrm>
        </p:grpSpPr>
        <p:grpSp>
          <p:nvGrpSpPr>
            <p:cNvPr id="18" name="淘宝店chenying0907 17"/>
            <p:cNvGrpSpPr/>
            <p:nvPr/>
          </p:nvGrpSpPr>
          <p:grpSpPr>
            <a:xfrm>
              <a:off x="3403643" y="1349939"/>
              <a:ext cx="2674620" cy="2265717"/>
              <a:chOff x="2878307" y="2165017"/>
              <a:chExt cx="3373932" cy="285811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372240" y="2402866"/>
                <a:ext cx="2362200" cy="23622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23" name="图表 22"/>
              <p:cNvGraphicFramePr/>
              <p:nvPr/>
            </p:nvGraphicFramePr>
            <p:xfrm>
              <a:off x="2878307" y="2165017"/>
              <a:ext cx="3373932" cy="285811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19" name="淘宝店chenying0907 18"/>
            <p:cNvGrpSpPr/>
            <p:nvPr/>
          </p:nvGrpSpPr>
          <p:grpSpPr>
            <a:xfrm>
              <a:off x="4027213" y="1761044"/>
              <a:ext cx="1427480" cy="1427480"/>
              <a:chOff x="1433390" y="2499360"/>
              <a:chExt cx="1427480" cy="142748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433390" y="2499360"/>
                <a:ext cx="1427480" cy="1427480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655649" y="2828378"/>
                <a:ext cx="113364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%</a:t>
                </a:r>
                <a:endParaRPr lang="zh-CN" altLang="en-US" sz="3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4" name="淘宝店chenying0907 23"/>
          <p:cNvGrpSpPr/>
          <p:nvPr/>
        </p:nvGrpSpPr>
        <p:grpSpPr>
          <a:xfrm>
            <a:off x="3910278" y="3898128"/>
            <a:ext cx="1661350" cy="401710"/>
            <a:chOff x="1364923" y="4636444"/>
            <a:chExt cx="1661350" cy="401710"/>
          </a:xfrm>
        </p:grpSpPr>
        <p:sp>
          <p:nvSpPr>
            <p:cNvPr id="25" name="圆角淘宝店chenying0907 24"/>
            <p:cNvSpPr/>
            <p:nvPr/>
          </p:nvSpPr>
          <p:spPr>
            <a:xfrm>
              <a:off x="1364923" y="4636444"/>
              <a:ext cx="1661350" cy="40171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90304" y="4637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grpSp>
        <p:nvGrpSpPr>
          <p:cNvPr id="27" name="淘宝店chenying0907 26"/>
          <p:cNvGrpSpPr/>
          <p:nvPr/>
        </p:nvGrpSpPr>
        <p:grpSpPr>
          <a:xfrm>
            <a:off x="6157025" y="1347582"/>
            <a:ext cx="2653728" cy="2248018"/>
            <a:chOff x="6058427" y="1349939"/>
            <a:chExt cx="2653728" cy="2248018"/>
          </a:xfrm>
        </p:grpSpPr>
        <p:grpSp>
          <p:nvGrpSpPr>
            <p:cNvPr id="28" name="淘宝店chenying0907 27"/>
            <p:cNvGrpSpPr/>
            <p:nvPr/>
          </p:nvGrpSpPr>
          <p:grpSpPr>
            <a:xfrm>
              <a:off x="6058427" y="1349939"/>
              <a:ext cx="2653728" cy="2248018"/>
              <a:chOff x="2919243" y="2165997"/>
              <a:chExt cx="3347579" cy="283579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372240" y="2402866"/>
                <a:ext cx="2362200" cy="23622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33" name="图表 32"/>
              <p:cNvGraphicFramePr/>
              <p:nvPr/>
            </p:nvGraphicFramePr>
            <p:xfrm>
              <a:off x="2919243" y="2165997"/>
              <a:ext cx="3347579" cy="283579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29" name="淘宝店chenying0907 28"/>
            <p:cNvGrpSpPr/>
            <p:nvPr/>
          </p:nvGrpSpPr>
          <p:grpSpPr>
            <a:xfrm>
              <a:off x="6671551" y="1760267"/>
              <a:ext cx="1427480" cy="1427480"/>
              <a:chOff x="1433390" y="2499360"/>
              <a:chExt cx="1427480" cy="142748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433390" y="2499360"/>
                <a:ext cx="1427480" cy="1427480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55649" y="2828378"/>
                <a:ext cx="113364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6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%</a:t>
                </a:r>
                <a:endParaRPr lang="zh-CN" altLang="en-US" sz="3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4" name="淘宝店chenying0907 33"/>
          <p:cNvGrpSpPr/>
          <p:nvPr/>
        </p:nvGrpSpPr>
        <p:grpSpPr>
          <a:xfrm>
            <a:off x="6554616" y="3897351"/>
            <a:ext cx="1661350" cy="401710"/>
            <a:chOff x="1364923" y="4636444"/>
            <a:chExt cx="1661350" cy="401710"/>
          </a:xfrm>
        </p:grpSpPr>
        <p:sp>
          <p:nvSpPr>
            <p:cNvPr id="35" name="圆角淘宝店chenying0907 34"/>
            <p:cNvSpPr/>
            <p:nvPr/>
          </p:nvSpPr>
          <p:spPr>
            <a:xfrm>
              <a:off x="1364923" y="4636444"/>
              <a:ext cx="1661350" cy="40171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90304" y="4637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grpSp>
        <p:nvGrpSpPr>
          <p:cNvPr id="37" name="淘宝店chenying0907 36"/>
          <p:cNvGrpSpPr/>
          <p:nvPr/>
        </p:nvGrpSpPr>
        <p:grpSpPr>
          <a:xfrm>
            <a:off x="8692320" y="1349939"/>
            <a:ext cx="2642430" cy="2238447"/>
            <a:chOff x="8692320" y="1349939"/>
            <a:chExt cx="2642430" cy="2238447"/>
          </a:xfrm>
        </p:grpSpPr>
        <p:grpSp>
          <p:nvGrpSpPr>
            <p:cNvPr id="38" name="淘宝店chenying0907 37"/>
            <p:cNvGrpSpPr/>
            <p:nvPr/>
          </p:nvGrpSpPr>
          <p:grpSpPr>
            <a:xfrm>
              <a:off x="8692320" y="1349939"/>
              <a:ext cx="2642430" cy="2238447"/>
              <a:chOff x="2919242" y="2174156"/>
              <a:chExt cx="3333328" cy="282371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372240" y="2402866"/>
                <a:ext cx="2362200" cy="23622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43" name="图表 42"/>
              <p:cNvGraphicFramePr/>
              <p:nvPr/>
            </p:nvGraphicFramePr>
            <p:xfrm>
              <a:off x="2919242" y="2174156"/>
              <a:ext cx="3333328" cy="282371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grpSp>
          <p:nvGrpSpPr>
            <p:cNvPr id="39" name="淘宝店chenying0907 38"/>
            <p:cNvGrpSpPr/>
            <p:nvPr/>
          </p:nvGrpSpPr>
          <p:grpSpPr>
            <a:xfrm>
              <a:off x="9299795" y="1753799"/>
              <a:ext cx="1427480" cy="1427480"/>
              <a:chOff x="1433390" y="2499360"/>
              <a:chExt cx="1427480" cy="142748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433390" y="2499360"/>
                <a:ext cx="1427480" cy="1427480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655649" y="2828378"/>
                <a:ext cx="113364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42</a:t>
                </a:r>
                <a:r>
                  <a:rPr lang="en-US" altLang="zh-CN" sz="36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%</a:t>
                </a:r>
                <a:endParaRPr lang="zh-CN" altLang="en-US" sz="3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4" name="淘宝店chenying0907 43"/>
          <p:cNvGrpSpPr/>
          <p:nvPr/>
        </p:nvGrpSpPr>
        <p:grpSpPr>
          <a:xfrm>
            <a:off x="9182860" y="3890883"/>
            <a:ext cx="1661350" cy="401710"/>
            <a:chOff x="1364923" y="4636444"/>
            <a:chExt cx="1661350" cy="401710"/>
          </a:xfrm>
        </p:grpSpPr>
        <p:sp>
          <p:nvSpPr>
            <p:cNvPr id="45" name="圆角淘宝店chenying0907 44"/>
            <p:cNvSpPr/>
            <p:nvPr/>
          </p:nvSpPr>
          <p:spPr>
            <a:xfrm>
              <a:off x="1364923" y="4636444"/>
              <a:ext cx="1661350" cy="40171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90304" y="4637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sp>
        <p:nvSpPr>
          <p:cNvPr id="47" name="淘宝店chenying0907 46"/>
          <p:cNvSpPr/>
          <p:nvPr/>
        </p:nvSpPr>
        <p:spPr>
          <a:xfrm>
            <a:off x="1016413" y="4526062"/>
            <a:ext cx="2147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14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淘宝店chenying0907 47"/>
          <p:cNvSpPr/>
          <p:nvPr/>
        </p:nvSpPr>
        <p:spPr>
          <a:xfrm>
            <a:off x="3657599" y="4526062"/>
            <a:ext cx="2147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14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淘宝店chenying0907 48"/>
          <p:cNvSpPr/>
          <p:nvPr/>
        </p:nvSpPr>
        <p:spPr>
          <a:xfrm>
            <a:off x="6298785" y="4526062"/>
            <a:ext cx="2147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14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淘宝店chenying0907 49"/>
          <p:cNvSpPr/>
          <p:nvPr/>
        </p:nvSpPr>
        <p:spPr>
          <a:xfrm>
            <a:off x="8939970" y="4526062"/>
            <a:ext cx="2147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14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3600450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淘宝店chenying0907 2"/>
          <p:cNvGrpSpPr/>
          <p:nvPr/>
        </p:nvGrpSpPr>
        <p:grpSpPr>
          <a:xfrm>
            <a:off x="1250556" y="3229777"/>
            <a:ext cx="734498" cy="734498"/>
            <a:chOff x="904082" y="3328451"/>
            <a:chExt cx="734498" cy="734498"/>
          </a:xfrm>
        </p:grpSpPr>
        <p:sp>
          <p:nvSpPr>
            <p:cNvPr id="4" name="圆角淘宝店chenying0907 3"/>
            <p:cNvSpPr/>
            <p:nvPr/>
          </p:nvSpPr>
          <p:spPr>
            <a:xfrm rot="2700000">
              <a:off x="904082" y="3328451"/>
              <a:ext cx="734498" cy="734498"/>
            </a:xfrm>
            <a:prstGeom prst="roundRect">
              <a:avLst/>
            </a:prstGeom>
            <a:solidFill>
              <a:srgbClr val="DDC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29732" y="3457542"/>
              <a:ext cx="6832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2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2017</a:t>
              </a:r>
              <a:endParaRPr lang="zh-CN" altLang="en-US" sz="28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圆角淘宝店chenying0907 11"/>
          <p:cNvSpPr/>
          <p:nvPr/>
        </p:nvSpPr>
        <p:spPr>
          <a:xfrm rot="2700000">
            <a:off x="4003237" y="3233199"/>
            <a:ext cx="734498" cy="734498"/>
          </a:xfrm>
          <a:prstGeom prst="roundRect">
            <a:avLst/>
          </a:prstGeom>
          <a:solidFill>
            <a:srgbClr val="DDC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4370486" y="1609784"/>
            <a:ext cx="2375025" cy="1271942"/>
            <a:chOff x="3008442" y="1609785"/>
            <a:chExt cx="2375025" cy="1271942"/>
          </a:xfrm>
        </p:grpSpPr>
        <p:sp>
          <p:nvSpPr>
            <p:cNvPr id="15" name="淘宝店chenying0907 14"/>
            <p:cNvSpPr/>
            <p:nvPr/>
          </p:nvSpPr>
          <p:spPr>
            <a:xfrm flipH="1">
              <a:off x="3008442" y="1676400"/>
              <a:ext cx="98938" cy="1152525"/>
            </a:xfrm>
            <a:prstGeom prst="rect">
              <a:avLst/>
            </a:prstGeom>
            <a:solidFill>
              <a:srgbClr val="B8A7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256217" y="1609785"/>
              <a:ext cx="2127250" cy="1271942"/>
              <a:chOff x="3256217" y="1609785"/>
              <a:chExt cx="2127250" cy="127194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256217" y="16097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A8A89C"/>
                    </a:solidFill>
                    <a:ea typeface="微软雅黑 Light" panose="020B0502040204020203" pitchFamily="34" charset="-122"/>
                  </a:rPr>
                  <a:t>输入事件</a:t>
                </a:r>
                <a:endParaRPr lang="zh-CN" altLang="en-US" sz="2400" dirty="0">
                  <a:solidFill>
                    <a:srgbClr val="A8A89C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淘宝店chenying0907 17"/>
              <p:cNvSpPr/>
              <p:nvPr/>
            </p:nvSpPr>
            <p:spPr>
              <a:xfrm>
                <a:off x="3256217" y="2143063"/>
                <a:ext cx="212725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4016063" y="3362290"/>
            <a:ext cx="708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 Light" panose="020B0502040204020203" pitchFamily="34" charset="-122"/>
              </a:rPr>
              <a:t>2018</a:t>
            </a:r>
            <a:endParaRPr lang="zh-CN" altLang="en-US" sz="2800" dirty="0" smtClean="0">
              <a:solidFill>
                <a:schemeClr val="accent2"/>
              </a:solidFill>
              <a:latin typeface="Agency FB" panose="020B0503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19" name="淘宝店chenying0907 18"/>
          <p:cNvGrpSpPr/>
          <p:nvPr/>
        </p:nvGrpSpPr>
        <p:grpSpPr>
          <a:xfrm>
            <a:off x="7113356" y="3233199"/>
            <a:ext cx="734498" cy="734498"/>
            <a:chOff x="5787898" y="3328450"/>
            <a:chExt cx="734498" cy="734498"/>
          </a:xfrm>
        </p:grpSpPr>
        <p:sp>
          <p:nvSpPr>
            <p:cNvPr id="20" name="圆角淘宝店chenying0907 19"/>
            <p:cNvSpPr/>
            <p:nvPr/>
          </p:nvSpPr>
          <p:spPr>
            <a:xfrm rot="2700000">
              <a:off x="5787898" y="3328450"/>
              <a:ext cx="734498" cy="734498"/>
            </a:xfrm>
            <a:prstGeom prst="roundRect">
              <a:avLst/>
            </a:prstGeom>
            <a:solidFill>
              <a:srgbClr val="DDC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02328" y="3457542"/>
              <a:ext cx="705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2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2019</a:t>
              </a:r>
              <a:endParaRPr lang="zh-CN" altLang="en-US" sz="28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淘宝店chenying0907 34"/>
          <p:cNvGrpSpPr/>
          <p:nvPr/>
        </p:nvGrpSpPr>
        <p:grpSpPr>
          <a:xfrm>
            <a:off x="10023768" y="3233197"/>
            <a:ext cx="774572" cy="734498"/>
            <a:chOff x="10651677" y="3328448"/>
            <a:chExt cx="774572" cy="734498"/>
          </a:xfrm>
        </p:grpSpPr>
        <p:sp>
          <p:nvSpPr>
            <p:cNvPr id="36" name="圆角淘宝店chenying0907 35"/>
            <p:cNvSpPr/>
            <p:nvPr/>
          </p:nvSpPr>
          <p:spPr>
            <a:xfrm rot="2700000">
              <a:off x="10671714" y="3328448"/>
              <a:ext cx="734498" cy="734498"/>
            </a:xfrm>
            <a:prstGeom prst="roundRect">
              <a:avLst/>
            </a:prstGeom>
            <a:solidFill>
              <a:srgbClr val="DDC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651677" y="3457542"/>
              <a:ext cx="7745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2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2020</a:t>
              </a:r>
              <a:endParaRPr lang="zh-CN" altLang="en-US" sz="28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61" name="直接连接符 60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549291" y="4300319"/>
            <a:ext cx="2375025" cy="1271942"/>
            <a:chOff x="3008442" y="1609785"/>
            <a:chExt cx="2375025" cy="1271942"/>
          </a:xfrm>
        </p:grpSpPr>
        <p:sp>
          <p:nvSpPr>
            <p:cNvPr id="69" name="淘宝店chenying0907 14"/>
            <p:cNvSpPr/>
            <p:nvPr/>
          </p:nvSpPr>
          <p:spPr>
            <a:xfrm flipH="1">
              <a:off x="3008442" y="1676400"/>
              <a:ext cx="98938" cy="1152525"/>
            </a:xfrm>
            <a:prstGeom prst="rect">
              <a:avLst/>
            </a:prstGeom>
            <a:solidFill>
              <a:srgbClr val="B8A7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256217" y="1609785"/>
              <a:ext cx="2127250" cy="1271942"/>
              <a:chOff x="3256217" y="1609785"/>
              <a:chExt cx="2127250" cy="127194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3256217" y="16097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A8A89C"/>
                    </a:solidFill>
                    <a:ea typeface="微软雅黑 Light" panose="020B0502040204020203" pitchFamily="34" charset="-122"/>
                  </a:rPr>
                  <a:t>输入事件</a:t>
                </a:r>
                <a:endParaRPr lang="zh-CN" altLang="en-US" sz="2400" dirty="0">
                  <a:solidFill>
                    <a:srgbClr val="A8A89C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淘宝店chenying0907 17"/>
              <p:cNvSpPr/>
              <p:nvPr/>
            </p:nvSpPr>
            <p:spPr>
              <a:xfrm>
                <a:off x="3256217" y="2143063"/>
                <a:ext cx="212725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476024" y="4300319"/>
            <a:ext cx="2375025" cy="1271942"/>
            <a:chOff x="3008442" y="1609785"/>
            <a:chExt cx="2375025" cy="1271942"/>
          </a:xfrm>
        </p:grpSpPr>
        <p:sp>
          <p:nvSpPr>
            <p:cNvPr id="74" name="淘宝店chenying0907 14"/>
            <p:cNvSpPr/>
            <p:nvPr/>
          </p:nvSpPr>
          <p:spPr>
            <a:xfrm flipH="1">
              <a:off x="3008442" y="1676400"/>
              <a:ext cx="98938" cy="1152525"/>
            </a:xfrm>
            <a:prstGeom prst="rect">
              <a:avLst/>
            </a:prstGeom>
            <a:solidFill>
              <a:srgbClr val="B8A7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3256217" y="1609785"/>
              <a:ext cx="2127250" cy="1271942"/>
              <a:chOff x="3256217" y="1609785"/>
              <a:chExt cx="2127250" cy="1271942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256217" y="16097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A8A89C"/>
                    </a:solidFill>
                    <a:ea typeface="微软雅黑 Light" panose="020B0502040204020203" pitchFamily="34" charset="-122"/>
                  </a:rPr>
                  <a:t>输入事件</a:t>
                </a:r>
                <a:endParaRPr lang="zh-CN" altLang="en-US" sz="2400" dirty="0">
                  <a:solidFill>
                    <a:srgbClr val="A8A89C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淘宝店chenying0907 17"/>
              <p:cNvSpPr/>
              <p:nvPr/>
            </p:nvSpPr>
            <p:spPr>
              <a:xfrm>
                <a:off x="3256217" y="2143063"/>
                <a:ext cx="212725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8083391" y="1609784"/>
            <a:ext cx="2327663" cy="1271942"/>
            <a:chOff x="3256217" y="1609785"/>
            <a:chExt cx="2327663" cy="1271942"/>
          </a:xfrm>
        </p:grpSpPr>
        <p:sp>
          <p:nvSpPr>
            <p:cNvPr id="79" name="淘宝店chenying0907 14"/>
            <p:cNvSpPr/>
            <p:nvPr/>
          </p:nvSpPr>
          <p:spPr>
            <a:xfrm flipH="1">
              <a:off x="5484942" y="1676400"/>
              <a:ext cx="98938" cy="1152525"/>
            </a:xfrm>
            <a:prstGeom prst="rect">
              <a:avLst/>
            </a:prstGeom>
            <a:solidFill>
              <a:srgbClr val="B8A7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3256217" y="1609785"/>
              <a:ext cx="2127250" cy="1271942"/>
              <a:chOff x="3256217" y="1609785"/>
              <a:chExt cx="2127250" cy="1271942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3873001" y="16097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A8A89C"/>
                    </a:solidFill>
                    <a:ea typeface="微软雅黑 Light" panose="020B0502040204020203" pitchFamily="34" charset="-122"/>
                  </a:rPr>
                  <a:t>输入事件</a:t>
                </a:r>
                <a:endParaRPr lang="zh-CN" altLang="en-US" sz="2400" dirty="0">
                  <a:solidFill>
                    <a:srgbClr val="A8A89C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2" name="淘宝店chenying0907 17"/>
              <p:cNvSpPr/>
              <p:nvPr/>
            </p:nvSpPr>
            <p:spPr>
              <a:xfrm>
                <a:off x="3256217" y="2143063"/>
                <a:ext cx="212725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20220000">
            <a:off x="2460461" y="3611123"/>
            <a:ext cx="1363641" cy="325407"/>
          </a:xfrm>
          <a:prstGeom prst="rightArrow">
            <a:avLst>
              <a:gd name="adj1" fmla="val 50000"/>
              <a:gd name="adj2" fmla="val 97882"/>
            </a:avLst>
          </a:prstGeom>
          <a:solidFill>
            <a:srgbClr val="FDE7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 rot="1380000" flipV="1">
            <a:off x="5449786" y="3604086"/>
            <a:ext cx="1363641" cy="325407"/>
          </a:xfrm>
          <a:prstGeom prst="rightArrow">
            <a:avLst>
              <a:gd name="adj1" fmla="val 50000"/>
              <a:gd name="adj2" fmla="val 97882"/>
            </a:avLst>
          </a:prstGeom>
          <a:solidFill>
            <a:srgbClr val="FDE7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 rot="20220000">
            <a:off x="8294318" y="3611124"/>
            <a:ext cx="1363641" cy="325407"/>
          </a:xfrm>
          <a:prstGeom prst="rightArrow">
            <a:avLst>
              <a:gd name="adj1" fmla="val 50000"/>
              <a:gd name="adj2" fmla="val 97882"/>
            </a:avLst>
          </a:prstGeom>
          <a:solidFill>
            <a:srgbClr val="FDE7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淘宝店chenying0907 4"/>
          <p:cNvGrpSpPr/>
          <p:nvPr/>
        </p:nvGrpSpPr>
        <p:grpSpPr>
          <a:xfrm>
            <a:off x="771323" y="1746546"/>
            <a:ext cx="1805285" cy="1396565"/>
            <a:chOff x="805197" y="2063890"/>
            <a:chExt cx="1805285" cy="1396565"/>
          </a:xfrm>
        </p:grpSpPr>
        <p:sp>
          <p:nvSpPr>
            <p:cNvPr id="6" name="文本框 5"/>
            <p:cNvSpPr txBox="1"/>
            <p:nvPr/>
          </p:nvSpPr>
          <p:spPr>
            <a:xfrm>
              <a:off x="846065" y="20638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淘宝店chenying0907 6"/>
            <p:cNvSpPr/>
            <p:nvPr/>
          </p:nvSpPr>
          <p:spPr>
            <a:xfrm>
              <a:off x="805197" y="2506348"/>
              <a:ext cx="180528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淘宝店chenying0907 7"/>
          <p:cNvGrpSpPr/>
          <p:nvPr/>
        </p:nvGrpSpPr>
        <p:grpSpPr>
          <a:xfrm>
            <a:off x="3643852" y="4159409"/>
            <a:ext cx="1805285" cy="1396565"/>
            <a:chOff x="805197" y="2063890"/>
            <a:chExt cx="1805285" cy="1396565"/>
          </a:xfrm>
        </p:grpSpPr>
        <p:sp>
          <p:nvSpPr>
            <p:cNvPr id="9" name="文本框 8"/>
            <p:cNvSpPr txBox="1"/>
            <p:nvPr/>
          </p:nvSpPr>
          <p:spPr>
            <a:xfrm>
              <a:off x="846065" y="20638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淘宝店chenying0907 9"/>
            <p:cNvSpPr/>
            <p:nvPr/>
          </p:nvSpPr>
          <p:spPr>
            <a:xfrm>
              <a:off x="805197" y="2506348"/>
              <a:ext cx="180528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淘宝店chenying0907 10"/>
          <p:cNvGrpSpPr/>
          <p:nvPr/>
        </p:nvGrpSpPr>
        <p:grpSpPr>
          <a:xfrm>
            <a:off x="6618362" y="1746546"/>
            <a:ext cx="1805285" cy="1396565"/>
            <a:chOff x="805197" y="2063890"/>
            <a:chExt cx="1805285" cy="1396565"/>
          </a:xfrm>
        </p:grpSpPr>
        <p:sp>
          <p:nvSpPr>
            <p:cNvPr id="12" name="文本框 11"/>
            <p:cNvSpPr txBox="1"/>
            <p:nvPr/>
          </p:nvSpPr>
          <p:spPr>
            <a:xfrm>
              <a:off x="846065" y="20638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淘宝店chenying0907 12"/>
            <p:cNvSpPr/>
            <p:nvPr/>
          </p:nvSpPr>
          <p:spPr>
            <a:xfrm>
              <a:off x="805197" y="2506348"/>
              <a:ext cx="180528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淘宝店chenying0907 13"/>
          <p:cNvGrpSpPr/>
          <p:nvPr/>
        </p:nvGrpSpPr>
        <p:grpSpPr>
          <a:xfrm>
            <a:off x="9436019" y="4159409"/>
            <a:ext cx="1805285" cy="1396565"/>
            <a:chOff x="805197" y="2063890"/>
            <a:chExt cx="1805285" cy="1396565"/>
          </a:xfrm>
        </p:grpSpPr>
        <p:sp>
          <p:nvSpPr>
            <p:cNvPr id="15" name="文本框 14"/>
            <p:cNvSpPr txBox="1"/>
            <p:nvPr/>
          </p:nvSpPr>
          <p:spPr>
            <a:xfrm>
              <a:off x="846065" y="20638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淘宝店chenying0907 15"/>
            <p:cNvSpPr/>
            <p:nvPr/>
          </p:nvSpPr>
          <p:spPr>
            <a:xfrm>
              <a:off x="805197" y="2506348"/>
              <a:ext cx="180528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2" name="淘宝店chenying0907 301"/>
          <p:cNvGrpSpPr/>
          <p:nvPr/>
        </p:nvGrpSpPr>
        <p:grpSpPr>
          <a:xfrm>
            <a:off x="981010" y="3741238"/>
            <a:ext cx="1380508" cy="1380505"/>
            <a:chOff x="981010" y="3741238"/>
            <a:chExt cx="1380508" cy="1380505"/>
          </a:xfrm>
        </p:grpSpPr>
        <p:sp>
          <p:nvSpPr>
            <p:cNvPr id="23" name="椭圆 22"/>
            <p:cNvSpPr/>
            <p:nvPr/>
          </p:nvSpPr>
          <p:spPr>
            <a:xfrm>
              <a:off x="981010" y="3741238"/>
              <a:ext cx="1380508" cy="1380505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grpSp>
          <p:nvGrpSpPr>
            <p:cNvPr id="19" name="淘宝店chenying0907 18"/>
            <p:cNvGrpSpPr/>
            <p:nvPr/>
          </p:nvGrpSpPr>
          <p:grpSpPr>
            <a:xfrm>
              <a:off x="1383538" y="4130369"/>
              <a:ext cx="575450" cy="572811"/>
              <a:chOff x="2111375" y="2949576"/>
              <a:chExt cx="346075" cy="344488"/>
            </a:xfrm>
            <a:solidFill>
              <a:schemeClr val="accent2"/>
            </a:solidFill>
          </p:grpSpPr>
          <p:sp>
            <p:nvSpPr>
              <p:cNvPr id="20" name="Freeform 131"/>
              <p:cNvSpPr>
                <a:spLocks noEditPoints="1"/>
              </p:cNvSpPr>
              <p:nvPr/>
            </p:nvSpPr>
            <p:spPr bwMode="auto">
              <a:xfrm>
                <a:off x="2111375" y="2949576"/>
                <a:ext cx="346075" cy="344488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  <a:gd name="T10" fmla="*/ 5 w 76"/>
                  <a:gd name="T11" fmla="*/ 38 h 76"/>
                  <a:gd name="T12" fmla="*/ 38 w 76"/>
                  <a:gd name="T13" fmla="*/ 71 h 76"/>
                  <a:gd name="T14" fmla="*/ 72 w 76"/>
                  <a:gd name="T15" fmla="*/ 38 h 76"/>
                  <a:gd name="T16" fmla="*/ 38 w 76"/>
                  <a:gd name="T17" fmla="*/ 4 h 76"/>
                  <a:gd name="T18" fmla="*/ 5 w 76"/>
                  <a:gd name="T1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lose/>
                    <a:moveTo>
                      <a:pt x="5" y="38"/>
                    </a:moveTo>
                    <a:cubicBezTo>
                      <a:pt x="5" y="56"/>
                      <a:pt x="20" y="71"/>
                      <a:pt x="38" y="71"/>
                    </a:cubicBezTo>
                    <a:cubicBezTo>
                      <a:pt x="57" y="71"/>
                      <a:pt x="72" y="56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5" y="19"/>
                      <a:pt x="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2"/>
              <p:cNvSpPr/>
              <p:nvPr/>
            </p:nvSpPr>
            <p:spPr bwMode="auto">
              <a:xfrm>
                <a:off x="2211388" y="2986088"/>
                <a:ext cx="95250" cy="212725"/>
              </a:xfrm>
              <a:custGeom>
                <a:avLst/>
                <a:gdLst>
                  <a:gd name="T0" fmla="*/ 18 w 21"/>
                  <a:gd name="T1" fmla="*/ 26 h 47"/>
                  <a:gd name="T2" fmla="*/ 18 w 21"/>
                  <a:gd name="T3" fmla="*/ 2 h 47"/>
                  <a:gd name="T4" fmla="*/ 16 w 21"/>
                  <a:gd name="T5" fmla="*/ 0 h 47"/>
                  <a:gd name="T6" fmla="*/ 14 w 21"/>
                  <a:gd name="T7" fmla="*/ 2 h 47"/>
                  <a:gd name="T8" fmla="*/ 14 w 21"/>
                  <a:gd name="T9" fmla="*/ 26 h 47"/>
                  <a:gd name="T10" fmla="*/ 11 w 21"/>
                  <a:gd name="T11" fmla="*/ 30 h 47"/>
                  <a:gd name="T12" fmla="*/ 12 w 21"/>
                  <a:gd name="T13" fmla="*/ 32 h 47"/>
                  <a:gd name="T14" fmla="*/ 1 w 21"/>
                  <a:gd name="T15" fmla="*/ 43 h 47"/>
                  <a:gd name="T16" fmla="*/ 1 w 21"/>
                  <a:gd name="T17" fmla="*/ 46 h 47"/>
                  <a:gd name="T18" fmla="*/ 3 w 21"/>
                  <a:gd name="T19" fmla="*/ 47 h 47"/>
                  <a:gd name="T20" fmla="*/ 4 w 21"/>
                  <a:gd name="T21" fmla="*/ 46 h 47"/>
                  <a:gd name="T22" fmla="*/ 15 w 21"/>
                  <a:gd name="T23" fmla="*/ 34 h 47"/>
                  <a:gd name="T24" fmla="*/ 16 w 21"/>
                  <a:gd name="T25" fmla="*/ 35 h 47"/>
                  <a:gd name="T26" fmla="*/ 21 w 21"/>
                  <a:gd name="T27" fmla="*/ 30 h 47"/>
                  <a:gd name="T28" fmla="*/ 18 w 21"/>
                  <a:gd name="T2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7">
                    <a:moveTo>
                      <a:pt x="18" y="26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0"/>
                      <a:pt x="14" y="2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8"/>
                      <a:pt x="11" y="30"/>
                    </a:cubicBezTo>
                    <a:cubicBezTo>
                      <a:pt x="11" y="30"/>
                      <a:pt x="11" y="31"/>
                      <a:pt x="12" y="3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4"/>
                      <a:pt x="0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9" y="35"/>
                      <a:pt x="21" y="32"/>
                      <a:pt x="21" y="30"/>
                    </a:cubicBezTo>
                    <a:cubicBezTo>
                      <a:pt x="21" y="28"/>
                      <a:pt x="20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4" name="淘宝店chenying0907 303"/>
          <p:cNvGrpSpPr/>
          <p:nvPr/>
        </p:nvGrpSpPr>
        <p:grpSpPr>
          <a:xfrm>
            <a:off x="6831827" y="3741237"/>
            <a:ext cx="1380505" cy="1380508"/>
            <a:chOff x="6831827" y="3741237"/>
            <a:chExt cx="1380505" cy="1380508"/>
          </a:xfrm>
        </p:grpSpPr>
        <p:sp>
          <p:nvSpPr>
            <p:cNvPr id="91" name="椭圆 90"/>
            <p:cNvSpPr/>
            <p:nvPr/>
          </p:nvSpPr>
          <p:spPr>
            <a:xfrm rot="15300000">
              <a:off x="6831826" y="3741238"/>
              <a:ext cx="1380508" cy="1380505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7135139" y="4141253"/>
              <a:ext cx="757534" cy="546176"/>
            </a:xfrm>
            <a:custGeom>
              <a:avLst/>
              <a:gdLst>
                <a:gd name="T0" fmla="*/ 110 w 153"/>
                <a:gd name="T1" fmla="*/ 94 h 110"/>
                <a:gd name="T2" fmla="*/ 131 w 153"/>
                <a:gd name="T3" fmla="*/ 79 h 110"/>
                <a:gd name="T4" fmla="*/ 120 w 153"/>
                <a:gd name="T5" fmla="*/ 72 h 110"/>
                <a:gd name="T6" fmla="*/ 115 w 153"/>
                <a:gd name="T7" fmla="*/ 67 h 110"/>
                <a:gd name="T8" fmla="*/ 106 w 153"/>
                <a:gd name="T9" fmla="*/ 67 h 110"/>
                <a:gd name="T10" fmla="*/ 101 w 153"/>
                <a:gd name="T11" fmla="*/ 71 h 110"/>
                <a:gd name="T12" fmla="*/ 89 w 153"/>
                <a:gd name="T13" fmla="*/ 77 h 110"/>
                <a:gd name="T14" fmla="*/ 92 w 153"/>
                <a:gd name="T15" fmla="*/ 90 h 110"/>
                <a:gd name="T16" fmla="*/ 92 w 153"/>
                <a:gd name="T17" fmla="*/ 96 h 110"/>
                <a:gd name="T18" fmla="*/ 99 w 153"/>
                <a:gd name="T19" fmla="*/ 103 h 110"/>
                <a:gd name="T20" fmla="*/ 105 w 153"/>
                <a:gd name="T21" fmla="*/ 104 h 110"/>
                <a:gd name="T22" fmla="*/ 118 w 153"/>
                <a:gd name="T23" fmla="*/ 108 h 110"/>
                <a:gd name="T24" fmla="*/ 125 w 153"/>
                <a:gd name="T25" fmla="*/ 97 h 110"/>
                <a:gd name="T26" fmla="*/ 129 w 153"/>
                <a:gd name="T27" fmla="*/ 92 h 110"/>
                <a:gd name="T28" fmla="*/ 129 w 153"/>
                <a:gd name="T29" fmla="*/ 83 h 110"/>
                <a:gd name="T30" fmla="*/ 95 w 153"/>
                <a:gd name="T31" fmla="*/ 87 h 110"/>
                <a:gd name="T32" fmla="*/ 110 w 153"/>
                <a:gd name="T33" fmla="*/ 102 h 110"/>
                <a:gd name="T34" fmla="*/ 109 w 153"/>
                <a:gd name="T35" fmla="*/ 33 h 110"/>
                <a:gd name="T36" fmla="*/ 131 w 153"/>
                <a:gd name="T37" fmla="*/ 33 h 110"/>
                <a:gd name="T38" fmla="*/ 147 w 153"/>
                <a:gd name="T39" fmla="*/ 40 h 110"/>
                <a:gd name="T40" fmla="*/ 153 w 153"/>
                <a:gd name="T41" fmla="*/ 21 h 110"/>
                <a:gd name="T42" fmla="*/ 136 w 153"/>
                <a:gd name="T43" fmla="*/ 11 h 110"/>
                <a:gd name="T44" fmla="*/ 135 w 153"/>
                <a:gd name="T45" fmla="*/ 2 h 110"/>
                <a:gd name="T46" fmla="*/ 115 w 153"/>
                <a:gd name="T47" fmla="*/ 6 h 110"/>
                <a:gd name="T48" fmla="*/ 106 w 153"/>
                <a:gd name="T49" fmla="*/ 7 h 110"/>
                <a:gd name="T50" fmla="*/ 95 w 153"/>
                <a:gd name="T51" fmla="*/ 16 h 110"/>
                <a:gd name="T52" fmla="*/ 94 w 153"/>
                <a:gd name="T53" fmla="*/ 26 h 110"/>
                <a:gd name="T54" fmla="*/ 88 w 153"/>
                <a:gd name="T55" fmla="*/ 45 h 110"/>
                <a:gd name="T56" fmla="*/ 104 w 153"/>
                <a:gd name="T57" fmla="*/ 55 h 110"/>
                <a:gd name="T58" fmla="*/ 106 w 153"/>
                <a:gd name="T59" fmla="*/ 65 h 110"/>
                <a:gd name="T60" fmla="*/ 125 w 153"/>
                <a:gd name="T61" fmla="*/ 60 h 110"/>
                <a:gd name="T62" fmla="*/ 135 w 153"/>
                <a:gd name="T63" fmla="*/ 60 h 110"/>
                <a:gd name="T64" fmla="*/ 145 w 153"/>
                <a:gd name="T65" fmla="*/ 50 h 110"/>
                <a:gd name="T66" fmla="*/ 120 w 153"/>
                <a:gd name="T67" fmla="*/ 56 h 110"/>
                <a:gd name="T68" fmla="*/ 120 w 153"/>
                <a:gd name="T69" fmla="*/ 11 h 110"/>
                <a:gd name="T70" fmla="*/ 120 w 153"/>
                <a:gd name="T71" fmla="*/ 56 h 110"/>
                <a:gd name="T72" fmla="*/ 50 w 153"/>
                <a:gd name="T73" fmla="*/ 76 h 110"/>
                <a:gd name="T74" fmla="*/ 88 w 153"/>
                <a:gd name="T75" fmla="*/ 68 h 110"/>
                <a:gd name="T76" fmla="*/ 99 w 153"/>
                <a:gd name="T77" fmla="*/ 61 h 110"/>
                <a:gd name="T78" fmla="*/ 81 w 153"/>
                <a:gd name="T79" fmla="*/ 39 h 110"/>
                <a:gd name="T80" fmla="*/ 75 w 153"/>
                <a:gd name="T81" fmla="*/ 26 h 110"/>
                <a:gd name="T82" fmla="*/ 56 w 153"/>
                <a:gd name="T83" fmla="*/ 19 h 110"/>
                <a:gd name="T84" fmla="*/ 43 w 153"/>
                <a:gd name="T85" fmla="*/ 23 h 110"/>
                <a:gd name="T86" fmla="*/ 15 w 153"/>
                <a:gd name="T87" fmla="*/ 26 h 110"/>
                <a:gd name="T88" fmla="*/ 11 w 153"/>
                <a:gd name="T89" fmla="*/ 54 h 110"/>
                <a:gd name="T90" fmla="*/ 7 w 153"/>
                <a:gd name="T91" fmla="*/ 68 h 110"/>
                <a:gd name="T92" fmla="*/ 15 w 153"/>
                <a:gd name="T93" fmla="*/ 86 h 110"/>
                <a:gd name="T94" fmla="*/ 27 w 153"/>
                <a:gd name="T95" fmla="*/ 93 h 110"/>
                <a:gd name="T96" fmla="*/ 43 w 153"/>
                <a:gd name="T97" fmla="*/ 104 h 110"/>
                <a:gd name="T98" fmla="*/ 56 w 153"/>
                <a:gd name="T99" fmla="*/ 100 h 110"/>
                <a:gd name="T100" fmla="*/ 84 w 153"/>
                <a:gd name="T101" fmla="*/ 96 h 110"/>
                <a:gd name="T102" fmla="*/ 87 w 153"/>
                <a:gd name="T103" fmla="*/ 71 h 110"/>
                <a:gd name="T104" fmla="*/ 51 w 153"/>
                <a:gd name="T105" fmla="*/ 93 h 110"/>
                <a:gd name="T106" fmla="*/ 50 w 153"/>
                <a:gd name="T107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110">
                  <a:moveTo>
                    <a:pt x="110" y="80"/>
                  </a:moveTo>
                  <a:cubicBezTo>
                    <a:pt x="106" y="80"/>
                    <a:pt x="103" y="83"/>
                    <a:pt x="103" y="87"/>
                  </a:cubicBezTo>
                  <a:cubicBezTo>
                    <a:pt x="103" y="91"/>
                    <a:pt x="106" y="94"/>
                    <a:pt x="110" y="94"/>
                  </a:cubicBezTo>
                  <a:cubicBezTo>
                    <a:pt x="114" y="94"/>
                    <a:pt x="117" y="91"/>
                    <a:pt x="117" y="87"/>
                  </a:cubicBezTo>
                  <a:cubicBezTo>
                    <a:pt x="117" y="83"/>
                    <a:pt x="114" y="80"/>
                    <a:pt x="110" y="80"/>
                  </a:cubicBezTo>
                  <a:close/>
                  <a:moveTo>
                    <a:pt x="131" y="79"/>
                  </a:moveTo>
                  <a:cubicBezTo>
                    <a:pt x="131" y="77"/>
                    <a:pt x="129" y="76"/>
                    <a:pt x="127" y="77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2" y="73"/>
                    <a:pt x="120" y="7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68"/>
                    <a:pt x="121" y="67"/>
                    <a:pt x="119" y="66"/>
                  </a:cubicBezTo>
                  <a:cubicBezTo>
                    <a:pt x="118" y="65"/>
                    <a:pt x="116" y="66"/>
                    <a:pt x="115" y="67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2" y="68"/>
                    <a:pt x="109" y="68"/>
                    <a:pt x="106" y="69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5" y="65"/>
                    <a:pt x="103" y="65"/>
                    <a:pt x="102" y="65"/>
                  </a:cubicBezTo>
                  <a:cubicBezTo>
                    <a:pt x="100" y="66"/>
                    <a:pt x="99" y="67"/>
                    <a:pt x="100" y="69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8" y="72"/>
                    <a:pt x="96" y="74"/>
                    <a:pt x="95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0" y="75"/>
                    <a:pt x="89" y="77"/>
                  </a:cubicBezTo>
                  <a:cubicBezTo>
                    <a:pt x="88" y="79"/>
                    <a:pt x="89" y="80"/>
                    <a:pt x="90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5"/>
                    <a:pt x="91" y="87"/>
                    <a:pt x="92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8" y="91"/>
                    <a:pt x="88" y="93"/>
                    <a:pt x="88" y="95"/>
                  </a:cubicBezTo>
                  <a:cubicBezTo>
                    <a:pt x="89" y="96"/>
                    <a:pt x="90" y="97"/>
                    <a:pt x="92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8"/>
                    <a:pt x="97" y="100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5"/>
                    <a:pt x="98" y="107"/>
                    <a:pt x="100" y="108"/>
                  </a:cubicBezTo>
                  <a:cubicBezTo>
                    <a:pt x="102" y="108"/>
                    <a:pt x="103" y="108"/>
                    <a:pt x="104" y="10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7" y="105"/>
                    <a:pt x="110" y="105"/>
                    <a:pt x="113" y="10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8"/>
                    <a:pt x="116" y="109"/>
                    <a:pt x="118" y="108"/>
                  </a:cubicBezTo>
                  <a:cubicBezTo>
                    <a:pt x="119" y="108"/>
                    <a:pt x="120" y="106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1" y="101"/>
                    <a:pt x="123" y="99"/>
                    <a:pt x="125" y="97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28" y="99"/>
                    <a:pt x="130" y="98"/>
                    <a:pt x="131" y="96"/>
                  </a:cubicBezTo>
                  <a:cubicBezTo>
                    <a:pt x="131" y="95"/>
                    <a:pt x="131" y="93"/>
                    <a:pt x="129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89"/>
                    <a:pt x="128" y="86"/>
                    <a:pt x="128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1" y="82"/>
                    <a:pt x="132" y="81"/>
                    <a:pt x="131" y="79"/>
                  </a:cubicBezTo>
                  <a:close/>
                  <a:moveTo>
                    <a:pt x="110" y="102"/>
                  </a:moveTo>
                  <a:cubicBezTo>
                    <a:pt x="102" y="102"/>
                    <a:pt x="95" y="95"/>
                    <a:pt x="95" y="87"/>
                  </a:cubicBezTo>
                  <a:cubicBezTo>
                    <a:pt x="95" y="79"/>
                    <a:pt x="102" y="72"/>
                    <a:pt x="110" y="72"/>
                  </a:cubicBezTo>
                  <a:cubicBezTo>
                    <a:pt x="118" y="72"/>
                    <a:pt x="125" y="79"/>
                    <a:pt x="125" y="87"/>
                  </a:cubicBezTo>
                  <a:cubicBezTo>
                    <a:pt x="125" y="95"/>
                    <a:pt x="118" y="102"/>
                    <a:pt x="110" y="102"/>
                  </a:cubicBezTo>
                  <a:close/>
                  <a:moveTo>
                    <a:pt x="126" y="24"/>
                  </a:moveTo>
                  <a:cubicBezTo>
                    <a:pt x="124" y="23"/>
                    <a:pt x="122" y="22"/>
                    <a:pt x="120" y="22"/>
                  </a:cubicBezTo>
                  <a:cubicBezTo>
                    <a:pt x="114" y="22"/>
                    <a:pt x="109" y="27"/>
                    <a:pt x="109" y="33"/>
                  </a:cubicBezTo>
                  <a:cubicBezTo>
                    <a:pt x="109" y="37"/>
                    <a:pt x="111" y="40"/>
                    <a:pt x="114" y="42"/>
                  </a:cubicBezTo>
                  <a:cubicBezTo>
                    <a:pt x="116" y="43"/>
                    <a:pt x="118" y="44"/>
                    <a:pt x="120" y="44"/>
                  </a:cubicBezTo>
                  <a:cubicBezTo>
                    <a:pt x="126" y="44"/>
                    <a:pt x="131" y="39"/>
                    <a:pt x="131" y="33"/>
                  </a:cubicBezTo>
                  <a:cubicBezTo>
                    <a:pt x="131" y="29"/>
                    <a:pt x="129" y="26"/>
                    <a:pt x="126" y="24"/>
                  </a:cubicBezTo>
                  <a:close/>
                  <a:moveTo>
                    <a:pt x="149" y="42"/>
                  </a:moveTo>
                  <a:cubicBezTo>
                    <a:pt x="147" y="40"/>
                    <a:pt x="147" y="40"/>
                    <a:pt x="147" y="40"/>
                  </a:cubicBezTo>
                  <a:cubicBezTo>
                    <a:pt x="148" y="37"/>
                    <a:pt x="148" y="32"/>
                    <a:pt x="147" y="2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7"/>
                    <a:pt x="153" y="24"/>
                    <a:pt x="153" y="21"/>
                  </a:cubicBezTo>
                  <a:cubicBezTo>
                    <a:pt x="152" y="19"/>
                    <a:pt x="149" y="18"/>
                    <a:pt x="147" y="19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2" y="16"/>
                    <a:pt x="139" y="13"/>
                    <a:pt x="136" y="11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7" y="5"/>
                    <a:pt x="136" y="3"/>
                  </a:cubicBezTo>
                  <a:cubicBezTo>
                    <a:pt x="136" y="3"/>
                    <a:pt x="135" y="2"/>
                    <a:pt x="135" y="2"/>
                  </a:cubicBezTo>
                  <a:cubicBezTo>
                    <a:pt x="132" y="1"/>
                    <a:pt x="130" y="2"/>
                    <a:pt x="129" y="4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4" y="6"/>
                    <a:pt x="119" y="6"/>
                    <a:pt x="115" y="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1"/>
                    <a:pt x="111" y="0"/>
                    <a:pt x="108" y="1"/>
                  </a:cubicBezTo>
                  <a:cubicBezTo>
                    <a:pt x="106" y="2"/>
                    <a:pt x="105" y="4"/>
                    <a:pt x="106" y="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3" y="11"/>
                    <a:pt x="100" y="14"/>
                    <a:pt x="98" y="18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3" y="15"/>
                    <a:pt x="90" y="16"/>
                    <a:pt x="89" y="19"/>
                  </a:cubicBezTo>
                  <a:cubicBezTo>
                    <a:pt x="88" y="21"/>
                    <a:pt x="89" y="24"/>
                    <a:pt x="91" y="2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30"/>
                    <a:pt x="92" y="34"/>
                    <a:pt x="93" y="38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0"/>
                    <a:pt x="87" y="43"/>
                    <a:pt x="88" y="45"/>
                  </a:cubicBezTo>
                  <a:cubicBezTo>
                    <a:pt x="89" y="47"/>
                    <a:pt x="91" y="49"/>
                    <a:pt x="94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50"/>
                    <a:pt x="101" y="53"/>
                    <a:pt x="104" y="55"/>
                  </a:cubicBezTo>
                  <a:cubicBezTo>
                    <a:pt x="104" y="55"/>
                    <a:pt x="104" y="56"/>
                    <a:pt x="104" y="5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61"/>
                    <a:pt x="103" y="63"/>
                    <a:pt x="106" y="65"/>
                  </a:cubicBezTo>
                  <a:cubicBezTo>
                    <a:pt x="108" y="66"/>
                    <a:pt x="111" y="65"/>
                    <a:pt x="112" y="62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1"/>
                    <a:pt x="121" y="61"/>
                    <a:pt x="125" y="6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5"/>
                    <a:pt x="130" y="67"/>
                    <a:pt x="132" y="66"/>
                  </a:cubicBezTo>
                  <a:cubicBezTo>
                    <a:pt x="134" y="65"/>
                    <a:pt x="136" y="62"/>
                    <a:pt x="135" y="60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7" y="55"/>
                    <a:pt x="140" y="52"/>
                    <a:pt x="143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8" y="51"/>
                    <a:pt x="150" y="50"/>
                    <a:pt x="151" y="48"/>
                  </a:cubicBezTo>
                  <a:cubicBezTo>
                    <a:pt x="152" y="46"/>
                    <a:pt x="151" y="43"/>
                    <a:pt x="149" y="42"/>
                  </a:cubicBezTo>
                  <a:close/>
                  <a:moveTo>
                    <a:pt x="120" y="56"/>
                  </a:moveTo>
                  <a:cubicBezTo>
                    <a:pt x="115" y="56"/>
                    <a:pt x="111" y="54"/>
                    <a:pt x="107" y="51"/>
                  </a:cubicBezTo>
                  <a:cubicBezTo>
                    <a:pt x="101" y="47"/>
                    <a:pt x="98" y="41"/>
                    <a:pt x="98" y="33"/>
                  </a:cubicBezTo>
                  <a:cubicBezTo>
                    <a:pt x="98" y="21"/>
                    <a:pt x="108" y="11"/>
                    <a:pt x="120" y="11"/>
                  </a:cubicBezTo>
                  <a:cubicBezTo>
                    <a:pt x="124" y="11"/>
                    <a:pt x="128" y="12"/>
                    <a:pt x="132" y="14"/>
                  </a:cubicBezTo>
                  <a:cubicBezTo>
                    <a:pt x="138" y="18"/>
                    <a:pt x="143" y="25"/>
                    <a:pt x="143" y="33"/>
                  </a:cubicBezTo>
                  <a:cubicBezTo>
                    <a:pt x="143" y="46"/>
                    <a:pt x="133" y="56"/>
                    <a:pt x="120" y="56"/>
                  </a:cubicBezTo>
                  <a:close/>
                  <a:moveTo>
                    <a:pt x="50" y="46"/>
                  </a:moveTo>
                  <a:cubicBezTo>
                    <a:pt x="41" y="46"/>
                    <a:pt x="34" y="53"/>
                    <a:pt x="34" y="61"/>
                  </a:cubicBezTo>
                  <a:cubicBezTo>
                    <a:pt x="34" y="69"/>
                    <a:pt x="41" y="76"/>
                    <a:pt x="50" y="76"/>
                  </a:cubicBezTo>
                  <a:cubicBezTo>
                    <a:pt x="58" y="76"/>
                    <a:pt x="65" y="69"/>
                    <a:pt x="65" y="61"/>
                  </a:cubicBezTo>
                  <a:cubicBezTo>
                    <a:pt x="65" y="53"/>
                    <a:pt x="58" y="46"/>
                    <a:pt x="50" y="46"/>
                  </a:cubicBezTo>
                  <a:close/>
                  <a:moveTo>
                    <a:pt x="88" y="68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96" y="68"/>
                    <a:pt x="99" y="65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57"/>
                    <a:pt x="96" y="54"/>
                    <a:pt x="92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49"/>
                    <a:pt x="85" y="43"/>
                    <a:pt x="81" y="3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7" y="33"/>
                    <a:pt x="87" y="29"/>
                    <a:pt x="84" y="26"/>
                  </a:cubicBezTo>
                  <a:cubicBezTo>
                    <a:pt x="82" y="24"/>
                    <a:pt x="78" y="24"/>
                    <a:pt x="75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5"/>
                    <a:pt x="53" y="12"/>
                    <a:pt x="50" y="12"/>
                  </a:cubicBezTo>
                  <a:cubicBezTo>
                    <a:pt x="46" y="12"/>
                    <a:pt x="43" y="15"/>
                    <a:pt x="43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7" y="24"/>
                    <a:pt x="32" y="26"/>
                    <a:pt x="27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4"/>
                    <a:pt x="17" y="24"/>
                    <a:pt x="15" y="26"/>
                  </a:cubicBezTo>
                  <a:cubicBezTo>
                    <a:pt x="12" y="29"/>
                    <a:pt x="12" y="33"/>
                    <a:pt x="15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4" y="43"/>
                    <a:pt x="12" y="49"/>
                    <a:pt x="11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74"/>
                    <a:pt x="14" y="79"/>
                    <a:pt x="18" y="8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9"/>
                    <a:pt x="12" y="93"/>
                    <a:pt x="15" y="96"/>
                  </a:cubicBezTo>
                  <a:cubicBezTo>
                    <a:pt x="17" y="98"/>
                    <a:pt x="22" y="98"/>
                    <a:pt x="24" y="96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30" y="95"/>
                    <a:pt x="34" y="97"/>
                    <a:pt x="37" y="98"/>
                  </a:cubicBezTo>
                  <a:cubicBezTo>
                    <a:pt x="39" y="99"/>
                    <a:pt x="41" y="99"/>
                    <a:pt x="43" y="10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7"/>
                    <a:pt x="46" y="110"/>
                    <a:pt x="50" y="110"/>
                  </a:cubicBezTo>
                  <a:cubicBezTo>
                    <a:pt x="53" y="110"/>
                    <a:pt x="56" y="107"/>
                    <a:pt x="56" y="104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62" y="99"/>
                    <a:pt x="67" y="96"/>
                    <a:pt x="72" y="93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8" y="98"/>
                    <a:pt x="82" y="98"/>
                    <a:pt x="84" y="96"/>
                  </a:cubicBezTo>
                  <a:cubicBezTo>
                    <a:pt x="87" y="93"/>
                    <a:pt x="87" y="89"/>
                    <a:pt x="84" y="86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4" y="80"/>
                    <a:pt x="86" y="75"/>
                    <a:pt x="87" y="71"/>
                  </a:cubicBezTo>
                  <a:cubicBezTo>
                    <a:pt x="88" y="70"/>
                    <a:pt x="88" y="69"/>
                    <a:pt x="88" y="68"/>
                  </a:cubicBezTo>
                  <a:close/>
                  <a:moveTo>
                    <a:pt x="75" y="79"/>
                  </a:moveTo>
                  <a:cubicBezTo>
                    <a:pt x="70" y="87"/>
                    <a:pt x="61" y="92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32" y="93"/>
                    <a:pt x="18" y="79"/>
                    <a:pt x="18" y="61"/>
                  </a:cubicBezTo>
                  <a:cubicBezTo>
                    <a:pt x="18" y="44"/>
                    <a:pt x="32" y="29"/>
                    <a:pt x="50" y="29"/>
                  </a:cubicBezTo>
                  <a:cubicBezTo>
                    <a:pt x="67" y="29"/>
                    <a:pt x="81" y="44"/>
                    <a:pt x="81" y="61"/>
                  </a:cubicBezTo>
                  <a:cubicBezTo>
                    <a:pt x="81" y="68"/>
                    <a:pt x="79" y="74"/>
                    <a:pt x="75" y="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</p:grpSp>
      <p:grpSp>
        <p:nvGrpSpPr>
          <p:cNvPr id="303" name="淘宝店chenying0907 302"/>
          <p:cNvGrpSpPr/>
          <p:nvPr/>
        </p:nvGrpSpPr>
        <p:grpSpPr>
          <a:xfrm>
            <a:off x="3916175" y="2523263"/>
            <a:ext cx="1380508" cy="1380505"/>
            <a:chOff x="3916175" y="2523263"/>
            <a:chExt cx="1380508" cy="1380505"/>
          </a:xfrm>
        </p:grpSpPr>
        <p:sp>
          <p:nvSpPr>
            <p:cNvPr id="159" name="椭圆 158"/>
            <p:cNvSpPr/>
            <p:nvPr/>
          </p:nvSpPr>
          <p:spPr>
            <a:xfrm flipV="1">
              <a:off x="3916175" y="2523263"/>
              <a:ext cx="1380508" cy="1380505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157" name="Freeform 91"/>
            <p:cNvSpPr>
              <a:spLocks noEditPoints="1"/>
            </p:cNvSpPr>
            <p:nvPr/>
          </p:nvSpPr>
          <p:spPr bwMode="auto">
            <a:xfrm>
              <a:off x="4290998" y="2946300"/>
              <a:ext cx="543776" cy="534432"/>
            </a:xfrm>
            <a:custGeom>
              <a:avLst/>
              <a:gdLst>
                <a:gd name="T0" fmla="*/ 80 w 123"/>
                <a:gd name="T1" fmla="*/ 100 h 121"/>
                <a:gd name="T2" fmla="*/ 68 w 123"/>
                <a:gd name="T3" fmla="*/ 102 h 121"/>
                <a:gd name="T4" fmla="*/ 36 w 123"/>
                <a:gd name="T5" fmla="*/ 89 h 121"/>
                <a:gd name="T6" fmla="*/ 24 w 123"/>
                <a:gd name="T7" fmla="*/ 70 h 121"/>
                <a:gd name="T8" fmla="*/ 19 w 123"/>
                <a:gd name="T9" fmla="*/ 77 h 121"/>
                <a:gd name="T10" fmla="*/ 13 w 123"/>
                <a:gd name="T11" fmla="*/ 67 h 121"/>
                <a:gd name="T12" fmla="*/ 26 w 123"/>
                <a:gd name="T13" fmla="*/ 93 h 121"/>
                <a:gd name="T14" fmla="*/ 68 w 123"/>
                <a:gd name="T15" fmla="*/ 111 h 121"/>
                <a:gd name="T16" fmla="*/ 86 w 123"/>
                <a:gd name="T17" fmla="*/ 108 h 121"/>
                <a:gd name="T18" fmla="*/ 96 w 123"/>
                <a:gd name="T19" fmla="*/ 121 h 121"/>
                <a:gd name="T20" fmla="*/ 105 w 123"/>
                <a:gd name="T21" fmla="*/ 89 h 121"/>
                <a:gd name="T22" fmla="*/ 72 w 123"/>
                <a:gd name="T23" fmla="*/ 90 h 121"/>
                <a:gd name="T24" fmla="*/ 80 w 123"/>
                <a:gd name="T25" fmla="*/ 100 h 121"/>
                <a:gd name="T26" fmla="*/ 123 w 123"/>
                <a:gd name="T27" fmla="*/ 56 h 121"/>
                <a:gd name="T28" fmla="*/ 111 w 123"/>
                <a:gd name="T29" fmla="*/ 21 h 121"/>
                <a:gd name="T30" fmla="*/ 110 w 123"/>
                <a:gd name="T31" fmla="*/ 20 h 121"/>
                <a:gd name="T32" fmla="*/ 114 w 123"/>
                <a:gd name="T33" fmla="*/ 15 h 121"/>
                <a:gd name="T34" fmla="*/ 118 w 123"/>
                <a:gd name="T35" fmla="*/ 10 h 121"/>
                <a:gd name="T36" fmla="*/ 116 w 123"/>
                <a:gd name="T37" fmla="*/ 10 h 121"/>
                <a:gd name="T38" fmla="*/ 85 w 123"/>
                <a:gd name="T39" fmla="*/ 8 h 121"/>
                <a:gd name="T40" fmla="*/ 93 w 123"/>
                <a:gd name="T41" fmla="*/ 40 h 121"/>
                <a:gd name="T42" fmla="*/ 104 w 123"/>
                <a:gd name="T43" fmla="*/ 27 h 121"/>
                <a:gd name="T44" fmla="*/ 106 w 123"/>
                <a:gd name="T45" fmla="*/ 30 h 121"/>
                <a:gd name="T46" fmla="*/ 114 w 123"/>
                <a:gd name="T47" fmla="*/ 56 h 121"/>
                <a:gd name="T48" fmla="*/ 103 w 123"/>
                <a:gd name="T49" fmla="*/ 85 h 121"/>
                <a:gd name="T50" fmla="*/ 111 w 123"/>
                <a:gd name="T51" fmla="*/ 84 h 121"/>
                <a:gd name="T52" fmla="*/ 106 w 123"/>
                <a:gd name="T53" fmla="*/ 95 h 121"/>
                <a:gd name="T54" fmla="*/ 123 w 123"/>
                <a:gd name="T55" fmla="*/ 56 h 121"/>
                <a:gd name="T56" fmla="*/ 39 w 123"/>
                <a:gd name="T57" fmla="*/ 44 h 121"/>
                <a:gd name="T58" fmla="*/ 23 w 123"/>
                <a:gd name="T59" fmla="*/ 44 h 121"/>
                <a:gd name="T60" fmla="*/ 68 w 123"/>
                <a:gd name="T61" fmla="*/ 9 h 121"/>
                <a:gd name="T62" fmla="*/ 83 w 123"/>
                <a:gd name="T63" fmla="*/ 12 h 121"/>
                <a:gd name="T64" fmla="*/ 80 w 123"/>
                <a:gd name="T65" fmla="*/ 4 h 121"/>
                <a:gd name="T66" fmla="*/ 91 w 123"/>
                <a:gd name="T67" fmla="*/ 5 h 121"/>
                <a:gd name="T68" fmla="*/ 68 w 123"/>
                <a:gd name="T69" fmla="*/ 0 h 121"/>
                <a:gd name="T70" fmla="*/ 13 w 123"/>
                <a:gd name="T71" fmla="*/ 44 h 121"/>
                <a:gd name="T72" fmla="*/ 0 w 123"/>
                <a:gd name="T73" fmla="*/ 44 h 121"/>
                <a:gd name="T74" fmla="*/ 19 w 123"/>
                <a:gd name="T75" fmla="*/ 71 h 121"/>
                <a:gd name="T76" fmla="*/ 39 w 123"/>
                <a:gd name="T77" fmla="*/ 4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121">
                  <a:moveTo>
                    <a:pt x="80" y="100"/>
                  </a:moveTo>
                  <a:cubicBezTo>
                    <a:pt x="76" y="101"/>
                    <a:pt x="72" y="102"/>
                    <a:pt x="68" y="102"/>
                  </a:cubicBezTo>
                  <a:cubicBezTo>
                    <a:pt x="55" y="102"/>
                    <a:pt x="44" y="97"/>
                    <a:pt x="36" y="89"/>
                  </a:cubicBezTo>
                  <a:cubicBezTo>
                    <a:pt x="30" y="84"/>
                    <a:pt x="26" y="77"/>
                    <a:pt x="24" y="70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5" y="77"/>
                    <a:pt x="20" y="85"/>
                    <a:pt x="26" y="93"/>
                  </a:cubicBezTo>
                  <a:cubicBezTo>
                    <a:pt x="36" y="104"/>
                    <a:pt x="51" y="111"/>
                    <a:pt x="68" y="111"/>
                  </a:cubicBezTo>
                  <a:cubicBezTo>
                    <a:pt x="74" y="111"/>
                    <a:pt x="80" y="110"/>
                    <a:pt x="86" y="10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0" y="100"/>
                  </a:lnTo>
                  <a:close/>
                  <a:moveTo>
                    <a:pt x="123" y="56"/>
                  </a:moveTo>
                  <a:cubicBezTo>
                    <a:pt x="123" y="42"/>
                    <a:pt x="118" y="30"/>
                    <a:pt x="111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28"/>
                    <a:pt x="105" y="29"/>
                    <a:pt x="106" y="30"/>
                  </a:cubicBezTo>
                  <a:cubicBezTo>
                    <a:pt x="111" y="37"/>
                    <a:pt x="114" y="46"/>
                    <a:pt x="114" y="56"/>
                  </a:cubicBezTo>
                  <a:cubicBezTo>
                    <a:pt x="114" y="67"/>
                    <a:pt x="110" y="77"/>
                    <a:pt x="103" y="85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17" y="85"/>
                    <a:pt x="123" y="71"/>
                    <a:pt x="123" y="56"/>
                  </a:cubicBezTo>
                  <a:close/>
                  <a:moveTo>
                    <a:pt x="39" y="44"/>
                  </a:moveTo>
                  <a:cubicBezTo>
                    <a:pt x="23" y="44"/>
                    <a:pt x="23" y="44"/>
                    <a:pt x="23" y="44"/>
                  </a:cubicBezTo>
                  <a:cubicBezTo>
                    <a:pt x="28" y="24"/>
                    <a:pt x="46" y="9"/>
                    <a:pt x="68" y="9"/>
                  </a:cubicBezTo>
                  <a:cubicBezTo>
                    <a:pt x="73" y="9"/>
                    <a:pt x="78" y="10"/>
                    <a:pt x="83" y="1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4" y="2"/>
                    <a:pt x="76" y="0"/>
                    <a:pt x="68" y="0"/>
                  </a:cubicBezTo>
                  <a:cubicBezTo>
                    <a:pt x="41" y="0"/>
                    <a:pt x="19" y="19"/>
                    <a:pt x="1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71"/>
                    <a:pt x="19" y="71"/>
                    <a:pt x="19" y="71"/>
                  </a:cubicBezTo>
                  <a:lnTo>
                    <a:pt x="39" y="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淘宝店chenying0907 304"/>
          <p:cNvGrpSpPr/>
          <p:nvPr/>
        </p:nvGrpSpPr>
        <p:grpSpPr>
          <a:xfrm>
            <a:off x="9648760" y="2557910"/>
            <a:ext cx="1380505" cy="1380508"/>
            <a:chOff x="9648760" y="2557910"/>
            <a:chExt cx="1380505" cy="1380508"/>
          </a:xfrm>
        </p:grpSpPr>
        <p:sp>
          <p:nvSpPr>
            <p:cNvPr id="229" name="椭圆 228"/>
            <p:cNvSpPr/>
            <p:nvPr/>
          </p:nvSpPr>
          <p:spPr>
            <a:xfrm rot="5400000">
              <a:off x="9648759" y="2557911"/>
              <a:ext cx="1380508" cy="1380505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grpSp>
          <p:nvGrpSpPr>
            <p:cNvPr id="225" name="淘宝店chenying0907 224"/>
            <p:cNvGrpSpPr/>
            <p:nvPr/>
          </p:nvGrpSpPr>
          <p:grpSpPr>
            <a:xfrm>
              <a:off x="10082499" y="2928799"/>
              <a:ext cx="543664" cy="619118"/>
              <a:chOff x="3516313" y="5559425"/>
              <a:chExt cx="446088" cy="508000"/>
            </a:xfrm>
            <a:solidFill>
              <a:schemeClr val="accent2"/>
            </a:solidFill>
          </p:grpSpPr>
          <p:sp>
            <p:nvSpPr>
              <p:cNvPr id="226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 7"/>
          <p:cNvGrpSpPr/>
          <p:nvPr/>
        </p:nvGrpSpPr>
        <p:grpSpPr>
          <a:xfrm>
            <a:off x="1721854" y="2920656"/>
            <a:ext cx="9174746" cy="1349660"/>
            <a:chOff x="3926142" y="885412"/>
            <a:chExt cx="9174746" cy="1349660"/>
          </a:xfrm>
        </p:grpSpPr>
        <p:sp>
          <p:nvSpPr>
            <p:cNvPr id="10" name="文本框 9"/>
            <p:cNvSpPr txBox="1"/>
            <p:nvPr/>
          </p:nvSpPr>
          <p:spPr>
            <a:xfrm>
              <a:off x="6021642" y="885412"/>
              <a:ext cx="45265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在这里输入标题</a:t>
              </a:r>
              <a:endParaRPr lang="zh-CN" altLang="en-US" sz="28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" name="淘宝店chenying0907 10"/>
            <p:cNvSpPr/>
            <p:nvPr/>
          </p:nvSpPr>
          <p:spPr>
            <a:xfrm>
              <a:off x="6212140" y="1554075"/>
              <a:ext cx="41455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26142" y="1896518"/>
              <a:ext cx="917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356228" y="1579536"/>
            <a:ext cx="9601198" cy="4028783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80327" y="1104641"/>
            <a:ext cx="4953000" cy="949790"/>
          </a:xfrm>
          <a:prstGeom prst="rect">
            <a:avLst/>
          </a:prstGeom>
          <a:solidFill>
            <a:srgbClr val="43464F"/>
          </a:solidFill>
          <a:ln w="53975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8794" y="638200"/>
            <a:ext cx="45265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lang="zh-CN" altLang="en-US" sz="8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34" y="1579536"/>
            <a:ext cx="2412086" cy="26822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228" y="1615529"/>
            <a:ext cx="2385087" cy="26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3879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4026866" y="1660832"/>
            <a:ext cx="4012234" cy="4012234"/>
          </a:xfrm>
          <a:prstGeom prst="ellipse">
            <a:avLst/>
          </a:prstGeom>
          <a:noFill/>
          <a:ln>
            <a:solidFill>
              <a:srgbClr val="B8A78D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" name="淘宝店chenying0907 152"/>
          <p:cNvGrpSpPr/>
          <p:nvPr/>
        </p:nvGrpSpPr>
        <p:grpSpPr>
          <a:xfrm>
            <a:off x="4898636" y="2567420"/>
            <a:ext cx="2287892" cy="2316775"/>
            <a:chOff x="4708136" y="2567420"/>
            <a:chExt cx="2287892" cy="2316775"/>
          </a:xfrm>
        </p:grpSpPr>
        <p:sp>
          <p:nvSpPr>
            <p:cNvPr id="51" name="椭圆 50"/>
            <p:cNvSpPr/>
            <p:nvPr/>
          </p:nvSpPr>
          <p:spPr>
            <a:xfrm>
              <a:off x="4966696" y="2844754"/>
              <a:ext cx="1796352" cy="1796344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394029" y="3247956"/>
              <a:ext cx="99257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43464F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</a:t>
              </a:r>
              <a:endParaRPr lang="en-US" altLang="zh-CN" sz="3200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rgbClr val="43464F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标题</a:t>
              </a:r>
              <a:endParaRPr lang="zh-CN" altLang="en-US" sz="3200" dirty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grpSp>
          <p:nvGrpSpPr>
            <p:cNvPr id="53" name="淘宝店chenying0907 52"/>
            <p:cNvGrpSpPr/>
            <p:nvPr/>
          </p:nvGrpSpPr>
          <p:grpSpPr>
            <a:xfrm>
              <a:off x="4708136" y="2567420"/>
              <a:ext cx="2287892" cy="2316775"/>
              <a:chOff x="4577371" y="1550672"/>
              <a:chExt cx="2737829" cy="2772394"/>
            </a:xfrm>
          </p:grpSpPr>
          <p:cxnSp>
            <p:nvCxnSpPr>
              <p:cNvPr id="54" name="直接箭头连接符 53"/>
              <p:cNvCxnSpPr/>
              <p:nvPr/>
            </p:nvCxnSpPr>
            <p:spPr>
              <a:xfrm flipV="1">
                <a:off x="6524177" y="1550672"/>
                <a:ext cx="791023" cy="800771"/>
              </a:xfrm>
              <a:prstGeom prst="straightConnector1">
                <a:avLst/>
              </a:prstGeom>
              <a:ln>
                <a:solidFill>
                  <a:srgbClr val="DDCCA4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/>
              <p:nvPr/>
            </p:nvCxnSpPr>
            <p:spPr>
              <a:xfrm flipH="1" flipV="1">
                <a:off x="6524177" y="3498273"/>
                <a:ext cx="769834" cy="824793"/>
              </a:xfrm>
              <a:prstGeom prst="straightConnector1">
                <a:avLst/>
              </a:prstGeom>
              <a:ln>
                <a:solidFill>
                  <a:srgbClr val="DDCCA4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箭头连接符 55"/>
              <p:cNvCxnSpPr/>
              <p:nvPr/>
            </p:nvCxnSpPr>
            <p:spPr>
              <a:xfrm flipH="1" flipV="1">
                <a:off x="4577371" y="1550672"/>
                <a:ext cx="799977" cy="800771"/>
              </a:xfrm>
              <a:prstGeom prst="straightConnector1">
                <a:avLst/>
              </a:prstGeom>
              <a:ln>
                <a:solidFill>
                  <a:srgbClr val="DDCCA4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箭头连接符 56"/>
              <p:cNvCxnSpPr/>
              <p:nvPr/>
            </p:nvCxnSpPr>
            <p:spPr>
              <a:xfrm flipV="1">
                <a:off x="4587830" y="3498272"/>
                <a:ext cx="789518" cy="824794"/>
              </a:xfrm>
              <a:prstGeom prst="straightConnector1">
                <a:avLst/>
              </a:prstGeom>
              <a:ln>
                <a:solidFill>
                  <a:srgbClr val="DDCCA4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淘宝店chenying0907 120"/>
          <p:cNvGrpSpPr/>
          <p:nvPr/>
        </p:nvGrpSpPr>
        <p:grpSpPr>
          <a:xfrm>
            <a:off x="1757935" y="1632319"/>
            <a:ext cx="3334967" cy="1128851"/>
            <a:chOff x="1567435" y="1550218"/>
            <a:chExt cx="3334967" cy="1128851"/>
          </a:xfrm>
        </p:grpSpPr>
        <p:sp>
          <p:nvSpPr>
            <p:cNvPr id="122" name="文本框 121"/>
            <p:cNvSpPr txBox="1"/>
            <p:nvPr/>
          </p:nvSpPr>
          <p:spPr>
            <a:xfrm>
              <a:off x="1910744" y="15502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grpSp>
          <p:nvGrpSpPr>
            <p:cNvPr id="123" name="淘宝店chenying0907 122"/>
            <p:cNvGrpSpPr/>
            <p:nvPr/>
          </p:nvGrpSpPr>
          <p:grpSpPr>
            <a:xfrm>
              <a:off x="3856236" y="1587067"/>
              <a:ext cx="1046166" cy="1046162"/>
              <a:chOff x="3856236" y="1587067"/>
              <a:chExt cx="1046166" cy="1046162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3856236" y="1587067"/>
                <a:ext cx="1046166" cy="1046162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6" name="Freeform 101"/>
              <p:cNvSpPr>
                <a:spLocks noEditPoints="1"/>
              </p:cNvSpPr>
              <p:nvPr/>
            </p:nvSpPr>
            <p:spPr bwMode="auto">
              <a:xfrm>
                <a:off x="4173131" y="1862509"/>
                <a:ext cx="412377" cy="495278"/>
              </a:xfrm>
              <a:custGeom>
                <a:avLst/>
                <a:gdLst>
                  <a:gd name="T0" fmla="*/ 115 w 164"/>
                  <a:gd name="T1" fmla="*/ 115 h 197"/>
                  <a:gd name="T2" fmla="*/ 108 w 164"/>
                  <a:gd name="T3" fmla="*/ 112 h 197"/>
                  <a:gd name="T4" fmla="*/ 99 w 164"/>
                  <a:gd name="T5" fmla="*/ 110 h 197"/>
                  <a:gd name="T6" fmla="*/ 97 w 164"/>
                  <a:gd name="T7" fmla="*/ 110 h 197"/>
                  <a:gd name="T8" fmla="*/ 93 w 164"/>
                  <a:gd name="T9" fmla="*/ 109 h 197"/>
                  <a:gd name="T10" fmla="*/ 93 w 164"/>
                  <a:gd name="T11" fmla="*/ 109 h 197"/>
                  <a:gd name="T12" fmla="*/ 87 w 164"/>
                  <a:gd name="T13" fmla="*/ 108 h 197"/>
                  <a:gd name="T14" fmla="*/ 75 w 164"/>
                  <a:gd name="T15" fmla="*/ 108 h 197"/>
                  <a:gd name="T16" fmla="*/ 73 w 164"/>
                  <a:gd name="T17" fmla="*/ 109 h 197"/>
                  <a:gd name="T18" fmla="*/ 69 w 164"/>
                  <a:gd name="T19" fmla="*/ 109 h 197"/>
                  <a:gd name="T20" fmla="*/ 64 w 164"/>
                  <a:gd name="T21" fmla="*/ 110 h 197"/>
                  <a:gd name="T22" fmla="*/ 55 w 164"/>
                  <a:gd name="T23" fmla="*/ 112 h 197"/>
                  <a:gd name="T24" fmla="*/ 47 w 164"/>
                  <a:gd name="T25" fmla="*/ 116 h 197"/>
                  <a:gd name="T26" fmla="*/ 46 w 164"/>
                  <a:gd name="T27" fmla="*/ 116 h 197"/>
                  <a:gd name="T28" fmla="*/ 0 w 164"/>
                  <a:gd name="T29" fmla="*/ 192 h 197"/>
                  <a:gd name="T30" fmla="*/ 163 w 164"/>
                  <a:gd name="T31" fmla="*/ 197 h 197"/>
                  <a:gd name="T32" fmla="*/ 164 w 164"/>
                  <a:gd name="T33" fmla="*/ 190 h 197"/>
                  <a:gd name="T34" fmla="*/ 8 w 164"/>
                  <a:gd name="T35" fmla="*/ 189 h 197"/>
                  <a:gd name="T36" fmla="*/ 51 w 164"/>
                  <a:gd name="T37" fmla="*/ 123 h 197"/>
                  <a:gd name="T38" fmla="*/ 57 w 164"/>
                  <a:gd name="T39" fmla="*/ 120 h 197"/>
                  <a:gd name="T40" fmla="*/ 61 w 164"/>
                  <a:gd name="T41" fmla="*/ 119 h 197"/>
                  <a:gd name="T42" fmla="*/ 68 w 164"/>
                  <a:gd name="T43" fmla="*/ 117 h 197"/>
                  <a:gd name="T44" fmla="*/ 70 w 164"/>
                  <a:gd name="T45" fmla="*/ 117 h 197"/>
                  <a:gd name="T46" fmla="*/ 76 w 164"/>
                  <a:gd name="T47" fmla="*/ 116 h 197"/>
                  <a:gd name="T48" fmla="*/ 89 w 164"/>
                  <a:gd name="T49" fmla="*/ 116 h 197"/>
                  <a:gd name="T50" fmla="*/ 92 w 164"/>
                  <a:gd name="T51" fmla="*/ 117 h 197"/>
                  <a:gd name="T52" fmla="*/ 96 w 164"/>
                  <a:gd name="T53" fmla="*/ 117 h 197"/>
                  <a:gd name="T54" fmla="*/ 102 w 164"/>
                  <a:gd name="T55" fmla="*/ 119 h 197"/>
                  <a:gd name="T56" fmla="*/ 109 w 164"/>
                  <a:gd name="T57" fmla="*/ 121 h 197"/>
                  <a:gd name="T58" fmla="*/ 112 w 164"/>
                  <a:gd name="T59" fmla="*/ 123 h 197"/>
                  <a:gd name="T60" fmla="*/ 8 w 164"/>
                  <a:gd name="T61" fmla="*/ 189 h 197"/>
                  <a:gd name="T62" fmla="*/ 64 w 164"/>
                  <a:gd name="T63" fmla="*/ 99 h 197"/>
                  <a:gd name="T64" fmla="*/ 66 w 164"/>
                  <a:gd name="T65" fmla="*/ 100 h 197"/>
                  <a:gd name="T66" fmla="*/ 82 w 164"/>
                  <a:gd name="T67" fmla="*/ 102 h 197"/>
                  <a:gd name="T68" fmla="*/ 89 w 164"/>
                  <a:gd name="T69" fmla="*/ 101 h 197"/>
                  <a:gd name="T70" fmla="*/ 92 w 164"/>
                  <a:gd name="T71" fmla="*/ 101 h 197"/>
                  <a:gd name="T72" fmla="*/ 95 w 164"/>
                  <a:gd name="T73" fmla="*/ 100 h 197"/>
                  <a:gd name="T74" fmla="*/ 98 w 164"/>
                  <a:gd name="T75" fmla="*/ 99 h 197"/>
                  <a:gd name="T76" fmla="*/ 102 w 164"/>
                  <a:gd name="T77" fmla="*/ 98 h 197"/>
                  <a:gd name="T78" fmla="*/ 103 w 164"/>
                  <a:gd name="T79" fmla="*/ 97 h 197"/>
                  <a:gd name="T80" fmla="*/ 107 w 164"/>
                  <a:gd name="T81" fmla="*/ 95 h 197"/>
                  <a:gd name="T82" fmla="*/ 112 w 164"/>
                  <a:gd name="T83" fmla="*/ 92 h 197"/>
                  <a:gd name="T84" fmla="*/ 133 w 164"/>
                  <a:gd name="T85" fmla="*/ 51 h 197"/>
                  <a:gd name="T86" fmla="*/ 82 w 164"/>
                  <a:gd name="T87" fmla="*/ 0 h 197"/>
                  <a:gd name="T88" fmla="*/ 31 w 164"/>
                  <a:gd name="T89" fmla="*/ 48 h 197"/>
                  <a:gd name="T90" fmla="*/ 62 w 164"/>
                  <a:gd name="T91" fmla="*/ 98 h 197"/>
                  <a:gd name="T92" fmla="*/ 39 w 164"/>
                  <a:gd name="T93" fmla="*/ 48 h 197"/>
                  <a:gd name="T94" fmla="*/ 125 w 164"/>
                  <a:gd name="T95" fmla="*/ 51 h 197"/>
                  <a:gd name="T96" fmla="*/ 109 w 164"/>
                  <a:gd name="T97" fmla="*/ 84 h 197"/>
                  <a:gd name="T98" fmla="*/ 106 w 164"/>
                  <a:gd name="T99" fmla="*/ 87 h 197"/>
                  <a:gd name="T100" fmla="*/ 102 w 164"/>
                  <a:gd name="T101" fmla="*/ 89 h 197"/>
                  <a:gd name="T102" fmla="*/ 98 w 164"/>
                  <a:gd name="T103" fmla="*/ 91 h 197"/>
                  <a:gd name="T104" fmla="*/ 95 w 164"/>
                  <a:gd name="T105" fmla="*/ 92 h 197"/>
                  <a:gd name="T106" fmla="*/ 93 w 164"/>
                  <a:gd name="T107" fmla="*/ 92 h 197"/>
                  <a:gd name="T108" fmla="*/ 90 w 164"/>
                  <a:gd name="T109" fmla="*/ 93 h 197"/>
                  <a:gd name="T110" fmla="*/ 87 w 164"/>
                  <a:gd name="T111" fmla="*/ 94 h 197"/>
                  <a:gd name="T112" fmla="*/ 82 w 164"/>
                  <a:gd name="T113" fmla="*/ 94 h 197"/>
                  <a:gd name="T114" fmla="*/ 82 w 164"/>
                  <a:gd name="T115" fmla="*/ 94 h 197"/>
                  <a:gd name="T116" fmla="*/ 68 w 164"/>
                  <a:gd name="T117" fmla="*/ 92 h 197"/>
                  <a:gd name="T118" fmla="*/ 65 w 164"/>
                  <a:gd name="T119" fmla="*/ 91 h 197"/>
                  <a:gd name="T120" fmla="*/ 39 w 164"/>
                  <a:gd name="T121" fmla="*/ 4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4" h="197">
                    <a:moveTo>
                      <a:pt x="116" y="116"/>
                    </a:move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4" y="115"/>
                      <a:pt x="113" y="114"/>
                      <a:pt x="112" y="114"/>
                    </a:cubicBezTo>
                    <a:cubicBezTo>
                      <a:pt x="110" y="113"/>
                      <a:pt x="109" y="113"/>
                      <a:pt x="108" y="112"/>
                    </a:cubicBezTo>
                    <a:cubicBezTo>
                      <a:pt x="106" y="112"/>
                      <a:pt x="105" y="112"/>
                      <a:pt x="104" y="111"/>
                    </a:cubicBezTo>
                    <a:cubicBezTo>
                      <a:pt x="103" y="111"/>
                      <a:pt x="101" y="110"/>
                      <a:pt x="99" y="110"/>
                    </a:cubicBezTo>
                    <a:cubicBezTo>
                      <a:pt x="98" y="110"/>
                      <a:pt x="98" y="110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6" y="109"/>
                      <a:pt x="95" y="109"/>
                      <a:pt x="94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2" y="109"/>
                      <a:pt x="91" y="109"/>
                      <a:pt x="90" y="109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3" y="108"/>
                      <a:pt x="79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9"/>
                      <a:pt x="70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9"/>
                      <a:pt x="67" y="109"/>
                      <a:pt x="67" y="109"/>
                    </a:cubicBezTo>
                    <a:cubicBezTo>
                      <a:pt x="66" y="110"/>
                      <a:pt x="65" y="110"/>
                      <a:pt x="64" y="110"/>
                    </a:cubicBezTo>
                    <a:cubicBezTo>
                      <a:pt x="62" y="110"/>
                      <a:pt x="61" y="111"/>
                      <a:pt x="59" y="111"/>
                    </a:cubicBezTo>
                    <a:cubicBezTo>
                      <a:pt x="58" y="112"/>
                      <a:pt x="56" y="112"/>
                      <a:pt x="55" y="112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2" y="114"/>
                      <a:pt x="49" y="115"/>
                      <a:pt x="47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18" y="130"/>
                      <a:pt x="0" y="159"/>
                      <a:pt x="0" y="190"/>
                    </a:cubicBezTo>
                    <a:cubicBezTo>
                      <a:pt x="0" y="191"/>
                      <a:pt x="0" y="191"/>
                      <a:pt x="0" y="19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163" y="197"/>
                      <a:pt x="163" y="197"/>
                      <a:pt x="163" y="197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3" y="191"/>
                      <a:pt x="164" y="191"/>
                      <a:pt x="164" y="190"/>
                    </a:cubicBezTo>
                    <a:cubicBezTo>
                      <a:pt x="164" y="158"/>
                      <a:pt x="145" y="129"/>
                      <a:pt x="116" y="116"/>
                    </a:cubicBezTo>
                    <a:close/>
                    <a:moveTo>
                      <a:pt x="8" y="189"/>
                    </a:moveTo>
                    <a:cubicBezTo>
                      <a:pt x="8" y="161"/>
                      <a:pt x="25" y="135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2"/>
                      <a:pt x="55" y="121"/>
                      <a:pt x="57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60" y="119"/>
                      <a:pt x="61" y="119"/>
                    </a:cubicBezTo>
                    <a:cubicBezTo>
                      <a:pt x="63" y="119"/>
                      <a:pt x="64" y="118"/>
                      <a:pt x="66" y="118"/>
                    </a:cubicBezTo>
                    <a:cubicBezTo>
                      <a:pt x="66" y="118"/>
                      <a:pt x="67" y="117"/>
                      <a:pt x="68" y="117"/>
                    </a:cubicBezTo>
                    <a:cubicBezTo>
                      <a:pt x="69" y="117"/>
                      <a:pt x="69" y="117"/>
                      <a:pt x="70" y="117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71" y="117"/>
                      <a:pt x="73" y="117"/>
                      <a:pt x="74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80" y="116"/>
                      <a:pt x="83" y="116"/>
                      <a:pt x="87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0" y="117"/>
                      <a:pt x="91" y="117"/>
                      <a:pt x="91" y="117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93" y="117"/>
                      <a:pt x="94" y="117"/>
                      <a:pt x="95" y="11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7" y="118"/>
                      <a:pt x="97" y="118"/>
                    </a:cubicBezTo>
                    <a:cubicBezTo>
                      <a:pt x="99" y="118"/>
                      <a:pt x="100" y="119"/>
                      <a:pt x="102" y="119"/>
                    </a:cubicBezTo>
                    <a:cubicBezTo>
                      <a:pt x="103" y="119"/>
                      <a:pt x="104" y="120"/>
                      <a:pt x="105" y="120"/>
                    </a:cubicBezTo>
                    <a:cubicBezTo>
                      <a:pt x="106" y="120"/>
                      <a:pt x="107" y="121"/>
                      <a:pt x="109" y="121"/>
                    </a:cubicBezTo>
                    <a:cubicBezTo>
                      <a:pt x="110" y="122"/>
                      <a:pt x="111" y="122"/>
                      <a:pt x="112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38" y="135"/>
                      <a:pt x="155" y="161"/>
                      <a:pt x="156" y="189"/>
                    </a:cubicBezTo>
                    <a:lnTo>
                      <a:pt x="8" y="189"/>
                    </a:lnTo>
                    <a:close/>
                    <a:moveTo>
                      <a:pt x="62" y="98"/>
                    </a:moveTo>
                    <a:cubicBezTo>
                      <a:pt x="62" y="98"/>
                      <a:pt x="63" y="98"/>
                      <a:pt x="64" y="99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9"/>
                      <a:pt x="66" y="100"/>
                      <a:pt x="66" y="100"/>
                    </a:cubicBezTo>
                    <a:cubicBezTo>
                      <a:pt x="71" y="101"/>
                      <a:pt x="76" y="102"/>
                      <a:pt x="81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5" y="102"/>
                      <a:pt x="87" y="102"/>
                    </a:cubicBezTo>
                    <a:cubicBezTo>
                      <a:pt x="87" y="102"/>
                      <a:pt x="88" y="102"/>
                      <a:pt x="89" y="101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1"/>
                      <a:pt x="91" y="101"/>
                      <a:pt x="92" y="101"/>
                    </a:cubicBezTo>
                    <a:cubicBezTo>
                      <a:pt x="92" y="101"/>
                      <a:pt x="93" y="101"/>
                      <a:pt x="93" y="101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7" y="100"/>
                    </a:cubicBezTo>
                    <a:cubicBezTo>
                      <a:pt x="97" y="100"/>
                      <a:pt x="98" y="99"/>
                      <a:pt x="98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100" y="99"/>
                      <a:pt x="101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4" y="97"/>
                      <a:pt x="105" y="96"/>
                      <a:pt x="106" y="96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8" y="95"/>
                      <a:pt x="109" y="94"/>
                      <a:pt x="110" y="93"/>
                    </a:cubicBezTo>
                    <a:cubicBezTo>
                      <a:pt x="111" y="93"/>
                      <a:pt x="112" y="92"/>
                      <a:pt x="112" y="92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26" y="80"/>
                      <a:pt x="133" y="66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23"/>
                      <a:pt x="110" y="0"/>
                      <a:pt x="82" y="0"/>
                    </a:cubicBezTo>
                    <a:cubicBezTo>
                      <a:pt x="55" y="0"/>
                      <a:pt x="32" y="21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50"/>
                      <a:pt x="31" y="51"/>
                    </a:cubicBezTo>
                    <a:cubicBezTo>
                      <a:pt x="31" y="71"/>
                      <a:pt x="43" y="90"/>
                      <a:pt x="62" y="98"/>
                    </a:cubicBezTo>
                    <a:close/>
                    <a:moveTo>
                      <a:pt x="39" y="49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26"/>
                      <a:pt x="59" y="8"/>
                      <a:pt x="82" y="8"/>
                    </a:cubicBezTo>
                    <a:cubicBezTo>
                      <a:pt x="105" y="8"/>
                      <a:pt x="125" y="27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64"/>
                      <a:pt x="119" y="76"/>
                      <a:pt x="109" y="84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6"/>
                      <a:pt x="106" y="86"/>
                      <a:pt x="106" y="87"/>
                    </a:cubicBezTo>
                    <a:cubicBezTo>
                      <a:pt x="105" y="87"/>
                      <a:pt x="104" y="88"/>
                      <a:pt x="103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1" y="89"/>
                      <a:pt x="100" y="90"/>
                      <a:pt x="99" y="90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1"/>
                      <a:pt x="97" y="91"/>
                      <a:pt x="97" y="91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1" y="93"/>
                      <a:pt x="91" y="93"/>
                      <a:pt x="90" y="93"/>
                    </a:cubicBezTo>
                    <a:cubicBezTo>
                      <a:pt x="90" y="93"/>
                      <a:pt x="89" y="93"/>
                      <a:pt x="89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6" y="94"/>
                    </a:cubicBezTo>
                    <a:cubicBezTo>
                      <a:pt x="85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77" y="94"/>
                      <a:pt x="73" y="93"/>
                      <a:pt x="69" y="92"/>
                    </a:cubicBezTo>
                    <a:cubicBezTo>
                      <a:pt x="69" y="92"/>
                      <a:pt x="68" y="92"/>
                      <a:pt x="68" y="92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5" y="91"/>
                      <a:pt x="65" y="91"/>
                    </a:cubicBezTo>
                    <a:cubicBezTo>
                      <a:pt x="49" y="84"/>
                      <a:pt x="39" y="68"/>
                      <a:pt x="39" y="51"/>
                    </a:cubicBezTo>
                    <a:cubicBezTo>
                      <a:pt x="39" y="50"/>
                      <a:pt x="39" y="50"/>
                      <a:pt x="39" y="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4" name="淘宝店chenying0907 123"/>
            <p:cNvSpPr/>
            <p:nvPr/>
          </p:nvSpPr>
          <p:spPr>
            <a:xfrm>
              <a:off x="1567435" y="1940405"/>
              <a:ext cx="20668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7" name="淘宝店chenying0907 126"/>
          <p:cNvGrpSpPr/>
          <p:nvPr/>
        </p:nvGrpSpPr>
        <p:grpSpPr>
          <a:xfrm>
            <a:off x="1757935" y="4746758"/>
            <a:ext cx="3334967" cy="1147492"/>
            <a:chOff x="1567435" y="4664657"/>
            <a:chExt cx="3334967" cy="1147492"/>
          </a:xfrm>
        </p:grpSpPr>
        <p:grpSp>
          <p:nvGrpSpPr>
            <p:cNvPr id="128" name="淘宝店chenying0907 127"/>
            <p:cNvGrpSpPr/>
            <p:nvPr/>
          </p:nvGrpSpPr>
          <p:grpSpPr>
            <a:xfrm>
              <a:off x="3856236" y="4664657"/>
              <a:ext cx="1046166" cy="1046162"/>
              <a:chOff x="3856236" y="4664657"/>
              <a:chExt cx="1046166" cy="1046162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3856236" y="4664657"/>
                <a:ext cx="1046166" cy="1046162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2" name="Freeform 105"/>
              <p:cNvSpPr>
                <a:spLocks noEditPoints="1"/>
              </p:cNvSpPr>
              <p:nvPr/>
            </p:nvSpPr>
            <p:spPr bwMode="auto">
              <a:xfrm>
                <a:off x="4121583" y="4932660"/>
                <a:ext cx="515472" cy="510157"/>
              </a:xfrm>
              <a:custGeom>
                <a:avLst/>
                <a:gdLst>
                  <a:gd name="T0" fmla="*/ 48 w 205"/>
                  <a:gd name="T1" fmla="*/ 203 h 203"/>
                  <a:gd name="T2" fmla="*/ 30 w 205"/>
                  <a:gd name="T3" fmla="*/ 200 h 203"/>
                  <a:gd name="T4" fmla="*/ 25 w 205"/>
                  <a:gd name="T5" fmla="*/ 197 h 203"/>
                  <a:gd name="T6" fmla="*/ 51 w 205"/>
                  <a:gd name="T7" fmla="*/ 171 h 203"/>
                  <a:gd name="T8" fmla="*/ 55 w 205"/>
                  <a:gd name="T9" fmla="*/ 162 h 203"/>
                  <a:gd name="T10" fmla="*/ 51 w 205"/>
                  <a:gd name="T11" fmla="*/ 153 h 203"/>
                  <a:gd name="T12" fmla="*/ 32 w 205"/>
                  <a:gd name="T13" fmla="*/ 153 h 203"/>
                  <a:gd name="T14" fmla="*/ 6 w 205"/>
                  <a:gd name="T15" fmla="*/ 179 h 203"/>
                  <a:gd name="T16" fmla="*/ 4 w 205"/>
                  <a:gd name="T17" fmla="*/ 174 h 203"/>
                  <a:gd name="T18" fmla="*/ 0 w 205"/>
                  <a:gd name="T19" fmla="*/ 155 h 203"/>
                  <a:gd name="T20" fmla="*/ 48 w 205"/>
                  <a:gd name="T21" fmla="*/ 107 h 203"/>
                  <a:gd name="T22" fmla="*/ 65 w 205"/>
                  <a:gd name="T23" fmla="*/ 109 h 203"/>
                  <a:gd name="T24" fmla="*/ 111 w 205"/>
                  <a:gd name="T25" fmla="*/ 64 h 203"/>
                  <a:gd name="T26" fmla="*/ 108 w 205"/>
                  <a:gd name="T27" fmla="*/ 48 h 203"/>
                  <a:gd name="T28" fmla="*/ 157 w 205"/>
                  <a:gd name="T29" fmla="*/ 0 h 203"/>
                  <a:gd name="T30" fmla="*/ 175 w 205"/>
                  <a:gd name="T31" fmla="*/ 4 h 203"/>
                  <a:gd name="T32" fmla="*/ 181 w 205"/>
                  <a:gd name="T33" fmla="*/ 6 h 203"/>
                  <a:gd name="T34" fmla="*/ 154 w 205"/>
                  <a:gd name="T35" fmla="*/ 32 h 203"/>
                  <a:gd name="T36" fmla="*/ 150 w 205"/>
                  <a:gd name="T37" fmla="*/ 42 h 203"/>
                  <a:gd name="T38" fmla="*/ 154 w 205"/>
                  <a:gd name="T39" fmla="*/ 51 h 203"/>
                  <a:gd name="T40" fmla="*/ 172 w 205"/>
                  <a:gd name="T41" fmla="*/ 51 h 203"/>
                  <a:gd name="T42" fmla="*/ 199 w 205"/>
                  <a:gd name="T43" fmla="*/ 24 h 203"/>
                  <a:gd name="T44" fmla="*/ 201 w 205"/>
                  <a:gd name="T45" fmla="*/ 30 h 203"/>
                  <a:gd name="T46" fmla="*/ 205 w 205"/>
                  <a:gd name="T47" fmla="*/ 48 h 203"/>
                  <a:gd name="T48" fmla="*/ 157 w 205"/>
                  <a:gd name="T49" fmla="*/ 97 h 203"/>
                  <a:gd name="T50" fmla="*/ 140 w 205"/>
                  <a:gd name="T51" fmla="*/ 94 h 203"/>
                  <a:gd name="T52" fmla="*/ 94 w 205"/>
                  <a:gd name="T53" fmla="*/ 140 h 203"/>
                  <a:gd name="T54" fmla="*/ 97 w 205"/>
                  <a:gd name="T55" fmla="*/ 155 h 203"/>
                  <a:gd name="T56" fmla="*/ 48 w 205"/>
                  <a:gd name="T57" fmla="*/ 203 h 203"/>
                  <a:gd name="T58" fmla="*/ 39 w 205"/>
                  <a:gd name="T59" fmla="*/ 194 h 203"/>
                  <a:gd name="T60" fmla="*/ 48 w 205"/>
                  <a:gd name="T61" fmla="*/ 195 h 203"/>
                  <a:gd name="T62" fmla="*/ 89 w 205"/>
                  <a:gd name="T63" fmla="*/ 155 h 203"/>
                  <a:gd name="T64" fmla="*/ 86 w 205"/>
                  <a:gd name="T65" fmla="*/ 140 h 203"/>
                  <a:gd name="T66" fmla="*/ 85 w 205"/>
                  <a:gd name="T67" fmla="*/ 138 h 203"/>
                  <a:gd name="T68" fmla="*/ 138 w 205"/>
                  <a:gd name="T69" fmla="*/ 84 h 203"/>
                  <a:gd name="T70" fmla="*/ 141 w 205"/>
                  <a:gd name="T71" fmla="*/ 85 h 203"/>
                  <a:gd name="T72" fmla="*/ 157 w 205"/>
                  <a:gd name="T73" fmla="*/ 89 h 203"/>
                  <a:gd name="T74" fmla="*/ 197 w 205"/>
                  <a:gd name="T75" fmla="*/ 48 h 203"/>
                  <a:gd name="T76" fmla="*/ 196 w 205"/>
                  <a:gd name="T77" fmla="*/ 39 h 203"/>
                  <a:gd name="T78" fmla="*/ 178 w 205"/>
                  <a:gd name="T79" fmla="*/ 57 h 203"/>
                  <a:gd name="T80" fmla="*/ 163 w 205"/>
                  <a:gd name="T81" fmla="*/ 63 h 203"/>
                  <a:gd name="T82" fmla="*/ 148 w 205"/>
                  <a:gd name="T83" fmla="*/ 57 h 203"/>
                  <a:gd name="T84" fmla="*/ 142 w 205"/>
                  <a:gd name="T85" fmla="*/ 42 h 203"/>
                  <a:gd name="T86" fmla="*/ 148 w 205"/>
                  <a:gd name="T87" fmla="*/ 27 h 203"/>
                  <a:gd name="T88" fmla="*/ 166 w 205"/>
                  <a:gd name="T89" fmla="*/ 9 h 203"/>
                  <a:gd name="T90" fmla="*/ 157 w 205"/>
                  <a:gd name="T91" fmla="*/ 8 h 203"/>
                  <a:gd name="T92" fmla="*/ 116 w 205"/>
                  <a:gd name="T93" fmla="*/ 48 h 203"/>
                  <a:gd name="T94" fmla="*/ 119 w 205"/>
                  <a:gd name="T95" fmla="*/ 63 h 203"/>
                  <a:gd name="T96" fmla="*/ 120 w 205"/>
                  <a:gd name="T97" fmla="*/ 66 h 203"/>
                  <a:gd name="T98" fmla="*/ 67 w 205"/>
                  <a:gd name="T99" fmla="*/ 119 h 203"/>
                  <a:gd name="T100" fmla="*/ 64 w 205"/>
                  <a:gd name="T101" fmla="*/ 118 h 203"/>
                  <a:gd name="T102" fmla="*/ 48 w 205"/>
                  <a:gd name="T103" fmla="*/ 115 h 203"/>
                  <a:gd name="T104" fmla="*/ 8 w 205"/>
                  <a:gd name="T105" fmla="*/ 155 h 203"/>
                  <a:gd name="T106" fmla="*/ 9 w 205"/>
                  <a:gd name="T107" fmla="*/ 165 h 203"/>
                  <a:gd name="T108" fmla="*/ 27 w 205"/>
                  <a:gd name="T109" fmla="*/ 147 h 203"/>
                  <a:gd name="T110" fmla="*/ 42 w 205"/>
                  <a:gd name="T111" fmla="*/ 141 h 203"/>
                  <a:gd name="T112" fmla="*/ 57 w 205"/>
                  <a:gd name="T113" fmla="*/ 147 h 203"/>
                  <a:gd name="T114" fmla="*/ 63 w 205"/>
                  <a:gd name="T115" fmla="*/ 162 h 203"/>
                  <a:gd name="T116" fmla="*/ 57 w 205"/>
                  <a:gd name="T117" fmla="*/ 177 h 203"/>
                  <a:gd name="T118" fmla="*/ 39 w 205"/>
                  <a:gd name="T119" fmla="*/ 19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5" h="203">
                    <a:moveTo>
                      <a:pt x="48" y="203"/>
                    </a:moveTo>
                    <a:cubicBezTo>
                      <a:pt x="42" y="203"/>
                      <a:pt x="36" y="202"/>
                      <a:pt x="30" y="200"/>
                    </a:cubicBezTo>
                    <a:cubicBezTo>
                      <a:pt x="25" y="197"/>
                      <a:pt x="25" y="197"/>
                      <a:pt x="25" y="197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3" y="169"/>
                      <a:pt x="55" y="165"/>
                      <a:pt x="55" y="162"/>
                    </a:cubicBezTo>
                    <a:cubicBezTo>
                      <a:pt x="55" y="158"/>
                      <a:pt x="53" y="155"/>
                      <a:pt x="51" y="153"/>
                    </a:cubicBezTo>
                    <a:cubicBezTo>
                      <a:pt x="46" y="148"/>
                      <a:pt x="37" y="148"/>
                      <a:pt x="32" y="153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4" y="174"/>
                      <a:pt x="4" y="174"/>
                      <a:pt x="4" y="174"/>
                    </a:cubicBezTo>
                    <a:cubicBezTo>
                      <a:pt x="1" y="168"/>
                      <a:pt x="0" y="161"/>
                      <a:pt x="0" y="155"/>
                    </a:cubicBezTo>
                    <a:cubicBezTo>
                      <a:pt x="0" y="128"/>
                      <a:pt x="22" y="107"/>
                      <a:pt x="48" y="107"/>
                    </a:cubicBezTo>
                    <a:cubicBezTo>
                      <a:pt x="54" y="107"/>
                      <a:pt x="59" y="107"/>
                      <a:pt x="65" y="109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09" y="59"/>
                      <a:pt x="108" y="53"/>
                      <a:pt x="108" y="48"/>
                    </a:cubicBezTo>
                    <a:cubicBezTo>
                      <a:pt x="108" y="22"/>
                      <a:pt x="130" y="0"/>
                      <a:pt x="157" y="0"/>
                    </a:cubicBezTo>
                    <a:cubicBezTo>
                      <a:pt x="163" y="0"/>
                      <a:pt x="169" y="1"/>
                      <a:pt x="175" y="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1" y="35"/>
                      <a:pt x="150" y="38"/>
                      <a:pt x="150" y="42"/>
                    </a:cubicBezTo>
                    <a:cubicBezTo>
                      <a:pt x="150" y="45"/>
                      <a:pt x="151" y="48"/>
                      <a:pt x="154" y="51"/>
                    </a:cubicBezTo>
                    <a:cubicBezTo>
                      <a:pt x="159" y="56"/>
                      <a:pt x="167" y="56"/>
                      <a:pt x="172" y="51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36"/>
                      <a:pt x="205" y="42"/>
                      <a:pt x="205" y="48"/>
                    </a:cubicBezTo>
                    <a:cubicBezTo>
                      <a:pt x="205" y="75"/>
                      <a:pt x="183" y="97"/>
                      <a:pt x="157" y="97"/>
                    </a:cubicBezTo>
                    <a:cubicBezTo>
                      <a:pt x="151" y="97"/>
                      <a:pt x="145" y="96"/>
                      <a:pt x="140" y="94"/>
                    </a:cubicBezTo>
                    <a:cubicBezTo>
                      <a:pt x="94" y="140"/>
                      <a:pt x="94" y="140"/>
                      <a:pt x="94" y="140"/>
                    </a:cubicBezTo>
                    <a:cubicBezTo>
                      <a:pt x="96" y="145"/>
                      <a:pt x="97" y="150"/>
                      <a:pt x="97" y="155"/>
                    </a:cubicBezTo>
                    <a:cubicBezTo>
                      <a:pt x="97" y="182"/>
                      <a:pt x="75" y="203"/>
                      <a:pt x="48" y="203"/>
                    </a:cubicBezTo>
                    <a:close/>
                    <a:moveTo>
                      <a:pt x="39" y="194"/>
                    </a:moveTo>
                    <a:cubicBezTo>
                      <a:pt x="42" y="195"/>
                      <a:pt x="45" y="195"/>
                      <a:pt x="48" y="195"/>
                    </a:cubicBezTo>
                    <a:cubicBezTo>
                      <a:pt x="70" y="195"/>
                      <a:pt x="89" y="177"/>
                      <a:pt x="89" y="155"/>
                    </a:cubicBezTo>
                    <a:cubicBezTo>
                      <a:pt x="89" y="150"/>
                      <a:pt x="88" y="145"/>
                      <a:pt x="86" y="140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6" y="87"/>
                      <a:pt x="151" y="89"/>
                      <a:pt x="157" y="89"/>
                    </a:cubicBezTo>
                    <a:cubicBezTo>
                      <a:pt x="179" y="89"/>
                      <a:pt x="197" y="70"/>
                      <a:pt x="197" y="48"/>
                    </a:cubicBezTo>
                    <a:cubicBezTo>
                      <a:pt x="197" y="45"/>
                      <a:pt x="197" y="42"/>
                      <a:pt x="196" y="39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4" y="60"/>
                      <a:pt x="169" y="63"/>
                      <a:pt x="163" y="63"/>
                    </a:cubicBezTo>
                    <a:cubicBezTo>
                      <a:pt x="157" y="63"/>
                      <a:pt x="152" y="60"/>
                      <a:pt x="148" y="57"/>
                    </a:cubicBezTo>
                    <a:cubicBezTo>
                      <a:pt x="144" y="53"/>
                      <a:pt x="142" y="47"/>
                      <a:pt x="142" y="42"/>
                    </a:cubicBezTo>
                    <a:cubicBezTo>
                      <a:pt x="142" y="36"/>
                      <a:pt x="144" y="31"/>
                      <a:pt x="148" y="27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3" y="8"/>
                      <a:pt x="160" y="8"/>
                      <a:pt x="157" y="8"/>
                    </a:cubicBezTo>
                    <a:cubicBezTo>
                      <a:pt x="134" y="8"/>
                      <a:pt x="116" y="26"/>
                      <a:pt x="116" y="48"/>
                    </a:cubicBezTo>
                    <a:cubicBezTo>
                      <a:pt x="116" y="53"/>
                      <a:pt x="117" y="58"/>
                      <a:pt x="119" y="63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59" y="116"/>
                      <a:pt x="54" y="115"/>
                      <a:pt x="48" y="115"/>
                    </a:cubicBezTo>
                    <a:cubicBezTo>
                      <a:pt x="26" y="115"/>
                      <a:pt x="8" y="133"/>
                      <a:pt x="8" y="155"/>
                    </a:cubicBezTo>
                    <a:cubicBezTo>
                      <a:pt x="8" y="158"/>
                      <a:pt x="8" y="162"/>
                      <a:pt x="9" y="16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1" y="143"/>
                      <a:pt x="36" y="141"/>
                      <a:pt x="42" y="141"/>
                    </a:cubicBezTo>
                    <a:cubicBezTo>
                      <a:pt x="47" y="141"/>
                      <a:pt x="53" y="143"/>
                      <a:pt x="57" y="147"/>
                    </a:cubicBezTo>
                    <a:cubicBezTo>
                      <a:pt x="60" y="151"/>
                      <a:pt x="63" y="156"/>
                      <a:pt x="63" y="162"/>
                    </a:cubicBezTo>
                    <a:cubicBezTo>
                      <a:pt x="63" y="168"/>
                      <a:pt x="60" y="173"/>
                      <a:pt x="57" y="177"/>
                    </a:cubicBezTo>
                    <a:lnTo>
                      <a:pt x="39" y="1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9" name="文本框 128"/>
            <p:cNvSpPr txBox="1"/>
            <p:nvPr/>
          </p:nvSpPr>
          <p:spPr>
            <a:xfrm>
              <a:off x="1910744" y="468329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30" name="淘宝店chenying0907 129"/>
            <p:cNvSpPr/>
            <p:nvPr/>
          </p:nvSpPr>
          <p:spPr>
            <a:xfrm>
              <a:off x="1567435" y="5073485"/>
              <a:ext cx="206685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3" name="淘宝店chenying0907 132"/>
          <p:cNvGrpSpPr/>
          <p:nvPr/>
        </p:nvGrpSpPr>
        <p:grpSpPr>
          <a:xfrm>
            <a:off x="7010749" y="1628639"/>
            <a:ext cx="3360556" cy="1128851"/>
            <a:chOff x="6820249" y="1546538"/>
            <a:chExt cx="3360556" cy="1128851"/>
          </a:xfrm>
        </p:grpSpPr>
        <p:grpSp>
          <p:nvGrpSpPr>
            <p:cNvPr id="134" name="淘宝店chenying0907 133"/>
            <p:cNvGrpSpPr/>
            <p:nvPr/>
          </p:nvGrpSpPr>
          <p:grpSpPr>
            <a:xfrm>
              <a:off x="6820249" y="1587067"/>
              <a:ext cx="1046166" cy="1046162"/>
              <a:chOff x="6820249" y="1587067"/>
              <a:chExt cx="1046166" cy="1046162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6820249" y="1587067"/>
                <a:ext cx="1046166" cy="1046162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8" name="Freeform 139"/>
              <p:cNvSpPr>
                <a:spLocks noEditPoints="1"/>
              </p:cNvSpPr>
              <p:nvPr/>
            </p:nvSpPr>
            <p:spPr bwMode="auto">
              <a:xfrm>
                <a:off x="7064023" y="1910560"/>
                <a:ext cx="558618" cy="399177"/>
              </a:xfrm>
              <a:custGeom>
                <a:avLst/>
                <a:gdLst>
                  <a:gd name="T0" fmla="*/ 191 w 206"/>
                  <a:gd name="T1" fmla="*/ 114 h 147"/>
                  <a:gd name="T2" fmla="*/ 191 w 206"/>
                  <a:gd name="T3" fmla="*/ 16 h 147"/>
                  <a:gd name="T4" fmla="*/ 175 w 206"/>
                  <a:gd name="T5" fmla="*/ 0 h 147"/>
                  <a:gd name="T6" fmla="*/ 32 w 206"/>
                  <a:gd name="T7" fmla="*/ 0 h 147"/>
                  <a:gd name="T8" fmla="*/ 16 w 206"/>
                  <a:gd name="T9" fmla="*/ 16 h 147"/>
                  <a:gd name="T10" fmla="*/ 16 w 206"/>
                  <a:gd name="T11" fmla="*/ 114 h 147"/>
                  <a:gd name="T12" fmla="*/ 0 w 206"/>
                  <a:gd name="T13" fmla="*/ 114 h 147"/>
                  <a:gd name="T14" fmla="*/ 0 w 206"/>
                  <a:gd name="T15" fmla="*/ 132 h 147"/>
                  <a:gd name="T16" fmla="*/ 16 w 206"/>
                  <a:gd name="T17" fmla="*/ 147 h 147"/>
                  <a:gd name="T18" fmla="*/ 191 w 206"/>
                  <a:gd name="T19" fmla="*/ 147 h 147"/>
                  <a:gd name="T20" fmla="*/ 206 w 206"/>
                  <a:gd name="T21" fmla="*/ 132 h 147"/>
                  <a:gd name="T22" fmla="*/ 206 w 206"/>
                  <a:gd name="T23" fmla="*/ 114 h 147"/>
                  <a:gd name="T24" fmla="*/ 191 w 206"/>
                  <a:gd name="T25" fmla="*/ 114 h 147"/>
                  <a:gd name="T26" fmla="*/ 24 w 206"/>
                  <a:gd name="T27" fmla="*/ 16 h 147"/>
                  <a:gd name="T28" fmla="*/ 32 w 206"/>
                  <a:gd name="T29" fmla="*/ 8 h 147"/>
                  <a:gd name="T30" fmla="*/ 175 w 206"/>
                  <a:gd name="T31" fmla="*/ 8 h 147"/>
                  <a:gd name="T32" fmla="*/ 183 w 206"/>
                  <a:gd name="T33" fmla="*/ 16 h 147"/>
                  <a:gd name="T34" fmla="*/ 183 w 206"/>
                  <a:gd name="T35" fmla="*/ 114 h 147"/>
                  <a:gd name="T36" fmla="*/ 24 w 206"/>
                  <a:gd name="T37" fmla="*/ 114 h 147"/>
                  <a:gd name="T38" fmla="*/ 24 w 206"/>
                  <a:gd name="T39" fmla="*/ 16 h 147"/>
                  <a:gd name="T40" fmla="*/ 198 w 206"/>
                  <a:gd name="T41" fmla="*/ 132 h 147"/>
                  <a:gd name="T42" fmla="*/ 191 w 206"/>
                  <a:gd name="T43" fmla="*/ 139 h 147"/>
                  <a:gd name="T44" fmla="*/ 16 w 206"/>
                  <a:gd name="T45" fmla="*/ 139 h 147"/>
                  <a:gd name="T46" fmla="*/ 8 w 206"/>
                  <a:gd name="T47" fmla="*/ 132 h 147"/>
                  <a:gd name="T48" fmla="*/ 8 w 206"/>
                  <a:gd name="T49" fmla="*/ 122 h 147"/>
                  <a:gd name="T50" fmla="*/ 16 w 206"/>
                  <a:gd name="T51" fmla="*/ 122 h 147"/>
                  <a:gd name="T52" fmla="*/ 66 w 206"/>
                  <a:gd name="T53" fmla="*/ 122 h 147"/>
                  <a:gd name="T54" fmla="*/ 75 w 206"/>
                  <a:gd name="T55" fmla="*/ 128 h 147"/>
                  <a:gd name="T56" fmla="*/ 132 w 206"/>
                  <a:gd name="T57" fmla="*/ 128 h 147"/>
                  <a:gd name="T58" fmla="*/ 141 w 206"/>
                  <a:gd name="T59" fmla="*/ 122 h 147"/>
                  <a:gd name="T60" fmla="*/ 191 w 206"/>
                  <a:gd name="T61" fmla="*/ 122 h 147"/>
                  <a:gd name="T62" fmla="*/ 198 w 206"/>
                  <a:gd name="T63" fmla="*/ 122 h 147"/>
                  <a:gd name="T64" fmla="*/ 198 w 206"/>
                  <a:gd name="T65" fmla="*/ 13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6" h="147">
                    <a:moveTo>
                      <a:pt x="191" y="114"/>
                    </a:moveTo>
                    <a:cubicBezTo>
                      <a:pt x="191" y="16"/>
                      <a:pt x="191" y="16"/>
                      <a:pt x="191" y="16"/>
                    </a:cubicBezTo>
                    <a:cubicBezTo>
                      <a:pt x="191" y="8"/>
                      <a:pt x="184" y="0"/>
                      <a:pt x="17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3" y="0"/>
                      <a:pt x="16" y="8"/>
                      <a:pt x="16" y="16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0"/>
                      <a:pt x="7" y="147"/>
                      <a:pt x="16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9" y="147"/>
                      <a:pt x="206" y="140"/>
                      <a:pt x="206" y="132"/>
                    </a:cubicBezTo>
                    <a:cubicBezTo>
                      <a:pt x="206" y="114"/>
                      <a:pt x="206" y="114"/>
                      <a:pt x="206" y="114"/>
                    </a:cubicBezTo>
                    <a:lnTo>
                      <a:pt x="191" y="114"/>
                    </a:lnTo>
                    <a:close/>
                    <a:moveTo>
                      <a:pt x="24" y="16"/>
                    </a:moveTo>
                    <a:cubicBezTo>
                      <a:pt x="24" y="12"/>
                      <a:pt x="27" y="8"/>
                      <a:pt x="32" y="8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9" y="8"/>
                      <a:pt x="183" y="12"/>
                      <a:pt x="183" y="16"/>
                    </a:cubicBezTo>
                    <a:cubicBezTo>
                      <a:pt x="183" y="114"/>
                      <a:pt x="183" y="114"/>
                      <a:pt x="183" y="114"/>
                    </a:cubicBezTo>
                    <a:cubicBezTo>
                      <a:pt x="24" y="114"/>
                      <a:pt x="24" y="114"/>
                      <a:pt x="24" y="114"/>
                    </a:cubicBezTo>
                    <a:lnTo>
                      <a:pt x="24" y="16"/>
                    </a:lnTo>
                    <a:close/>
                    <a:moveTo>
                      <a:pt x="198" y="132"/>
                    </a:moveTo>
                    <a:cubicBezTo>
                      <a:pt x="198" y="136"/>
                      <a:pt x="195" y="139"/>
                      <a:pt x="191" y="139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1" y="139"/>
                      <a:pt x="8" y="136"/>
                      <a:pt x="8" y="132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7" y="126"/>
                      <a:pt x="71" y="128"/>
                      <a:pt x="75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6" y="128"/>
                      <a:pt x="140" y="126"/>
                      <a:pt x="141" y="122"/>
                    </a:cubicBezTo>
                    <a:cubicBezTo>
                      <a:pt x="191" y="122"/>
                      <a:pt x="191" y="122"/>
                      <a:pt x="191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lnTo>
                      <a:pt x="198" y="13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5" name="文本框 134"/>
            <p:cNvSpPr txBox="1"/>
            <p:nvPr/>
          </p:nvSpPr>
          <p:spPr>
            <a:xfrm>
              <a:off x="8113947" y="154653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36" name="淘宝店chenying0907 135"/>
            <p:cNvSpPr/>
            <p:nvPr/>
          </p:nvSpPr>
          <p:spPr>
            <a:xfrm>
              <a:off x="8113947" y="1936725"/>
              <a:ext cx="206685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9" name="淘宝店chenying0907 138"/>
          <p:cNvGrpSpPr/>
          <p:nvPr/>
        </p:nvGrpSpPr>
        <p:grpSpPr>
          <a:xfrm>
            <a:off x="7010749" y="4684140"/>
            <a:ext cx="3360556" cy="1128851"/>
            <a:chOff x="6820249" y="4602039"/>
            <a:chExt cx="3360556" cy="1128851"/>
          </a:xfrm>
        </p:grpSpPr>
        <p:grpSp>
          <p:nvGrpSpPr>
            <p:cNvPr id="140" name="淘宝店chenying0907 139"/>
            <p:cNvGrpSpPr/>
            <p:nvPr/>
          </p:nvGrpSpPr>
          <p:grpSpPr>
            <a:xfrm>
              <a:off x="6820249" y="4664657"/>
              <a:ext cx="1046166" cy="1046162"/>
              <a:chOff x="6820249" y="4664657"/>
              <a:chExt cx="1046166" cy="104616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6820249" y="4664657"/>
                <a:ext cx="1046166" cy="1046162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44" name="Freeform 133"/>
              <p:cNvSpPr>
                <a:spLocks noEditPoints="1"/>
              </p:cNvSpPr>
              <p:nvPr/>
            </p:nvSpPr>
            <p:spPr bwMode="auto">
              <a:xfrm>
                <a:off x="7069332" y="4913738"/>
                <a:ext cx="548001" cy="548001"/>
              </a:xfrm>
              <a:custGeom>
                <a:avLst/>
                <a:gdLst>
                  <a:gd name="T0" fmla="*/ 0 w 80"/>
                  <a:gd name="T1" fmla="*/ 40 h 80"/>
                  <a:gd name="T2" fmla="*/ 80 w 80"/>
                  <a:gd name="T3" fmla="*/ 40 h 80"/>
                  <a:gd name="T4" fmla="*/ 33 w 80"/>
                  <a:gd name="T5" fmla="*/ 76 h 80"/>
                  <a:gd name="T6" fmla="*/ 39 w 80"/>
                  <a:gd name="T7" fmla="*/ 61 h 80"/>
                  <a:gd name="T8" fmla="*/ 33 w 80"/>
                  <a:gd name="T9" fmla="*/ 76 h 80"/>
                  <a:gd name="T10" fmla="*/ 18 w 80"/>
                  <a:gd name="T11" fmla="*/ 41 h 80"/>
                  <a:gd name="T12" fmla="*/ 8 w 80"/>
                  <a:gd name="T13" fmla="*/ 58 h 80"/>
                  <a:gd name="T14" fmla="*/ 42 w 80"/>
                  <a:gd name="T15" fmla="*/ 19 h 80"/>
                  <a:gd name="T16" fmla="*/ 46 w 80"/>
                  <a:gd name="T17" fmla="*/ 3 h 80"/>
                  <a:gd name="T18" fmla="*/ 42 w 80"/>
                  <a:gd name="T19" fmla="*/ 19 h 80"/>
                  <a:gd name="T20" fmla="*/ 59 w 80"/>
                  <a:gd name="T21" fmla="*/ 38 h 80"/>
                  <a:gd name="T22" fmla="*/ 42 w 80"/>
                  <a:gd name="T23" fmla="*/ 22 h 80"/>
                  <a:gd name="T24" fmla="*/ 39 w 80"/>
                  <a:gd name="T25" fmla="*/ 19 h 80"/>
                  <a:gd name="T26" fmla="*/ 33 w 80"/>
                  <a:gd name="T27" fmla="*/ 3 h 80"/>
                  <a:gd name="T28" fmla="*/ 39 w 80"/>
                  <a:gd name="T29" fmla="*/ 19 h 80"/>
                  <a:gd name="T30" fmla="*/ 39 w 80"/>
                  <a:gd name="T31" fmla="*/ 38 h 80"/>
                  <a:gd name="T32" fmla="*/ 24 w 80"/>
                  <a:gd name="T33" fmla="*/ 22 h 80"/>
                  <a:gd name="T34" fmla="*/ 18 w 80"/>
                  <a:gd name="T35" fmla="*/ 38 h 80"/>
                  <a:gd name="T36" fmla="*/ 8 w 80"/>
                  <a:gd name="T37" fmla="*/ 22 h 80"/>
                  <a:gd name="T38" fmla="*/ 18 w 80"/>
                  <a:gd name="T39" fmla="*/ 38 h 80"/>
                  <a:gd name="T40" fmla="*/ 39 w 80"/>
                  <a:gd name="T41" fmla="*/ 41 h 80"/>
                  <a:gd name="T42" fmla="*/ 24 w 80"/>
                  <a:gd name="T43" fmla="*/ 58 h 80"/>
                  <a:gd name="T44" fmla="*/ 42 w 80"/>
                  <a:gd name="T45" fmla="*/ 61 h 80"/>
                  <a:gd name="T46" fmla="*/ 46 w 80"/>
                  <a:gd name="T47" fmla="*/ 77 h 80"/>
                  <a:gd name="T48" fmla="*/ 42 w 80"/>
                  <a:gd name="T49" fmla="*/ 61 h 80"/>
                  <a:gd name="T50" fmla="*/ 42 w 80"/>
                  <a:gd name="T51" fmla="*/ 41 h 80"/>
                  <a:gd name="T52" fmla="*/ 56 w 80"/>
                  <a:gd name="T53" fmla="*/ 58 h 80"/>
                  <a:gd name="T54" fmla="*/ 61 w 80"/>
                  <a:gd name="T55" fmla="*/ 41 h 80"/>
                  <a:gd name="T56" fmla="*/ 73 w 80"/>
                  <a:gd name="T57" fmla="*/ 58 h 80"/>
                  <a:gd name="T58" fmla="*/ 59 w 80"/>
                  <a:gd name="T59" fmla="*/ 58 h 80"/>
                  <a:gd name="T60" fmla="*/ 61 w 80"/>
                  <a:gd name="T61" fmla="*/ 38 h 80"/>
                  <a:gd name="T62" fmla="*/ 73 w 80"/>
                  <a:gd name="T63" fmla="*/ 22 h 80"/>
                  <a:gd name="T64" fmla="*/ 61 w 80"/>
                  <a:gd name="T65" fmla="*/ 38 h 80"/>
                  <a:gd name="T66" fmla="*/ 58 w 80"/>
                  <a:gd name="T67" fmla="*/ 19 h 80"/>
                  <a:gd name="T68" fmla="*/ 67 w 80"/>
                  <a:gd name="T69" fmla="*/ 13 h 80"/>
                  <a:gd name="T70" fmla="*/ 14 w 80"/>
                  <a:gd name="T71" fmla="*/ 13 h 80"/>
                  <a:gd name="T72" fmla="*/ 22 w 80"/>
                  <a:gd name="T73" fmla="*/ 19 h 80"/>
                  <a:gd name="T74" fmla="*/ 14 w 80"/>
                  <a:gd name="T75" fmla="*/ 13 h 80"/>
                  <a:gd name="T76" fmla="*/ 22 w 80"/>
                  <a:gd name="T77" fmla="*/ 61 h 80"/>
                  <a:gd name="T78" fmla="*/ 14 w 80"/>
                  <a:gd name="T79" fmla="*/ 66 h 80"/>
                  <a:gd name="T80" fmla="*/ 67 w 80"/>
                  <a:gd name="T81" fmla="*/ 66 h 80"/>
                  <a:gd name="T82" fmla="*/ 58 w 80"/>
                  <a:gd name="T83" fmla="*/ 61 h 80"/>
                  <a:gd name="T84" fmla="*/ 67 w 80"/>
                  <a:gd name="T85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3" y="76"/>
                    </a:moveTo>
                    <a:cubicBezTo>
                      <a:pt x="30" y="72"/>
                      <a:pt x="27" y="67"/>
                      <a:pt x="25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7" y="77"/>
                      <a:pt x="35" y="77"/>
                      <a:pt x="33" y="76"/>
                    </a:cubicBezTo>
                    <a:close/>
                    <a:moveTo>
                      <a:pt x="3" y="41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7"/>
                      <a:pt x="19" y="53"/>
                      <a:pt x="21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5" y="53"/>
                      <a:pt x="3" y="47"/>
                      <a:pt x="3" y="41"/>
                    </a:cubicBezTo>
                    <a:close/>
                    <a:moveTo>
                      <a:pt x="42" y="19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50" y="8"/>
                      <a:pt x="53" y="13"/>
                      <a:pt x="55" y="19"/>
                    </a:cubicBezTo>
                    <a:lnTo>
                      <a:pt x="42" y="19"/>
                    </a:lnTo>
                    <a:close/>
                    <a:moveTo>
                      <a:pt x="56" y="22"/>
                    </a:moveTo>
                    <a:cubicBezTo>
                      <a:pt x="58" y="27"/>
                      <a:pt x="58" y="33"/>
                      <a:pt x="59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22"/>
                      <a:pt x="42" y="22"/>
                      <a:pt x="42" y="22"/>
                    </a:cubicBezTo>
                    <a:lnTo>
                      <a:pt x="56" y="22"/>
                    </a:lnTo>
                    <a:close/>
                    <a:moveTo>
                      <a:pt x="39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13"/>
                      <a:pt x="30" y="8"/>
                      <a:pt x="33" y="3"/>
                    </a:cubicBezTo>
                    <a:cubicBezTo>
                      <a:pt x="35" y="3"/>
                      <a:pt x="37" y="3"/>
                      <a:pt x="39" y="3"/>
                    </a:cubicBezTo>
                    <a:lnTo>
                      <a:pt x="39" y="19"/>
                    </a:lnTo>
                    <a:close/>
                    <a:moveTo>
                      <a:pt x="39" y="22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3"/>
                      <a:pt x="22" y="27"/>
                      <a:pt x="24" y="22"/>
                    </a:cubicBezTo>
                    <a:lnTo>
                      <a:pt x="39" y="22"/>
                    </a:lnTo>
                    <a:close/>
                    <a:moveTo>
                      <a:pt x="18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3" y="32"/>
                      <a:pt x="5" y="27"/>
                      <a:pt x="8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7"/>
                      <a:pt x="19" y="33"/>
                      <a:pt x="18" y="38"/>
                    </a:cubicBezTo>
                    <a:close/>
                    <a:moveTo>
                      <a:pt x="21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2" y="53"/>
                      <a:pt x="21" y="47"/>
                      <a:pt x="21" y="41"/>
                    </a:cubicBezTo>
                    <a:close/>
                    <a:moveTo>
                      <a:pt x="42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3" y="67"/>
                      <a:pt x="50" y="72"/>
                      <a:pt x="46" y="77"/>
                    </a:cubicBezTo>
                    <a:cubicBezTo>
                      <a:pt x="45" y="77"/>
                      <a:pt x="43" y="77"/>
                      <a:pt x="42" y="77"/>
                    </a:cubicBezTo>
                    <a:lnTo>
                      <a:pt x="42" y="61"/>
                    </a:lnTo>
                    <a:close/>
                    <a:moveTo>
                      <a:pt x="42" y="58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7"/>
                      <a:pt x="58" y="53"/>
                      <a:pt x="56" y="58"/>
                    </a:cubicBezTo>
                    <a:lnTo>
                      <a:pt x="42" y="58"/>
                    </a:lnTo>
                    <a:close/>
                    <a:moveTo>
                      <a:pt x="61" y="41"/>
                    </a:move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7"/>
                      <a:pt x="76" y="53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3"/>
                      <a:pt x="61" y="47"/>
                      <a:pt x="61" y="41"/>
                    </a:cubicBezTo>
                    <a:close/>
                    <a:moveTo>
                      <a:pt x="61" y="38"/>
                    </a:moveTo>
                    <a:cubicBezTo>
                      <a:pt x="61" y="33"/>
                      <a:pt x="60" y="27"/>
                      <a:pt x="59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6" y="27"/>
                      <a:pt x="77" y="32"/>
                      <a:pt x="78" y="38"/>
                    </a:cubicBezTo>
                    <a:lnTo>
                      <a:pt x="61" y="38"/>
                    </a:lnTo>
                    <a:close/>
                    <a:moveTo>
                      <a:pt x="71" y="19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56" y="13"/>
                      <a:pt x="54" y="8"/>
                      <a:pt x="50" y="4"/>
                    </a:cubicBezTo>
                    <a:cubicBezTo>
                      <a:pt x="57" y="6"/>
                      <a:pt x="62" y="9"/>
                      <a:pt x="67" y="13"/>
                    </a:cubicBezTo>
                    <a:cubicBezTo>
                      <a:pt x="68" y="15"/>
                      <a:pt x="70" y="17"/>
                      <a:pt x="71" y="19"/>
                    </a:cubicBezTo>
                    <a:close/>
                    <a:moveTo>
                      <a:pt x="14" y="13"/>
                    </a:moveTo>
                    <a:cubicBezTo>
                      <a:pt x="18" y="9"/>
                      <a:pt x="23" y="6"/>
                      <a:pt x="29" y="4"/>
                    </a:cubicBezTo>
                    <a:cubicBezTo>
                      <a:pt x="26" y="9"/>
                      <a:pt x="24" y="14"/>
                      <a:pt x="22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7"/>
                      <a:pt x="12" y="15"/>
                      <a:pt x="14" y="13"/>
                    </a:cubicBezTo>
                    <a:close/>
                    <a:moveTo>
                      <a:pt x="9" y="61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24" y="66"/>
                      <a:pt x="26" y="71"/>
                      <a:pt x="29" y="75"/>
                    </a:cubicBezTo>
                    <a:cubicBezTo>
                      <a:pt x="23" y="74"/>
                      <a:pt x="18" y="70"/>
                      <a:pt x="14" y="66"/>
                    </a:cubicBezTo>
                    <a:cubicBezTo>
                      <a:pt x="12" y="65"/>
                      <a:pt x="11" y="63"/>
                      <a:pt x="9" y="61"/>
                    </a:cubicBezTo>
                    <a:close/>
                    <a:moveTo>
                      <a:pt x="67" y="66"/>
                    </a:moveTo>
                    <a:cubicBezTo>
                      <a:pt x="62" y="71"/>
                      <a:pt x="57" y="74"/>
                      <a:pt x="50" y="76"/>
                    </a:cubicBezTo>
                    <a:cubicBezTo>
                      <a:pt x="54" y="71"/>
                      <a:pt x="56" y="66"/>
                      <a:pt x="58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8" y="65"/>
                      <a:pt x="67" y="6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1" name="文本框 140"/>
            <p:cNvSpPr txBox="1"/>
            <p:nvPr/>
          </p:nvSpPr>
          <p:spPr>
            <a:xfrm>
              <a:off x="8113947" y="460203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输入文字信息</a:t>
              </a:r>
              <a:endParaRPr lang="zh-CN" altLang="en-US" sz="20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42" name="淘宝店chenying0907 141"/>
            <p:cNvSpPr/>
            <p:nvPr/>
          </p:nvSpPr>
          <p:spPr>
            <a:xfrm>
              <a:off x="8113947" y="4992226"/>
              <a:ext cx="206685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淘宝店chenying0907 10"/>
          <p:cNvGrpSpPr/>
          <p:nvPr/>
        </p:nvGrpSpPr>
        <p:grpSpPr>
          <a:xfrm>
            <a:off x="1680303" y="2531814"/>
            <a:ext cx="1599605" cy="1177154"/>
            <a:chOff x="1680303" y="2643122"/>
            <a:chExt cx="1599605" cy="1177154"/>
          </a:xfrm>
        </p:grpSpPr>
        <p:sp>
          <p:nvSpPr>
            <p:cNvPr id="12" name="圆角淘宝店chenying0907 11"/>
            <p:cNvSpPr/>
            <p:nvPr/>
          </p:nvSpPr>
          <p:spPr>
            <a:xfrm>
              <a:off x="1680303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rgbClr val="DDCCA4"/>
            </a:solidFill>
            <a:ln w="69850">
              <a:solidFill>
                <a:srgbClr val="B8A78D">
                  <a:alpha val="38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3" name="Freeform 50"/>
            <p:cNvSpPr>
              <a:spLocks noEditPoints="1"/>
            </p:cNvSpPr>
            <p:nvPr/>
          </p:nvSpPr>
          <p:spPr bwMode="auto">
            <a:xfrm>
              <a:off x="2109500" y="2910580"/>
              <a:ext cx="436444" cy="366018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14" name="淘宝店chenying0907 13"/>
            <p:cNvGrpSpPr/>
            <p:nvPr/>
          </p:nvGrpSpPr>
          <p:grpSpPr>
            <a:xfrm>
              <a:off x="2046396" y="3433622"/>
              <a:ext cx="1233512" cy="386654"/>
              <a:chOff x="2499360" y="3195046"/>
              <a:chExt cx="1584960" cy="496818"/>
            </a:xfrm>
          </p:grpSpPr>
          <p:sp>
            <p:nvSpPr>
              <p:cNvPr id="15" name="圆角淘宝店chenying0907 14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645910" y="3256850"/>
                <a:ext cx="1291859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2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17" name="淘宝店chenying0907 16"/>
          <p:cNvGrpSpPr/>
          <p:nvPr/>
        </p:nvGrpSpPr>
        <p:grpSpPr>
          <a:xfrm>
            <a:off x="4115441" y="2361366"/>
            <a:ext cx="1599606" cy="1152766"/>
            <a:chOff x="4115441" y="2472674"/>
            <a:chExt cx="1599606" cy="1152766"/>
          </a:xfrm>
        </p:grpSpPr>
        <p:sp>
          <p:nvSpPr>
            <p:cNvPr id="19" name="圆角淘宝店chenying0907 18"/>
            <p:cNvSpPr/>
            <p:nvPr/>
          </p:nvSpPr>
          <p:spPr>
            <a:xfrm>
              <a:off x="4115441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rgbClr val="DDCCA4"/>
            </a:solidFill>
            <a:ln w="69850">
              <a:solidFill>
                <a:srgbClr val="B8A78D">
                  <a:alpha val="38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>
              <a:off x="4499212" y="2903165"/>
              <a:ext cx="513925" cy="429315"/>
            </a:xfrm>
            <a:custGeom>
              <a:avLst/>
              <a:gdLst>
                <a:gd name="T0" fmla="*/ 192 w 208"/>
                <a:gd name="T1" fmla="*/ 64 h 174"/>
                <a:gd name="T2" fmla="*/ 193 w 208"/>
                <a:gd name="T3" fmla="*/ 57 h 174"/>
                <a:gd name="T4" fmla="*/ 136 w 208"/>
                <a:gd name="T5" fmla="*/ 0 h 174"/>
                <a:gd name="T6" fmla="*/ 89 w 208"/>
                <a:gd name="T7" fmla="*/ 25 h 174"/>
                <a:gd name="T8" fmla="*/ 72 w 208"/>
                <a:gd name="T9" fmla="*/ 21 h 174"/>
                <a:gd name="T10" fmla="*/ 35 w 208"/>
                <a:gd name="T11" fmla="*/ 55 h 174"/>
                <a:gd name="T12" fmla="*/ 0 w 208"/>
                <a:gd name="T13" fmla="*/ 96 h 174"/>
                <a:gd name="T14" fmla="*/ 42 w 208"/>
                <a:gd name="T15" fmla="*/ 138 h 174"/>
                <a:gd name="T16" fmla="*/ 88 w 208"/>
                <a:gd name="T17" fmla="*/ 138 h 174"/>
                <a:gd name="T18" fmla="*/ 88 w 208"/>
                <a:gd name="T19" fmla="*/ 164 h 174"/>
                <a:gd name="T20" fmla="*/ 98 w 208"/>
                <a:gd name="T21" fmla="*/ 174 h 174"/>
                <a:gd name="T22" fmla="*/ 118 w 208"/>
                <a:gd name="T23" fmla="*/ 174 h 174"/>
                <a:gd name="T24" fmla="*/ 128 w 208"/>
                <a:gd name="T25" fmla="*/ 164 h 174"/>
                <a:gd name="T26" fmla="*/ 128 w 208"/>
                <a:gd name="T27" fmla="*/ 138 h 174"/>
                <a:gd name="T28" fmla="*/ 166 w 208"/>
                <a:gd name="T29" fmla="*/ 138 h 174"/>
                <a:gd name="T30" fmla="*/ 208 w 208"/>
                <a:gd name="T31" fmla="*/ 96 h 174"/>
                <a:gd name="T32" fmla="*/ 192 w 208"/>
                <a:gd name="T33" fmla="*/ 64 h 174"/>
                <a:gd name="T34" fmla="*/ 120 w 208"/>
                <a:gd name="T35" fmla="*/ 164 h 174"/>
                <a:gd name="T36" fmla="*/ 118 w 208"/>
                <a:gd name="T37" fmla="*/ 166 h 174"/>
                <a:gd name="T38" fmla="*/ 98 w 208"/>
                <a:gd name="T39" fmla="*/ 166 h 174"/>
                <a:gd name="T40" fmla="*/ 96 w 208"/>
                <a:gd name="T41" fmla="*/ 164 h 174"/>
                <a:gd name="T42" fmla="*/ 96 w 208"/>
                <a:gd name="T43" fmla="*/ 138 h 174"/>
                <a:gd name="T44" fmla="*/ 96 w 208"/>
                <a:gd name="T45" fmla="*/ 109 h 174"/>
                <a:gd name="T46" fmla="*/ 69 w 208"/>
                <a:gd name="T47" fmla="*/ 109 h 174"/>
                <a:gd name="T48" fmla="*/ 106 w 208"/>
                <a:gd name="T49" fmla="*/ 60 h 174"/>
                <a:gd name="T50" fmla="*/ 110 w 208"/>
                <a:gd name="T51" fmla="*/ 60 h 174"/>
                <a:gd name="T52" fmla="*/ 147 w 208"/>
                <a:gd name="T53" fmla="*/ 109 h 174"/>
                <a:gd name="T54" fmla="*/ 120 w 208"/>
                <a:gd name="T55" fmla="*/ 109 h 174"/>
                <a:gd name="T56" fmla="*/ 120 w 208"/>
                <a:gd name="T57" fmla="*/ 138 h 174"/>
                <a:gd name="T58" fmla="*/ 120 w 208"/>
                <a:gd name="T59" fmla="*/ 164 h 174"/>
                <a:gd name="T60" fmla="*/ 166 w 208"/>
                <a:gd name="T61" fmla="*/ 130 h 174"/>
                <a:gd name="T62" fmla="*/ 128 w 208"/>
                <a:gd name="T63" fmla="*/ 130 h 174"/>
                <a:gd name="T64" fmla="*/ 128 w 208"/>
                <a:gd name="T65" fmla="*/ 117 h 174"/>
                <a:gd name="T66" fmla="*/ 147 w 208"/>
                <a:gd name="T67" fmla="*/ 117 h 174"/>
                <a:gd name="T68" fmla="*/ 155 w 208"/>
                <a:gd name="T69" fmla="*/ 112 h 174"/>
                <a:gd name="T70" fmla="*/ 153 w 208"/>
                <a:gd name="T71" fmla="*/ 104 h 174"/>
                <a:gd name="T72" fmla="*/ 116 w 208"/>
                <a:gd name="T73" fmla="*/ 55 h 174"/>
                <a:gd name="T74" fmla="*/ 108 w 208"/>
                <a:gd name="T75" fmla="*/ 51 h 174"/>
                <a:gd name="T76" fmla="*/ 100 w 208"/>
                <a:gd name="T77" fmla="*/ 55 h 174"/>
                <a:gd name="T78" fmla="*/ 62 w 208"/>
                <a:gd name="T79" fmla="*/ 104 h 174"/>
                <a:gd name="T80" fmla="*/ 61 w 208"/>
                <a:gd name="T81" fmla="*/ 112 h 174"/>
                <a:gd name="T82" fmla="*/ 69 w 208"/>
                <a:gd name="T83" fmla="*/ 117 h 174"/>
                <a:gd name="T84" fmla="*/ 88 w 208"/>
                <a:gd name="T85" fmla="*/ 117 h 174"/>
                <a:gd name="T86" fmla="*/ 88 w 208"/>
                <a:gd name="T87" fmla="*/ 130 h 174"/>
                <a:gd name="T88" fmla="*/ 42 w 208"/>
                <a:gd name="T89" fmla="*/ 130 h 174"/>
                <a:gd name="T90" fmla="*/ 8 w 208"/>
                <a:gd name="T91" fmla="*/ 96 h 174"/>
                <a:gd name="T92" fmla="*/ 39 w 208"/>
                <a:gd name="T93" fmla="*/ 62 h 174"/>
                <a:gd name="T94" fmla="*/ 43 w 208"/>
                <a:gd name="T95" fmla="*/ 62 h 174"/>
                <a:gd name="T96" fmla="*/ 43 w 208"/>
                <a:gd name="T97" fmla="*/ 58 h 174"/>
                <a:gd name="T98" fmla="*/ 72 w 208"/>
                <a:gd name="T99" fmla="*/ 29 h 174"/>
                <a:gd name="T100" fmla="*/ 88 w 208"/>
                <a:gd name="T101" fmla="*/ 34 h 174"/>
                <a:gd name="T102" fmla="*/ 92 w 208"/>
                <a:gd name="T103" fmla="*/ 36 h 174"/>
                <a:gd name="T104" fmla="*/ 94 w 208"/>
                <a:gd name="T105" fmla="*/ 32 h 174"/>
                <a:gd name="T106" fmla="*/ 136 w 208"/>
                <a:gd name="T107" fmla="*/ 8 h 174"/>
                <a:gd name="T108" fmla="*/ 185 w 208"/>
                <a:gd name="T109" fmla="*/ 57 h 174"/>
                <a:gd name="T110" fmla="*/ 184 w 208"/>
                <a:gd name="T111" fmla="*/ 65 h 174"/>
                <a:gd name="T112" fmla="*/ 184 w 208"/>
                <a:gd name="T113" fmla="*/ 67 h 174"/>
                <a:gd name="T114" fmla="*/ 186 w 208"/>
                <a:gd name="T115" fmla="*/ 69 h 174"/>
                <a:gd name="T116" fmla="*/ 200 w 208"/>
                <a:gd name="T117" fmla="*/ 96 h 174"/>
                <a:gd name="T118" fmla="*/ 166 w 208"/>
                <a:gd name="T119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20" name="淘宝店chenying0907 19"/>
            <p:cNvGrpSpPr/>
            <p:nvPr/>
          </p:nvGrpSpPr>
          <p:grpSpPr>
            <a:xfrm>
              <a:off x="4481535" y="2472674"/>
              <a:ext cx="1233512" cy="386653"/>
              <a:chOff x="2499360" y="3195046"/>
              <a:chExt cx="1584960" cy="496817"/>
            </a:xfrm>
          </p:grpSpPr>
          <p:sp>
            <p:nvSpPr>
              <p:cNvPr id="21" name="圆角淘宝店chenying0907 20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645910" y="3256850"/>
                <a:ext cx="1291859" cy="435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2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sp>
        <p:nvSpPr>
          <p:cNvPr id="23" name="弧形 22"/>
          <p:cNvSpPr/>
          <p:nvPr/>
        </p:nvSpPr>
        <p:spPr>
          <a:xfrm rot="8100000">
            <a:off x="2857789" y="2614305"/>
            <a:ext cx="1609154" cy="1609154"/>
          </a:xfrm>
          <a:prstGeom prst="arc">
            <a:avLst>
              <a:gd name="adj1" fmla="val 14567799"/>
              <a:gd name="adj2" fmla="val 1217756"/>
            </a:avLst>
          </a:prstGeom>
          <a:ln w="50800"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4" name="弧形 23"/>
          <p:cNvSpPr/>
          <p:nvPr/>
        </p:nvSpPr>
        <p:spPr>
          <a:xfrm rot="2700000" flipH="1">
            <a:off x="5255335" y="1820680"/>
            <a:ext cx="1609154" cy="1609154"/>
          </a:xfrm>
          <a:prstGeom prst="arc">
            <a:avLst>
              <a:gd name="adj1" fmla="val 14470304"/>
              <a:gd name="adj2" fmla="val 1217756"/>
            </a:avLst>
          </a:prstGeom>
          <a:ln w="50800">
            <a:solidFill>
              <a:schemeClr val="accent1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grpSp>
        <p:nvGrpSpPr>
          <p:cNvPr id="25" name="淘宝店chenying0907 24"/>
          <p:cNvGrpSpPr/>
          <p:nvPr/>
        </p:nvGrpSpPr>
        <p:grpSpPr>
          <a:xfrm>
            <a:off x="6463857" y="2513666"/>
            <a:ext cx="1599604" cy="1177155"/>
            <a:chOff x="6463857" y="2624974"/>
            <a:chExt cx="1599604" cy="1177155"/>
          </a:xfrm>
        </p:grpSpPr>
        <p:sp>
          <p:nvSpPr>
            <p:cNvPr id="27" name="圆角淘宝店chenying0907 26"/>
            <p:cNvSpPr/>
            <p:nvPr/>
          </p:nvSpPr>
          <p:spPr>
            <a:xfrm>
              <a:off x="6463857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rgbClr val="DDCCA4"/>
            </a:solidFill>
            <a:ln w="69850">
              <a:solidFill>
                <a:srgbClr val="B8A78D">
                  <a:alpha val="38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26" name="Freeform 120"/>
            <p:cNvSpPr>
              <a:spLocks noEditPoints="1"/>
            </p:cNvSpPr>
            <p:nvPr/>
          </p:nvSpPr>
          <p:spPr bwMode="auto">
            <a:xfrm>
              <a:off x="6908386" y="2872125"/>
              <a:ext cx="451270" cy="442928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28" name="淘宝店chenying0907 27"/>
            <p:cNvGrpSpPr/>
            <p:nvPr/>
          </p:nvGrpSpPr>
          <p:grpSpPr>
            <a:xfrm>
              <a:off x="6829950" y="3415474"/>
              <a:ext cx="1233511" cy="386655"/>
              <a:chOff x="2499360" y="3195046"/>
              <a:chExt cx="1584960" cy="496819"/>
            </a:xfrm>
          </p:grpSpPr>
          <p:sp>
            <p:nvSpPr>
              <p:cNvPr id="29" name="圆角淘宝店chenying0907 28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2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31" name="淘宝店chenying0907 30"/>
          <p:cNvGrpSpPr/>
          <p:nvPr/>
        </p:nvGrpSpPr>
        <p:grpSpPr>
          <a:xfrm>
            <a:off x="8898995" y="2343221"/>
            <a:ext cx="1599605" cy="1152763"/>
            <a:chOff x="8898995" y="2454529"/>
            <a:chExt cx="1599605" cy="1152763"/>
          </a:xfrm>
        </p:grpSpPr>
        <p:sp>
          <p:nvSpPr>
            <p:cNvPr id="33" name="圆角淘宝店chenying0907 32"/>
            <p:cNvSpPr/>
            <p:nvPr/>
          </p:nvSpPr>
          <p:spPr>
            <a:xfrm>
              <a:off x="8898995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rgbClr val="DDCCA4"/>
            </a:solidFill>
            <a:ln w="69850">
              <a:solidFill>
                <a:srgbClr val="B8A78D">
                  <a:alpha val="38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32" name="Freeform 98"/>
            <p:cNvSpPr>
              <a:spLocks noEditPoints="1"/>
            </p:cNvSpPr>
            <p:nvPr/>
          </p:nvSpPr>
          <p:spPr bwMode="auto">
            <a:xfrm>
              <a:off x="9312926" y="2863322"/>
              <a:ext cx="475362" cy="460534"/>
            </a:xfrm>
            <a:custGeom>
              <a:avLst/>
              <a:gdLst>
                <a:gd name="T0" fmla="*/ 449 w 513"/>
                <a:gd name="T1" fmla="*/ 497 h 497"/>
                <a:gd name="T2" fmla="*/ 289 w 513"/>
                <a:gd name="T3" fmla="*/ 497 h 497"/>
                <a:gd name="T4" fmla="*/ 289 w 513"/>
                <a:gd name="T5" fmla="*/ 326 h 497"/>
                <a:gd name="T6" fmla="*/ 227 w 513"/>
                <a:gd name="T7" fmla="*/ 326 h 497"/>
                <a:gd name="T8" fmla="*/ 227 w 513"/>
                <a:gd name="T9" fmla="*/ 497 h 497"/>
                <a:gd name="T10" fmla="*/ 66 w 513"/>
                <a:gd name="T11" fmla="*/ 497 h 497"/>
                <a:gd name="T12" fmla="*/ 66 w 513"/>
                <a:gd name="T13" fmla="*/ 296 h 497"/>
                <a:gd name="T14" fmla="*/ 0 w 513"/>
                <a:gd name="T15" fmla="*/ 296 h 497"/>
                <a:gd name="T16" fmla="*/ 99 w 513"/>
                <a:gd name="T17" fmla="*/ 180 h 497"/>
                <a:gd name="T18" fmla="*/ 99 w 513"/>
                <a:gd name="T19" fmla="*/ 43 h 497"/>
                <a:gd name="T20" fmla="*/ 187 w 513"/>
                <a:gd name="T21" fmla="*/ 43 h 497"/>
                <a:gd name="T22" fmla="*/ 187 w 513"/>
                <a:gd name="T23" fmla="*/ 80 h 497"/>
                <a:gd name="T24" fmla="*/ 258 w 513"/>
                <a:gd name="T25" fmla="*/ 0 h 497"/>
                <a:gd name="T26" fmla="*/ 513 w 513"/>
                <a:gd name="T27" fmla="*/ 296 h 497"/>
                <a:gd name="T28" fmla="*/ 449 w 513"/>
                <a:gd name="T29" fmla="*/ 296 h 497"/>
                <a:gd name="T30" fmla="*/ 449 w 513"/>
                <a:gd name="T31" fmla="*/ 497 h 497"/>
                <a:gd name="T32" fmla="*/ 308 w 513"/>
                <a:gd name="T33" fmla="*/ 478 h 497"/>
                <a:gd name="T34" fmla="*/ 431 w 513"/>
                <a:gd name="T35" fmla="*/ 478 h 497"/>
                <a:gd name="T36" fmla="*/ 431 w 513"/>
                <a:gd name="T37" fmla="*/ 277 h 497"/>
                <a:gd name="T38" fmla="*/ 473 w 513"/>
                <a:gd name="T39" fmla="*/ 277 h 497"/>
                <a:gd name="T40" fmla="*/ 258 w 513"/>
                <a:gd name="T41" fmla="*/ 28 h 497"/>
                <a:gd name="T42" fmla="*/ 168 w 513"/>
                <a:gd name="T43" fmla="*/ 132 h 497"/>
                <a:gd name="T44" fmla="*/ 168 w 513"/>
                <a:gd name="T45" fmla="*/ 62 h 497"/>
                <a:gd name="T46" fmla="*/ 118 w 513"/>
                <a:gd name="T47" fmla="*/ 62 h 497"/>
                <a:gd name="T48" fmla="*/ 118 w 513"/>
                <a:gd name="T49" fmla="*/ 187 h 497"/>
                <a:gd name="T50" fmla="*/ 40 w 513"/>
                <a:gd name="T51" fmla="*/ 277 h 497"/>
                <a:gd name="T52" fmla="*/ 85 w 513"/>
                <a:gd name="T53" fmla="*/ 277 h 497"/>
                <a:gd name="T54" fmla="*/ 85 w 513"/>
                <a:gd name="T55" fmla="*/ 478 h 497"/>
                <a:gd name="T56" fmla="*/ 208 w 513"/>
                <a:gd name="T57" fmla="*/ 478 h 497"/>
                <a:gd name="T58" fmla="*/ 208 w 513"/>
                <a:gd name="T59" fmla="*/ 307 h 497"/>
                <a:gd name="T60" fmla="*/ 308 w 513"/>
                <a:gd name="T61" fmla="*/ 307 h 497"/>
                <a:gd name="T62" fmla="*/ 308 w 513"/>
                <a:gd name="T63" fmla="*/ 4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497">
                  <a:moveTo>
                    <a:pt x="449" y="497"/>
                  </a:moveTo>
                  <a:lnTo>
                    <a:pt x="289" y="497"/>
                  </a:lnTo>
                  <a:lnTo>
                    <a:pt x="289" y="326"/>
                  </a:lnTo>
                  <a:lnTo>
                    <a:pt x="227" y="326"/>
                  </a:lnTo>
                  <a:lnTo>
                    <a:pt x="227" y="497"/>
                  </a:lnTo>
                  <a:lnTo>
                    <a:pt x="66" y="497"/>
                  </a:lnTo>
                  <a:lnTo>
                    <a:pt x="66" y="296"/>
                  </a:lnTo>
                  <a:lnTo>
                    <a:pt x="0" y="296"/>
                  </a:lnTo>
                  <a:lnTo>
                    <a:pt x="99" y="180"/>
                  </a:lnTo>
                  <a:lnTo>
                    <a:pt x="99" y="43"/>
                  </a:lnTo>
                  <a:lnTo>
                    <a:pt x="187" y="43"/>
                  </a:lnTo>
                  <a:lnTo>
                    <a:pt x="187" y="80"/>
                  </a:lnTo>
                  <a:lnTo>
                    <a:pt x="258" y="0"/>
                  </a:lnTo>
                  <a:lnTo>
                    <a:pt x="513" y="296"/>
                  </a:lnTo>
                  <a:lnTo>
                    <a:pt x="449" y="296"/>
                  </a:lnTo>
                  <a:lnTo>
                    <a:pt x="449" y="497"/>
                  </a:lnTo>
                  <a:close/>
                  <a:moveTo>
                    <a:pt x="308" y="478"/>
                  </a:moveTo>
                  <a:lnTo>
                    <a:pt x="431" y="478"/>
                  </a:lnTo>
                  <a:lnTo>
                    <a:pt x="431" y="277"/>
                  </a:lnTo>
                  <a:lnTo>
                    <a:pt x="473" y="277"/>
                  </a:lnTo>
                  <a:lnTo>
                    <a:pt x="258" y="28"/>
                  </a:lnTo>
                  <a:lnTo>
                    <a:pt x="168" y="132"/>
                  </a:lnTo>
                  <a:lnTo>
                    <a:pt x="168" y="62"/>
                  </a:lnTo>
                  <a:lnTo>
                    <a:pt x="118" y="62"/>
                  </a:lnTo>
                  <a:lnTo>
                    <a:pt x="118" y="187"/>
                  </a:lnTo>
                  <a:lnTo>
                    <a:pt x="40" y="277"/>
                  </a:lnTo>
                  <a:lnTo>
                    <a:pt x="85" y="277"/>
                  </a:lnTo>
                  <a:lnTo>
                    <a:pt x="85" y="478"/>
                  </a:lnTo>
                  <a:lnTo>
                    <a:pt x="208" y="478"/>
                  </a:lnTo>
                  <a:lnTo>
                    <a:pt x="208" y="307"/>
                  </a:lnTo>
                  <a:lnTo>
                    <a:pt x="308" y="307"/>
                  </a:lnTo>
                  <a:lnTo>
                    <a:pt x="308" y="4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34" name="淘宝店chenying0907 33"/>
            <p:cNvGrpSpPr/>
            <p:nvPr/>
          </p:nvGrpSpPr>
          <p:grpSpPr>
            <a:xfrm>
              <a:off x="9265089" y="2454529"/>
              <a:ext cx="1233511" cy="386655"/>
              <a:chOff x="2499360" y="3195046"/>
              <a:chExt cx="1584960" cy="496819"/>
            </a:xfrm>
          </p:grpSpPr>
          <p:sp>
            <p:nvSpPr>
              <p:cNvPr id="35" name="圆角淘宝店chenying0907 34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accent2"/>
                    </a:solidFill>
                    <a:ea typeface="微软雅黑 Light" panose="020B0502040204020203" pitchFamily="34" charset="-122"/>
                  </a:rPr>
                  <a:t>添加信息</a:t>
                </a:r>
                <a:endParaRPr lang="zh-CN" altLang="en-US" sz="1600" dirty="0">
                  <a:solidFill>
                    <a:schemeClr val="accent2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7" name="弧形 36"/>
          <p:cNvSpPr/>
          <p:nvPr/>
        </p:nvSpPr>
        <p:spPr>
          <a:xfrm rot="8100000">
            <a:off x="7641343" y="2596158"/>
            <a:ext cx="1609153" cy="1609154"/>
          </a:xfrm>
          <a:prstGeom prst="arc">
            <a:avLst>
              <a:gd name="adj1" fmla="val 14613822"/>
              <a:gd name="adj2" fmla="val 1217756"/>
            </a:avLst>
          </a:prstGeom>
          <a:ln w="50800">
            <a:solidFill>
              <a:schemeClr val="accent3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680303" y="4578864"/>
            <a:ext cx="8968647" cy="0"/>
          </a:xfrm>
          <a:prstGeom prst="line">
            <a:avLst/>
          </a:prstGeom>
          <a:ln>
            <a:solidFill>
              <a:schemeClr val="accent1">
                <a:alpha val="1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淘宝店chenying0907 52"/>
          <p:cNvSpPr/>
          <p:nvPr/>
        </p:nvSpPr>
        <p:spPr>
          <a:xfrm>
            <a:off x="1537745" y="4844633"/>
            <a:ext cx="9253761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分钟之内。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7" grpId="0" animBg="1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478179187"/>
              </p:ext>
            </p:extLst>
          </p:nvPr>
        </p:nvGraphicFramePr>
        <p:xfrm>
          <a:off x="857250" y="816110"/>
          <a:ext cx="10477499" cy="3294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淘宝店chenying0907 7"/>
          <p:cNvGrpSpPr/>
          <p:nvPr/>
        </p:nvGrpSpPr>
        <p:grpSpPr>
          <a:xfrm>
            <a:off x="1043523" y="4044845"/>
            <a:ext cx="1635598" cy="2013591"/>
            <a:chOff x="1043523" y="4232591"/>
            <a:chExt cx="1635598" cy="2013591"/>
          </a:xfrm>
        </p:grpSpPr>
        <p:grpSp>
          <p:nvGrpSpPr>
            <p:cNvPr id="9" name="淘宝店chenying0907 8"/>
            <p:cNvGrpSpPr/>
            <p:nvPr/>
          </p:nvGrpSpPr>
          <p:grpSpPr>
            <a:xfrm>
              <a:off x="1516657" y="4232591"/>
              <a:ext cx="637014" cy="637010"/>
              <a:chOff x="1181430" y="3152121"/>
              <a:chExt cx="790246" cy="790242"/>
            </a:xfrm>
          </p:grpSpPr>
          <p:sp>
            <p:nvSpPr>
              <p:cNvPr id="13" name="圆角淘宝店chenying0907 12"/>
              <p:cNvSpPr/>
              <p:nvPr/>
            </p:nvSpPr>
            <p:spPr>
              <a:xfrm>
                <a:off x="1181430" y="3152121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4" name="Freeform 135"/>
              <p:cNvSpPr>
                <a:spLocks noEditPoints="1"/>
              </p:cNvSpPr>
              <p:nvPr/>
            </p:nvSpPr>
            <p:spPr bwMode="auto">
              <a:xfrm>
                <a:off x="1348667" y="3364934"/>
                <a:ext cx="455772" cy="364616"/>
              </a:xfrm>
              <a:custGeom>
                <a:avLst/>
                <a:gdLst>
                  <a:gd name="T0" fmla="*/ 197 w 207"/>
                  <a:gd name="T1" fmla="*/ 0 h 166"/>
                  <a:gd name="T2" fmla="*/ 9 w 207"/>
                  <a:gd name="T3" fmla="*/ 0 h 166"/>
                  <a:gd name="T4" fmla="*/ 0 w 207"/>
                  <a:gd name="T5" fmla="*/ 10 h 166"/>
                  <a:gd name="T6" fmla="*/ 0 w 207"/>
                  <a:gd name="T7" fmla="*/ 126 h 166"/>
                  <a:gd name="T8" fmla="*/ 9 w 207"/>
                  <a:gd name="T9" fmla="*/ 135 h 166"/>
                  <a:gd name="T10" fmla="*/ 80 w 207"/>
                  <a:gd name="T11" fmla="*/ 135 h 166"/>
                  <a:gd name="T12" fmla="*/ 80 w 207"/>
                  <a:gd name="T13" fmla="*/ 157 h 166"/>
                  <a:gd name="T14" fmla="*/ 60 w 207"/>
                  <a:gd name="T15" fmla="*/ 157 h 166"/>
                  <a:gd name="T16" fmla="*/ 60 w 207"/>
                  <a:gd name="T17" fmla="*/ 166 h 166"/>
                  <a:gd name="T18" fmla="*/ 147 w 207"/>
                  <a:gd name="T19" fmla="*/ 166 h 166"/>
                  <a:gd name="T20" fmla="*/ 147 w 207"/>
                  <a:gd name="T21" fmla="*/ 157 h 166"/>
                  <a:gd name="T22" fmla="*/ 126 w 207"/>
                  <a:gd name="T23" fmla="*/ 157 h 166"/>
                  <a:gd name="T24" fmla="*/ 126 w 207"/>
                  <a:gd name="T25" fmla="*/ 135 h 166"/>
                  <a:gd name="T26" fmla="*/ 197 w 207"/>
                  <a:gd name="T27" fmla="*/ 135 h 166"/>
                  <a:gd name="T28" fmla="*/ 207 w 207"/>
                  <a:gd name="T29" fmla="*/ 126 h 166"/>
                  <a:gd name="T30" fmla="*/ 207 w 207"/>
                  <a:gd name="T31" fmla="*/ 10 h 166"/>
                  <a:gd name="T32" fmla="*/ 197 w 207"/>
                  <a:gd name="T33" fmla="*/ 0 h 166"/>
                  <a:gd name="T34" fmla="*/ 199 w 207"/>
                  <a:gd name="T35" fmla="*/ 126 h 166"/>
                  <a:gd name="T36" fmla="*/ 197 w 207"/>
                  <a:gd name="T37" fmla="*/ 127 h 166"/>
                  <a:gd name="T38" fmla="*/ 9 w 207"/>
                  <a:gd name="T39" fmla="*/ 127 h 166"/>
                  <a:gd name="T40" fmla="*/ 8 w 207"/>
                  <a:gd name="T41" fmla="*/ 126 h 166"/>
                  <a:gd name="T42" fmla="*/ 8 w 207"/>
                  <a:gd name="T43" fmla="*/ 10 h 166"/>
                  <a:gd name="T44" fmla="*/ 9 w 207"/>
                  <a:gd name="T45" fmla="*/ 8 h 166"/>
                  <a:gd name="T46" fmla="*/ 197 w 207"/>
                  <a:gd name="T47" fmla="*/ 8 h 166"/>
                  <a:gd name="T48" fmla="*/ 199 w 207"/>
                  <a:gd name="T49" fmla="*/ 10 h 166"/>
                  <a:gd name="T50" fmla="*/ 199 w 207"/>
                  <a:gd name="T51" fmla="*/ 12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7" h="166">
                    <a:moveTo>
                      <a:pt x="1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1"/>
                      <a:pt x="4" y="135"/>
                      <a:pt x="9" y="135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80" y="157"/>
                      <a:pt x="80" y="157"/>
                      <a:pt x="80" y="157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60" y="166"/>
                      <a:pt x="60" y="166"/>
                      <a:pt x="60" y="166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97" y="135"/>
                      <a:pt x="197" y="135"/>
                      <a:pt x="197" y="135"/>
                    </a:cubicBezTo>
                    <a:cubicBezTo>
                      <a:pt x="202" y="135"/>
                      <a:pt x="207" y="131"/>
                      <a:pt x="207" y="126"/>
                    </a:cubicBezTo>
                    <a:cubicBezTo>
                      <a:pt x="207" y="10"/>
                      <a:pt x="207" y="10"/>
                      <a:pt x="207" y="10"/>
                    </a:cubicBezTo>
                    <a:cubicBezTo>
                      <a:pt x="207" y="4"/>
                      <a:pt x="202" y="0"/>
                      <a:pt x="197" y="0"/>
                    </a:cubicBezTo>
                    <a:close/>
                    <a:moveTo>
                      <a:pt x="199" y="126"/>
                    </a:moveTo>
                    <a:cubicBezTo>
                      <a:pt x="199" y="126"/>
                      <a:pt x="198" y="127"/>
                      <a:pt x="197" y="127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8" y="127"/>
                      <a:pt x="8" y="126"/>
                      <a:pt x="8" y="12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8" y="8"/>
                      <a:pt x="199" y="9"/>
                      <a:pt x="199" y="10"/>
                    </a:cubicBezTo>
                    <a:lnTo>
                      <a:pt x="199" y="1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淘宝店chenying0907 9"/>
            <p:cNvGrpSpPr/>
            <p:nvPr/>
          </p:nvGrpSpPr>
          <p:grpSpPr>
            <a:xfrm>
              <a:off x="1043523" y="4915409"/>
              <a:ext cx="1635598" cy="1330773"/>
              <a:chOff x="23665" y="4584229"/>
              <a:chExt cx="2018497" cy="133077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49220" y="4584229"/>
                <a:ext cx="136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accent1"/>
                    </a:solidFill>
                    <a:latin typeface="+mj-lt"/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  <p:sp>
            <p:nvSpPr>
              <p:cNvPr id="12" name="淘宝店chenying0907 11"/>
              <p:cNvSpPr/>
              <p:nvPr/>
            </p:nvSpPr>
            <p:spPr>
              <a:xfrm>
                <a:off x="23665" y="4960895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5" name="淘宝店chenying0907 14"/>
          <p:cNvGrpSpPr/>
          <p:nvPr/>
        </p:nvGrpSpPr>
        <p:grpSpPr>
          <a:xfrm>
            <a:off x="2745590" y="4044845"/>
            <a:ext cx="1635598" cy="2013591"/>
            <a:chOff x="2745590" y="4232591"/>
            <a:chExt cx="1635598" cy="2013591"/>
          </a:xfrm>
        </p:grpSpPr>
        <p:grpSp>
          <p:nvGrpSpPr>
            <p:cNvPr id="16" name="淘宝店chenying0907 15"/>
            <p:cNvGrpSpPr/>
            <p:nvPr/>
          </p:nvGrpSpPr>
          <p:grpSpPr>
            <a:xfrm>
              <a:off x="3218724" y="4232591"/>
              <a:ext cx="637014" cy="637010"/>
              <a:chOff x="2611162" y="3152121"/>
              <a:chExt cx="790246" cy="790242"/>
            </a:xfrm>
          </p:grpSpPr>
          <p:sp>
            <p:nvSpPr>
              <p:cNvPr id="20" name="圆角淘宝店chenying0907 19"/>
              <p:cNvSpPr/>
              <p:nvPr/>
            </p:nvSpPr>
            <p:spPr>
              <a:xfrm>
                <a:off x="2611162" y="3152121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Freeform 88"/>
              <p:cNvSpPr>
                <a:spLocks noEditPoints="1"/>
              </p:cNvSpPr>
              <p:nvPr/>
            </p:nvSpPr>
            <p:spPr bwMode="auto">
              <a:xfrm>
                <a:off x="2792117" y="3395558"/>
                <a:ext cx="428336" cy="303368"/>
              </a:xfrm>
              <a:custGeom>
                <a:avLst/>
                <a:gdLst>
                  <a:gd name="T0" fmla="*/ 110 w 210"/>
                  <a:gd name="T1" fmla="*/ 149 h 149"/>
                  <a:gd name="T2" fmla="*/ 110 w 210"/>
                  <a:gd name="T3" fmla="*/ 149 h 149"/>
                  <a:gd name="T4" fmla="*/ 33 w 210"/>
                  <a:gd name="T5" fmla="*/ 147 h 149"/>
                  <a:gd name="T6" fmla="*/ 3 w 210"/>
                  <a:gd name="T7" fmla="*/ 117 h 149"/>
                  <a:gd name="T8" fmla="*/ 3 w 210"/>
                  <a:gd name="T9" fmla="*/ 33 h 149"/>
                  <a:gd name="T10" fmla="*/ 33 w 210"/>
                  <a:gd name="T11" fmla="*/ 3 h 149"/>
                  <a:gd name="T12" fmla="*/ 176 w 210"/>
                  <a:gd name="T13" fmla="*/ 3 h 149"/>
                  <a:gd name="T14" fmla="*/ 207 w 210"/>
                  <a:gd name="T15" fmla="*/ 33 h 149"/>
                  <a:gd name="T16" fmla="*/ 207 w 210"/>
                  <a:gd name="T17" fmla="*/ 117 h 149"/>
                  <a:gd name="T18" fmla="*/ 176 w 210"/>
                  <a:gd name="T19" fmla="*/ 147 h 149"/>
                  <a:gd name="T20" fmla="*/ 110 w 210"/>
                  <a:gd name="T21" fmla="*/ 149 h 149"/>
                  <a:gd name="T22" fmla="*/ 104 w 210"/>
                  <a:gd name="T23" fmla="*/ 8 h 149"/>
                  <a:gd name="T24" fmla="*/ 33 w 210"/>
                  <a:gd name="T25" fmla="*/ 11 h 149"/>
                  <a:gd name="T26" fmla="*/ 11 w 210"/>
                  <a:gd name="T27" fmla="*/ 33 h 149"/>
                  <a:gd name="T28" fmla="*/ 11 w 210"/>
                  <a:gd name="T29" fmla="*/ 116 h 149"/>
                  <a:gd name="T30" fmla="*/ 33 w 210"/>
                  <a:gd name="T31" fmla="*/ 139 h 149"/>
                  <a:gd name="T32" fmla="*/ 110 w 210"/>
                  <a:gd name="T33" fmla="*/ 141 h 149"/>
                  <a:gd name="T34" fmla="*/ 176 w 210"/>
                  <a:gd name="T35" fmla="*/ 139 h 149"/>
                  <a:gd name="T36" fmla="*/ 199 w 210"/>
                  <a:gd name="T37" fmla="*/ 116 h 149"/>
                  <a:gd name="T38" fmla="*/ 199 w 210"/>
                  <a:gd name="T39" fmla="*/ 33 h 149"/>
                  <a:gd name="T40" fmla="*/ 176 w 210"/>
                  <a:gd name="T41" fmla="*/ 11 h 149"/>
                  <a:gd name="T42" fmla="*/ 104 w 210"/>
                  <a:gd name="T43" fmla="*/ 8 h 149"/>
                  <a:gd name="T44" fmla="*/ 84 w 210"/>
                  <a:gd name="T45" fmla="*/ 46 h 149"/>
                  <a:gd name="T46" fmla="*/ 84 w 210"/>
                  <a:gd name="T47" fmla="*/ 101 h 149"/>
                  <a:gd name="T48" fmla="*/ 137 w 210"/>
                  <a:gd name="T49" fmla="*/ 74 h 149"/>
                  <a:gd name="T50" fmla="*/ 84 w 210"/>
                  <a:gd name="T51" fmla="*/ 4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0" h="149">
                    <a:moveTo>
                      <a:pt x="110" y="149"/>
                    </a:moveTo>
                    <a:cubicBezTo>
                      <a:pt x="110" y="149"/>
                      <a:pt x="110" y="149"/>
                      <a:pt x="110" y="149"/>
                    </a:cubicBezTo>
                    <a:cubicBezTo>
                      <a:pt x="86" y="149"/>
                      <a:pt x="60" y="149"/>
                      <a:pt x="33" y="147"/>
                    </a:cubicBezTo>
                    <a:cubicBezTo>
                      <a:pt x="17" y="146"/>
                      <a:pt x="5" y="134"/>
                      <a:pt x="3" y="117"/>
                    </a:cubicBezTo>
                    <a:cubicBezTo>
                      <a:pt x="0" y="89"/>
                      <a:pt x="0" y="60"/>
                      <a:pt x="3" y="33"/>
                    </a:cubicBezTo>
                    <a:cubicBezTo>
                      <a:pt x="5" y="16"/>
                      <a:pt x="17" y="4"/>
                      <a:pt x="33" y="3"/>
                    </a:cubicBezTo>
                    <a:cubicBezTo>
                      <a:pt x="80" y="0"/>
                      <a:pt x="128" y="0"/>
                      <a:pt x="176" y="3"/>
                    </a:cubicBezTo>
                    <a:cubicBezTo>
                      <a:pt x="193" y="4"/>
                      <a:pt x="205" y="16"/>
                      <a:pt x="207" y="33"/>
                    </a:cubicBezTo>
                    <a:cubicBezTo>
                      <a:pt x="210" y="60"/>
                      <a:pt x="210" y="88"/>
                      <a:pt x="207" y="117"/>
                    </a:cubicBezTo>
                    <a:cubicBezTo>
                      <a:pt x="205" y="134"/>
                      <a:pt x="193" y="146"/>
                      <a:pt x="176" y="147"/>
                    </a:cubicBezTo>
                    <a:cubicBezTo>
                      <a:pt x="156" y="149"/>
                      <a:pt x="133" y="149"/>
                      <a:pt x="110" y="149"/>
                    </a:cubicBezTo>
                    <a:close/>
                    <a:moveTo>
                      <a:pt x="104" y="8"/>
                    </a:moveTo>
                    <a:cubicBezTo>
                      <a:pt x="81" y="8"/>
                      <a:pt x="57" y="9"/>
                      <a:pt x="33" y="11"/>
                    </a:cubicBezTo>
                    <a:cubicBezTo>
                      <a:pt x="21" y="11"/>
                      <a:pt x="12" y="21"/>
                      <a:pt x="11" y="33"/>
                    </a:cubicBezTo>
                    <a:cubicBezTo>
                      <a:pt x="8" y="61"/>
                      <a:pt x="8" y="89"/>
                      <a:pt x="11" y="116"/>
                    </a:cubicBezTo>
                    <a:cubicBezTo>
                      <a:pt x="12" y="129"/>
                      <a:pt x="21" y="138"/>
                      <a:pt x="33" y="139"/>
                    </a:cubicBezTo>
                    <a:cubicBezTo>
                      <a:pt x="60" y="141"/>
                      <a:pt x="86" y="141"/>
                      <a:pt x="110" y="141"/>
                    </a:cubicBezTo>
                    <a:cubicBezTo>
                      <a:pt x="133" y="141"/>
                      <a:pt x="155" y="141"/>
                      <a:pt x="176" y="139"/>
                    </a:cubicBezTo>
                    <a:cubicBezTo>
                      <a:pt x="188" y="138"/>
                      <a:pt x="197" y="129"/>
                      <a:pt x="199" y="116"/>
                    </a:cubicBezTo>
                    <a:cubicBezTo>
                      <a:pt x="202" y="88"/>
                      <a:pt x="202" y="60"/>
                      <a:pt x="199" y="33"/>
                    </a:cubicBezTo>
                    <a:cubicBezTo>
                      <a:pt x="197" y="20"/>
                      <a:pt x="188" y="11"/>
                      <a:pt x="176" y="11"/>
                    </a:cubicBezTo>
                    <a:cubicBezTo>
                      <a:pt x="152" y="9"/>
                      <a:pt x="128" y="8"/>
                      <a:pt x="104" y="8"/>
                    </a:cubicBezTo>
                    <a:close/>
                    <a:moveTo>
                      <a:pt x="84" y="46"/>
                    </a:moveTo>
                    <a:cubicBezTo>
                      <a:pt x="84" y="101"/>
                      <a:pt x="84" y="101"/>
                      <a:pt x="84" y="101"/>
                    </a:cubicBezTo>
                    <a:cubicBezTo>
                      <a:pt x="137" y="74"/>
                      <a:pt x="137" y="74"/>
                      <a:pt x="137" y="74"/>
                    </a:cubicBezTo>
                    <a:lnTo>
                      <a:pt x="84" y="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" name="淘宝店chenying0907 16"/>
            <p:cNvGrpSpPr/>
            <p:nvPr/>
          </p:nvGrpSpPr>
          <p:grpSpPr>
            <a:xfrm>
              <a:off x="2745590" y="4915409"/>
              <a:ext cx="1635598" cy="1330773"/>
              <a:chOff x="23665" y="4584229"/>
              <a:chExt cx="2018497" cy="1330773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49221" y="4584229"/>
                <a:ext cx="136738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  <a:p>
                <a:pPr algn="ctr"/>
                <a:endParaRPr lang="zh-CN" altLang="en-US" dirty="0" smtClean="0">
                  <a:solidFill>
                    <a:schemeClr val="accent1"/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淘宝店chenying0907 18"/>
              <p:cNvSpPr/>
              <p:nvPr/>
            </p:nvSpPr>
            <p:spPr>
              <a:xfrm>
                <a:off x="23665" y="4960895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2" name="淘宝店chenying0907 21"/>
          <p:cNvGrpSpPr/>
          <p:nvPr/>
        </p:nvGrpSpPr>
        <p:grpSpPr>
          <a:xfrm>
            <a:off x="4447657" y="4044845"/>
            <a:ext cx="1635598" cy="2006257"/>
            <a:chOff x="4447657" y="4232591"/>
            <a:chExt cx="1635598" cy="2006257"/>
          </a:xfrm>
        </p:grpSpPr>
        <p:grpSp>
          <p:nvGrpSpPr>
            <p:cNvPr id="23" name="淘宝店chenying0907 22"/>
            <p:cNvGrpSpPr/>
            <p:nvPr/>
          </p:nvGrpSpPr>
          <p:grpSpPr>
            <a:xfrm>
              <a:off x="4920791" y="4232591"/>
              <a:ext cx="637014" cy="637010"/>
              <a:chOff x="4040894" y="3152121"/>
              <a:chExt cx="790246" cy="790242"/>
            </a:xfrm>
          </p:grpSpPr>
          <p:sp>
            <p:nvSpPr>
              <p:cNvPr id="27" name="圆角淘宝店chenying0907 26"/>
              <p:cNvSpPr/>
              <p:nvPr/>
            </p:nvSpPr>
            <p:spPr>
              <a:xfrm>
                <a:off x="4040894" y="3152121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8" name="Freeform 44"/>
              <p:cNvSpPr>
                <a:spLocks noEditPoints="1"/>
              </p:cNvSpPr>
              <p:nvPr/>
            </p:nvSpPr>
            <p:spPr bwMode="auto">
              <a:xfrm>
                <a:off x="4247704" y="3358929"/>
                <a:ext cx="376626" cy="376626"/>
              </a:xfrm>
              <a:custGeom>
                <a:avLst/>
                <a:gdLst>
                  <a:gd name="T0" fmla="*/ 180 w 185"/>
                  <a:gd name="T1" fmla="*/ 29 h 185"/>
                  <a:gd name="T2" fmla="*/ 156 w 185"/>
                  <a:gd name="T3" fmla="*/ 5 h 185"/>
                  <a:gd name="T4" fmla="*/ 144 w 185"/>
                  <a:gd name="T5" fmla="*/ 0 h 185"/>
                  <a:gd name="T6" fmla="*/ 131 w 185"/>
                  <a:gd name="T7" fmla="*/ 5 h 185"/>
                  <a:gd name="T8" fmla="*/ 18 w 185"/>
                  <a:gd name="T9" fmla="*/ 118 h 185"/>
                  <a:gd name="T10" fmla="*/ 0 w 185"/>
                  <a:gd name="T11" fmla="*/ 185 h 185"/>
                  <a:gd name="T12" fmla="*/ 67 w 185"/>
                  <a:gd name="T13" fmla="*/ 167 h 185"/>
                  <a:gd name="T14" fmla="*/ 180 w 185"/>
                  <a:gd name="T15" fmla="*/ 54 h 185"/>
                  <a:gd name="T16" fmla="*/ 185 w 185"/>
                  <a:gd name="T17" fmla="*/ 41 h 185"/>
                  <a:gd name="T18" fmla="*/ 180 w 185"/>
                  <a:gd name="T19" fmla="*/ 29 h 185"/>
                  <a:gd name="T20" fmla="*/ 28 w 185"/>
                  <a:gd name="T21" fmla="*/ 120 h 185"/>
                  <a:gd name="T22" fmla="*/ 113 w 185"/>
                  <a:gd name="T23" fmla="*/ 34 h 185"/>
                  <a:gd name="T24" fmla="*/ 151 w 185"/>
                  <a:gd name="T25" fmla="*/ 72 h 185"/>
                  <a:gd name="T26" fmla="*/ 65 w 185"/>
                  <a:gd name="T27" fmla="*/ 158 h 185"/>
                  <a:gd name="T28" fmla="*/ 28 w 185"/>
                  <a:gd name="T29" fmla="*/ 120 h 185"/>
                  <a:gd name="T30" fmla="*/ 24 w 185"/>
                  <a:gd name="T31" fmla="*/ 128 h 185"/>
                  <a:gd name="T32" fmla="*/ 57 w 185"/>
                  <a:gd name="T33" fmla="*/ 161 h 185"/>
                  <a:gd name="T34" fmla="*/ 31 w 185"/>
                  <a:gd name="T35" fmla="*/ 168 h 185"/>
                  <a:gd name="T36" fmla="*/ 17 w 185"/>
                  <a:gd name="T37" fmla="*/ 154 h 185"/>
                  <a:gd name="T38" fmla="*/ 24 w 185"/>
                  <a:gd name="T39" fmla="*/ 128 h 185"/>
                  <a:gd name="T40" fmla="*/ 175 w 185"/>
                  <a:gd name="T41" fmla="*/ 48 h 185"/>
                  <a:gd name="T42" fmla="*/ 162 w 185"/>
                  <a:gd name="T43" fmla="*/ 60 h 185"/>
                  <a:gd name="T44" fmla="*/ 125 w 185"/>
                  <a:gd name="T45" fmla="*/ 23 h 185"/>
                  <a:gd name="T46" fmla="*/ 137 w 185"/>
                  <a:gd name="T47" fmla="*/ 11 h 185"/>
                  <a:gd name="T48" fmla="*/ 150 w 185"/>
                  <a:gd name="T49" fmla="*/ 11 h 185"/>
                  <a:gd name="T50" fmla="*/ 175 w 185"/>
                  <a:gd name="T51" fmla="*/ 35 h 185"/>
                  <a:gd name="T52" fmla="*/ 177 w 185"/>
                  <a:gd name="T53" fmla="*/ 41 h 185"/>
                  <a:gd name="T54" fmla="*/ 175 w 185"/>
                  <a:gd name="T55" fmla="*/ 4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5" h="185">
                    <a:moveTo>
                      <a:pt x="180" y="29"/>
                    </a:move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2"/>
                      <a:pt x="148" y="0"/>
                      <a:pt x="144" y="0"/>
                    </a:cubicBezTo>
                    <a:cubicBezTo>
                      <a:pt x="139" y="0"/>
                      <a:pt x="135" y="2"/>
                      <a:pt x="131" y="5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7" y="167"/>
                      <a:pt x="67" y="167"/>
                      <a:pt x="67" y="167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4" y="51"/>
                      <a:pt x="185" y="46"/>
                      <a:pt x="185" y="41"/>
                    </a:cubicBezTo>
                    <a:cubicBezTo>
                      <a:pt x="185" y="37"/>
                      <a:pt x="184" y="32"/>
                      <a:pt x="180" y="29"/>
                    </a:cubicBezTo>
                    <a:close/>
                    <a:moveTo>
                      <a:pt x="28" y="120"/>
                    </a:moveTo>
                    <a:cubicBezTo>
                      <a:pt x="113" y="34"/>
                      <a:pt x="113" y="34"/>
                      <a:pt x="113" y="3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65" y="158"/>
                      <a:pt x="65" y="158"/>
                      <a:pt x="65" y="158"/>
                    </a:cubicBezTo>
                    <a:lnTo>
                      <a:pt x="28" y="120"/>
                    </a:lnTo>
                    <a:close/>
                    <a:moveTo>
                      <a:pt x="24" y="128"/>
                    </a:moveTo>
                    <a:cubicBezTo>
                      <a:pt x="57" y="161"/>
                      <a:pt x="57" y="161"/>
                      <a:pt x="57" y="16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17" y="154"/>
                      <a:pt x="17" y="154"/>
                      <a:pt x="17" y="154"/>
                    </a:cubicBezTo>
                    <a:lnTo>
                      <a:pt x="24" y="128"/>
                    </a:lnTo>
                    <a:close/>
                    <a:moveTo>
                      <a:pt x="175" y="48"/>
                    </a:moveTo>
                    <a:cubicBezTo>
                      <a:pt x="162" y="60"/>
                      <a:pt x="162" y="60"/>
                      <a:pt x="162" y="60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40" y="7"/>
                      <a:pt x="147" y="7"/>
                      <a:pt x="150" y="1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6" y="36"/>
                      <a:pt x="177" y="39"/>
                      <a:pt x="177" y="41"/>
                    </a:cubicBezTo>
                    <a:cubicBezTo>
                      <a:pt x="177" y="44"/>
                      <a:pt x="176" y="46"/>
                      <a:pt x="175" y="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淘宝店chenying0907 23"/>
            <p:cNvGrpSpPr/>
            <p:nvPr/>
          </p:nvGrpSpPr>
          <p:grpSpPr>
            <a:xfrm>
              <a:off x="4447657" y="4915409"/>
              <a:ext cx="1635598" cy="1323439"/>
              <a:chOff x="23665" y="4584229"/>
              <a:chExt cx="2018497" cy="1323439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349221" y="4584229"/>
                <a:ext cx="136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  <p:sp>
            <p:nvSpPr>
              <p:cNvPr id="26" name="淘宝店chenying0907 25"/>
              <p:cNvSpPr/>
              <p:nvPr/>
            </p:nvSpPr>
            <p:spPr>
              <a:xfrm>
                <a:off x="23665" y="4953561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9" name="淘宝店chenying0907 28"/>
          <p:cNvGrpSpPr/>
          <p:nvPr/>
        </p:nvGrpSpPr>
        <p:grpSpPr>
          <a:xfrm>
            <a:off x="6149724" y="4044845"/>
            <a:ext cx="1635598" cy="2047301"/>
            <a:chOff x="6149724" y="4232591"/>
            <a:chExt cx="1635598" cy="2047301"/>
          </a:xfrm>
        </p:grpSpPr>
        <p:grpSp>
          <p:nvGrpSpPr>
            <p:cNvPr id="30" name="淘宝店chenying0907 29"/>
            <p:cNvGrpSpPr/>
            <p:nvPr/>
          </p:nvGrpSpPr>
          <p:grpSpPr>
            <a:xfrm>
              <a:off x="6622858" y="4232591"/>
              <a:ext cx="637014" cy="637010"/>
              <a:chOff x="5470626" y="3152121"/>
              <a:chExt cx="790246" cy="790242"/>
            </a:xfrm>
          </p:grpSpPr>
          <p:sp>
            <p:nvSpPr>
              <p:cNvPr id="34" name="圆角淘宝店chenying0907 33"/>
              <p:cNvSpPr/>
              <p:nvPr/>
            </p:nvSpPr>
            <p:spPr>
              <a:xfrm>
                <a:off x="5470626" y="3152121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5" name="Freeform 105"/>
              <p:cNvSpPr>
                <a:spLocks noEditPoints="1"/>
              </p:cNvSpPr>
              <p:nvPr/>
            </p:nvSpPr>
            <p:spPr bwMode="auto">
              <a:xfrm>
                <a:off x="5656752" y="3340400"/>
                <a:ext cx="417994" cy="413684"/>
              </a:xfrm>
              <a:custGeom>
                <a:avLst/>
                <a:gdLst>
                  <a:gd name="T0" fmla="*/ 48 w 205"/>
                  <a:gd name="T1" fmla="*/ 203 h 203"/>
                  <a:gd name="T2" fmla="*/ 30 w 205"/>
                  <a:gd name="T3" fmla="*/ 200 h 203"/>
                  <a:gd name="T4" fmla="*/ 25 w 205"/>
                  <a:gd name="T5" fmla="*/ 197 h 203"/>
                  <a:gd name="T6" fmla="*/ 51 w 205"/>
                  <a:gd name="T7" fmla="*/ 171 h 203"/>
                  <a:gd name="T8" fmla="*/ 55 w 205"/>
                  <a:gd name="T9" fmla="*/ 162 h 203"/>
                  <a:gd name="T10" fmla="*/ 51 w 205"/>
                  <a:gd name="T11" fmla="*/ 153 h 203"/>
                  <a:gd name="T12" fmla="*/ 32 w 205"/>
                  <a:gd name="T13" fmla="*/ 153 h 203"/>
                  <a:gd name="T14" fmla="*/ 6 w 205"/>
                  <a:gd name="T15" fmla="*/ 179 h 203"/>
                  <a:gd name="T16" fmla="*/ 4 w 205"/>
                  <a:gd name="T17" fmla="*/ 174 h 203"/>
                  <a:gd name="T18" fmla="*/ 0 w 205"/>
                  <a:gd name="T19" fmla="*/ 155 h 203"/>
                  <a:gd name="T20" fmla="*/ 48 w 205"/>
                  <a:gd name="T21" fmla="*/ 107 h 203"/>
                  <a:gd name="T22" fmla="*/ 65 w 205"/>
                  <a:gd name="T23" fmla="*/ 109 h 203"/>
                  <a:gd name="T24" fmla="*/ 111 w 205"/>
                  <a:gd name="T25" fmla="*/ 64 h 203"/>
                  <a:gd name="T26" fmla="*/ 108 w 205"/>
                  <a:gd name="T27" fmla="*/ 48 h 203"/>
                  <a:gd name="T28" fmla="*/ 157 w 205"/>
                  <a:gd name="T29" fmla="*/ 0 h 203"/>
                  <a:gd name="T30" fmla="*/ 175 w 205"/>
                  <a:gd name="T31" fmla="*/ 4 h 203"/>
                  <a:gd name="T32" fmla="*/ 181 w 205"/>
                  <a:gd name="T33" fmla="*/ 6 h 203"/>
                  <a:gd name="T34" fmla="*/ 154 w 205"/>
                  <a:gd name="T35" fmla="*/ 32 h 203"/>
                  <a:gd name="T36" fmla="*/ 150 w 205"/>
                  <a:gd name="T37" fmla="*/ 42 h 203"/>
                  <a:gd name="T38" fmla="*/ 154 w 205"/>
                  <a:gd name="T39" fmla="*/ 51 h 203"/>
                  <a:gd name="T40" fmla="*/ 172 w 205"/>
                  <a:gd name="T41" fmla="*/ 51 h 203"/>
                  <a:gd name="T42" fmla="*/ 199 w 205"/>
                  <a:gd name="T43" fmla="*/ 24 h 203"/>
                  <a:gd name="T44" fmla="*/ 201 w 205"/>
                  <a:gd name="T45" fmla="*/ 30 h 203"/>
                  <a:gd name="T46" fmla="*/ 205 w 205"/>
                  <a:gd name="T47" fmla="*/ 48 h 203"/>
                  <a:gd name="T48" fmla="*/ 157 w 205"/>
                  <a:gd name="T49" fmla="*/ 97 h 203"/>
                  <a:gd name="T50" fmla="*/ 140 w 205"/>
                  <a:gd name="T51" fmla="*/ 94 h 203"/>
                  <a:gd name="T52" fmla="*/ 94 w 205"/>
                  <a:gd name="T53" fmla="*/ 140 h 203"/>
                  <a:gd name="T54" fmla="*/ 97 w 205"/>
                  <a:gd name="T55" fmla="*/ 155 h 203"/>
                  <a:gd name="T56" fmla="*/ 48 w 205"/>
                  <a:gd name="T57" fmla="*/ 203 h 203"/>
                  <a:gd name="T58" fmla="*/ 39 w 205"/>
                  <a:gd name="T59" fmla="*/ 194 h 203"/>
                  <a:gd name="T60" fmla="*/ 48 w 205"/>
                  <a:gd name="T61" fmla="*/ 195 h 203"/>
                  <a:gd name="T62" fmla="*/ 89 w 205"/>
                  <a:gd name="T63" fmla="*/ 155 h 203"/>
                  <a:gd name="T64" fmla="*/ 86 w 205"/>
                  <a:gd name="T65" fmla="*/ 140 h 203"/>
                  <a:gd name="T66" fmla="*/ 85 w 205"/>
                  <a:gd name="T67" fmla="*/ 138 h 203"/>
                  <a:gd name="T68" fmla="*/ 138 w 205"/>
                  <a:gd name="T69" fmla="*/ 84 h 203"/>
                  <a:gd name="T70" fmla="*/ 141 w 205"/>
                  <a:gd name="T71" fmla="*/ 85 h 203"/>
                  <a:gd name="T72" fmla="*/ 157 w 205"/>
                  <a:gd name="T73" fmla="*/ 89 h 203"/>
                  <a:gd name="T74" fmla="*/ 197 w 205"/>
                  <a:gd name="T75" fmla="*/ 48 h 203"/>
                  <a:gd name="T76" fmla="*/ 196 w 205"/>
                  <a:gd name="T77" fmla="*/ 39 h 203"/>
                  <a:gd name="T78" fmla="*/ 178 w 205"/>
                  <a:gd name="T79" fmla="*/ 57 h 203"/>
                  <a:gd name="T80" fmla="*/ 163 w 205"/>
                  <a:gd name="T81" fmla="*/ 63 h 203"/>
                  <a:gd name="T82" fmla="*/ 148 w 205"/>
                  <a:gd name="T83" fmla="*/ 57 h 203"/>
                  <a:gd name="T84" fmla="*/ 142 w 205"/>
                  <a:gd name="T85" fmla="*/ 42 h 203"/>
                  <a:gd name="T86" fmla="*/ 148 w 205"/>
                  <a:gd name="T87" fmla="*/ 27 h 203"/>
                  <a:gd name="T88" fmla="*/ 166 w 205"/>
                  <a:gd name="T89" fmla="*/ 9 h 203"/>
                  <a:gd name="T90" fmla="*/ 157 w 205"/>
                  <a:gd name="T91" fmla="*/ 8 h 203"/>
                  <a:gd name="T92" fmla="*/ 116 w 205"/>
                  <a:gd name="T93" fmla="*/ 48 h 203"/>
                  <a:gd name="T94" fmla="*/ 119 w 205"/>
                  <a:gd name="T95" fmla="*/ 63 h 203"/>
                  <a:gd name="T96" fmla="*/ 120 w 205"/>
                  <a:gd name="T97" fmla="*/ 66 h 203"/>
                  <a:gd name="T98" fmla="*/ 67 w 205"/>
                  <a:gd name="T99" fmla="*/ 119 h 203"/>
                  <a:gd name="T100" fmla="*/ 64 w 205"/>
                  <a:gd name="T101" fmla="*/ 118 h 203"/>
                  <a:gd name="T102" fmla="*/ 48 w 205"/>
                  <a:gd name="T103" fmla="*/ 115 h 203"/>
                  <a:gd name="T104" fmla="*/ 8 w 205"/>
                  <a:gd name="T105" fmla="*/ 155 h 203"/>
                  <a:gd name="T106" fmla="*/ 9 w 205"/>
                  <a:gd name="T107" fmla="*/ 165 h 203"/>
                  <a:gd name="T108" fmla="*/ 27 w 205"/>
                  <a:gd name="T109" fmla="*/ 147 h 203"/>
                  <a:gd name="T110" fmla="*/ 42 w 205"/>
                  <a:gd name="T111" fmla="*/ 141 h 203"/>
                  <a:gd name="T112" fmla="*/ 57 w 205"/>
                  <a:gd name="T113" fmla="*/ 147 h 203"/>
                  <a:gd name="T114" fmla="*/ 63 w 205"/>
                  <a:gd name="T115" fmla="*/ 162 h 203"/>
                  <a:gd name="T116" fmla="*/ 57 w 205"/>
                  <a:gd name="T117" fmla="*/ 177 h 203"/>
                  <a:gd name="T118" fmla="*/ 39 w 205"/>
                  <a:gd name="T119" fmla="*/ 19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5" h="203">
                    <a:moveTo>
                      <a:pt x="48" y="203"/>
                    </a:moveTo>
                    <a:cubicBezTo>
                      <a:pt x="42" y="203"/>
                      <a:pt x="36" y="202"/>
                      <a:pt x="30" y="200"/>
                    </a:cubicBezTo>
                    <a:cubicBezTo>
                      <a:pt x="25" y="197"/>
                      <a:pt x="25" y="197"/>
                      <a:pt x="25" y="197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3" y="169"/>
                      <a:pt x="55" y="165"/>
                      <a:pt x="55" y="162"/>
                    </a:cubicBezTo>
                    <a:cubicBezTo>
                      <a:pt x="55" y="158"/>
                      <a:pt x="53" y="155"/>
                      <a:pt x="51" y="153"/>
                    </a:cubicBezTo>
                    <a:cubicBezTo>
                      <a:pt x="46" y="148"/>
                      <a:pt x="37" y="148"/>
                      <a:pt x="32" y="153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4" y="174"/>
                      <a:pt x="4" y="174"/>
                      <a:pt x="4" y="174"/>
                    </a:cubicBezTo>
                    <a:cubicBezTo>
                      <a:pt x="1" y="168"/>
                      <a:pt x="0" y="161"/>
                      <a:pt x="0" y="155"/>
                    </a:cubicBezTo>
                    <a:cubicBezTo>
                      <a:pt x="0" y="128"/>
                      <a:pt x="22" y="107"/>
                      <a:pt x="48" y="107"/>
                    </a:cubicBezTo>
                    <a:cubicBezTo>
                      <a:pt x="54" y="107"/>
                      <a:pt x="59" y="107"/>
                      <a:pt x="65" y="109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09" y="59"/>
                      <a:pt x="108" y="53"/>
                      <a:pt x="108" y="48"/>
                    </a:cubicBezTo>
                    <a:cubicBezTo>
                      <a:pt x="108" y="22"/>
                      <a:pt x="130" y="0"/>
                      <a:pt x="157" y="0"/>
                    </a:cubicBezTo>
                    <a:cubicBezTo>
                      <a:pt x="163" y="0"/>
                      <a:pt x="169" y="1"/>
                      <a:pt x="175" y="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1" y="35"/>
                      <a:pt x="150" y="38"/>
                      <a:pt x="150" y="42"/>
                    </a:cubicBezTo>
                    <a:cubicBezTo>
                      <a:pt x="150" y="45"/>
                      <a:pt x="151" y="48"/>
                      <a:pt x="154" y="51"/>
                    </a:cubicBezTo>
                    <a:cubicBezTo>
                      <a:pt x="159" y="56"/>
                      <a:pt x="167" y="56"/>
                      <a:pt x="172" y="51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36"/>
                      <a:pt x="205" y="42"/>
                      <a:pt x="205" y="48"/>
                    </a:cubicBezTo>
                    <a:cubicBezTo>
                      <a:pt x="205" y="75"/>
                      <a:pt x="183" y="97"/>
                      <a:pt x="157" y="97"/>
                    </a:cubicBezTo>
                    <a:cubicBezTo>
                      <a:pt x="151" y="97"/>
                      <a:pt x="145" y="96"/>
                      <a:pt x="140" y="94"/>
                    </a:cubicBezTo>
                    <a:cubicBezTo>
                      <a:pt x="94" y="140"/>
                      <a:pt x="94" y="140"/>
                      <a:pt x="94" y="140"/>
                    </a:cubicBezTo>
                    <a:cubicBezTo>
                      <a:pt x="96" y="145"/>
                      <a:pt x="97" y="150"/>
                      <a:pt x="97" y="155"/>
                    </a:cubicBezTo>
                    <a:cubicBezTo>
                      <a:pt x="97" y="182"/>
                      <a:pt x="75" y="203"/>
                      <a:pt x="48" y="203"/>
                    </a:cubicBezTo>
                    <a:close/>
                    <a:moveTo>
                      <a:pt x="39" y="194"/>
                    </a:moveTo>
                    <a:cubicBezTo>
                      <a:pt x="42" y="195"/>
                      <a:pt x="45" y="195"/>
                      <a:pt x="48" y="195"/>
                    </a:cubicBezTo>
                    <a:cubicBezTo>
                      <a:pt x="70" y="195"/>
                      <a:pt x="89" y="177"/>
                      <a:pt x="89" y="155"/>
                    </a:cubicBezTo>
                    <a:cubicBezTo>
                      <a:pt x="89" y="150"/>
                      <a:pt x="88" y="145"/>
                      <a:pt x="86" y="140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6" y="87"/>
                      <a:pt x="151" y="89"/>
                      <a:pt x="157" y="89"/>
                    </a:cubicBezTo>
                    <a:cubicBezTo>
                      <a:pt x="179" y="89"/>
                      <a:pt x="197" y="70"/>
                      <a:pt x="197" y="48"/>
                    </a:cubicBezTo>
                    <a:cubicBezTo>
                      <a:pt x="197" y="45"/>
                      <a:pt x="197" y="42"/>
                      <a:pt x="196" y="39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4" y="60"/>
                      <a:pt x="169" y="63"/>
                      <a:pt x="163" y="63"/>
                    </a:cubicBezTo>
                    <a:cubicBezTo>
                      <a:pt x="157" y="63"/>
                      <a:pt x="152" y="60"/>
                      <a:pt x="148" y="57"/>
                    </a:cubicBezTo>
                    <a:cubicBezTo>
                      <a:pt x="144" y="53"/>
                      <a:pt x="142" y="47"/>
                      <a:pt x="142" y="42"/>
                    </a:cubicBezTo>
                    <a:cubicBezTo>
                      <a:pt x="142" y="36"/>
                      <a:pt x="144" y="31"/>
                      <a:pt x="148" y="27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3" y="8"/>
                      <a:pt x="160" y="8"/>
                      <a:pt x="157" y="8"/>
                    </a:cubicBezTo>
                    <a:cubicBezTo>
                      <a:pt x="134" y="8"/>
                      <a:pt x="116" y="26"/>
                      <a:pt x="116" y="48"/>
                    </a:cubicBezTo>
                    <a:cubicBezTo>
                      <a:pt x="116" y="53"/>
                      <a:pt x="117" y="58"/>
                      <a:pt x="119" y="63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59" y="116"/>
                      <a:pt x="54" y="115"/>
                      <a:pt x="48" y="115"/>
                    </a:cubicBezTo>
                    <a:cubicBezTo>
                      <a:pt x="26" y="115"/>
                      <a:pt x="8" y="133"/>
                      <a:pt x="8" y="155"/>
                    </a:cubicBezTo>
                    <a:cubicBezTo>
                      <a:pt x="8" y="158"/>
                      <a:pt x="8" y="162"/>
                      <a:pt x="9" y="16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1" y="143"/>
                      <a:pt x="36" y="141"/>
                      <a:pt x="42" y="141"/>
                    </a:cubicBezTo>
                    <a:cubicBezTo>
                      <a:pt x="47" y="141"/>
                      <a:pt x="53" y="143"/>
                      <a:pt x="57" y="147"/>
                    </a:cubicBezTo>
                    <a:cubicBezTo>
                      <a:pt x="60" y="151"/>
                      <a:pt x="63" y="156"/>
                      <a:pt x="63" y="162"/>
                    </a:cubicBezTo>
                    <a:cubicBezTo>
                      <a:pt x="63" y="168"/>
                      <a:pt x="60" y="173"/>
                      <a:pt x="57" y="177"/>
                    </a:cubicBezTo>
                    <a:lnTo>
                      <a:pt x="39" y="1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" name="淘宝店chenying0907 30"/>
            <p:cNvGrpSpPr/>
            <p:nvPr/>
          </p:nvGrpSpPr>
          <p:grpSpPr>
            <a:xfrm>
              <a:off x="6149724" y="4915409"/>
              <a:ext cx="1635598" cy="1364483"/>
              <a:chOff x="23665" y="4584229"/>
              <a:chExt cx="2018497" cy="1364483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49221" y="4584229"/>
                <a:ext cx="136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  <p:sp>
            <p:nvSpPr>
              <p:cNvPr id="33" name="淘宝店chenying0907 32"/>
              <p:cNvSpPr/>
              <p:nvPr/>
            </p:nvSpPr>
            <p:spPr>
              <a:xfrm>
                <a:off x="23665" y="4994605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6" name="淘宝店chenying0907 35"/>
          <p:cNvGrpSpPr/>
          <p:nvPr/>
        </p:nvGrpSpPr>
        <p:grpSpPr>
          <a:xfrm>
            <a:off x="7851791" y="4044845"/>
            <a:ext cx="1635598" cy="2009184"/>
            <a:chOff x="7851791" y="4232591"/>
            <a:chExt cx="1635598" cy="2009184"/>
          </a:xfrm>
        </p:grpSpPr>
        <p:grpSp>
          <p:nvGrpSpPr>
            <p:cNvPr id="37" name="淘宝店chenying0907 36"/>
            <p:cNvGrpSpPr/>
            <p:nvPr/>
          </p:nvGrpSpPr>
          <p:grpSpPr>
            <a:xfrm>
              <a:off x="8324925" y="4232591"/>
              <a:ext cx="637014" cy="637010"/>
              <a:chOff x="6900358" y="3152121"/>
              <a:chExt cx="790246" cy="790242"/>
            </a:xfrm>
          </p:grpSpPr>
          <p:sp>
            <p:nvSpPr>
              <p:cNvPr id="41" name="圆角淘宝店chenying0907 40"/>
              <p:cNvSpPr/>
              <p:nvPr/>
            </p:nvSpPr>
            <p:spPr>
              <a:xfrm>
                <a:off x="6900358" y="3152121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2" name="Freeform 101"/>
              <p:cNvSpPr>
                <a:spLocks noEditPoints="1"/>
              </p:cNvSpPr>
              <p:nvPr/>
            </p:nvSpPr>
            <p:spPr bwMode="auto">
              <a:xfrm>
                <a:off x="7128283" y="3346432"/>
                <a:ext cx="334396" cy="401620"/>
              </a:xfrm>
              <a:custGeom>
                <a:avLst/>
                <a:gdLst>
                  <a:gd name="T0" fmla="*/ 115 w 164"/>
                  <a:gd name="T1" fmla="*/ 115 h 197"/>
                  <a:gd name="T2" fmla="*/ 108 w 164"/>
                  <a:gd name="T3" fmla="*/ 112 h 197"/>
                  <a:gd name="T4" fmla="*/ 99 w 164"/>
                  <a:gd name="T5" fmla="*/ 110 h 197"/>
                  <a:gd name="T6" fmla="*/ 97 w 164"/>
                  <a:gd name="T7" fmla="*/ 110 h 197"/>
                  <a:gd name="T8" fmla="*/ 93 w 164"/>
                  <a:gd name="T9" fmla="*/ 109 h 197"/>
                  <a:gd name="T10" fmla="*/ 93 w 164"/>
                  <a:gd name="T11" fmla="*/ 109 h 197"/>
                  <a:gd name="T12" fmla="*/ 87 w 164"/>
                  <a:gd name="T13" fmla="*/ 108 h 197"/>
                  <a:gd name="T14" fmla="*/ 75 w 164"/>
                  <a:gd name="T15" fmla="*/ 108 h 197"/>
                  <a:gd name="T16" fmla="*/ 73 w 164"/>
                  <a:gd name="T17" fmla="*/ 109 h 197"/>
                  <a:gd name="T18" fmla="*/ 69 w 164"/>
                  <a:gd name="T19" fmla="*/ 109 h 197"/>
                  <a:gd name="T20" fmla="*/ 64 w 164"/>
                  <a:gd name="T21" fmla="*/ 110 h 197"/>
                  <a:gd name="T22" fmla="*/ 55 w 164"/>
                  <a:gd name="T23" fmla="*/ 112 h 197"/>
                  <a:gd name="T24" fmla="*/ 47 w 164"/>
                  <a:gd name="T25" fmla="*/ 116 h 197"/>
                  <a:gd name="T26" fmla="*/ 46 w 164"/>
                  <a:gd name="T27" fmla="*/ 116 h 197"/>
                  <a:gd name="T28" fmla="*/ 0 w 164"/>
                  <a:gd name="T29" fmla="*/ 192 h 197"/>
                  <a:gd name="T30" fmla="*/ 163 w 164"/>
                  <a:gd name="T31" fmla="*/ 197 h 197"/>
                  <a:gd name="T32" fmla="*/ 164 w 164"/>
                  <a:gd name="T33" fmla="*/ 190 h 197"/>
                  <a:gd name="T34" fmla="*/ 8 w 164"/>
                  <a:gd name="T35" fmla="*/ 189 h 197"/>
                  <a:gd name="T36" fmla="*/ 51 w 164"/>
                  <a:gd name="T37" fmla="*/ 123 h 197"/>
                  <a:gd name="T38" fmla="*/ 57 w 164"/>
                  <a:gd name="T39" fmla="*/ 120 h 197"/>
                  <a:gd name="T40" fmla="*/ 61 w 164"/>
                  <a:gd name="T41" fmla="*/ 119 h 197"/>
                  <a:gd name="T42" fmla="*/ 68 w 164"/>
                  <a:gd name="T43" fmla="*/ 117 h 197"/>
                  <a:gd name="T44" fmla="*/ 70 w 164"/>
                  <a:gd name="T45" fmla="*/ 117 h 197"/>
                  <a:gd name="T46" fmla="*/ 76 w 164"/>
                  <a:gd name="T47" fmla="*/ 116 h 197"/>
                  <a:gd name="T48" fmla="*/ 89 w 164"/>
                  <a:gd name="T49" fmla="*/ 116 h 197"/>
                  <a:gd name="T50" fmla="*/ 92 w 164"/>
                  <a:gd name="T51" fmla="*/ 117 h 197"/>
                  <a:gd name="T52" fmla="*/ 96 w 164"/>
                  <a:gd name="T53" fmla="*/ 117 h 197"/>
                  <a:gd name="T54" fmla="*/ 102 w 164"/>
                  <a:gd name="T55" fmla="*/ 119 h 197"/>
                  <a:gd name="T56" fmla="*/ 109 w 164"/>
                  <a:gd name="T57" fmla="*/ 121 h 197"/>
                  <a:gd name="T58" fmla="*/ 112 w 164"/>
                  <a:gd name="T59" fmla="*/ 123 h 197"/>
                  <a:gd name="T60" fmla="*/ 8 w 164"/>
                  <a:gd name="T61" fmla="*/ 189 h 197"/>
                  <a:gd name="T62" fmla="*/ 64 w 164"/>
                  <a:gd name="T63" fmla="*/ 99 h 197"/>
                  <a:gd name="T64" fmla="*/ 66 w 164"/>
                  <a:gd name="T65" fmla="*/ 100 h 197"/>
                  <a:gd name="T66" fmla="*/ 82 w 164"/>
                  <a:gd name="T67" fmla="*/ 102 h 197"/>
                  <a:gd name="T68" fmla="*/ 89 w 164"/>
                  <a:gd name="T69" fmla="*/ 101 h 197"/>
                  <a:gd name="T70" fmla="*/ 92 w 164"/>
                  <a:gd name="T71" fmla="*/ 101 h 197"/>
                  <a:gd name="T72" fmla="*/ 95 w 164"/>
                  <a:gd name="T73" fmla="*/ 100 h 197"/>
                  <a:gd name="T74" fmla="*/ 98 w 164"/>
                  <a:gd name="T75" fmla="*/ 99 h 197"/>
                  <a:gd name="T76" fmla="*/ 102 w 164"/>
                  <a:gd name="T77" fmla="*/ 98 h 197"/>
                  <a:gd name="T78" fmla="*/ 103 w 164"/>
                  <a:gd name="T79" fmla="*/ 97 h 197"/>
                  <a:gd name="T80" fmla="*/ 107 w 164"/>
                  <a:gd name="T81" fmla="*/ 95 h 197"/>
                  <a:gd name="T82" fmla="*/ 112 w 164"/>
                  <a:gd name="T83" fmla="*/ 92 h 197"/>
                  <a:gd name="T84" fmla="*/ 133 w 164"/>
                  <a:gd name="T85" fmla="*/ 51 h 197"/>
                  <a:gd name="T86" fmla="*/ 82 w 164"/>
                  <a:gd name="T87" fmla="*/ 0 h 197"/>
                  <a:gd name="T88" fmla="*/ 31 w 164"/>
                  <a:gd name="T89" fmla="*/ 48 h 197"/>
                  <a:gd name="T90" fmla="*/ 62 w 164"/>
                  <a:gd name="T91" fmla="*/ 98 h 197"/>
                  <a:gd name="T92" fmla="*/ 39 w 164"/>
                  <a:gd name="T93" fmla="*/ 48 h 197"/>
                  <a:gd name="T94" fmla="*/ 125 w 164"/>
                  <a:gd name="T95" fmla="*/ 51 h 197"/>
                  <a:gd name="T96" fmla="*/ 109 w 164"/>
                  <a:gd name="T97" fmla="*/ 84 h 197"/>
                  <a:gd name="T98" fmla="*/ 106 w 164"/>
                  <a:gd name="T99" fmla="*/ 87 h 197"/>
                  <a:gd name="T100" fmla="*/ 102 w 164"/>
                  <a:gd name="T101" fmla="*/ 89 h 197"/>
                  <a:gd name="T102" fmla="*/ 98 w 164"/>
                  <a:gd name="T103" fmla="*/ 91 h 197"/>
                  <a:gd name="T104" fmla="*/ 95 w 164"/>
                  <a:gd name="T105" fmla="*/ 92 h 197"/>
                  <a:gd name="T106" fmla="*/ 93 w 164"/>
                  <a:gd name="T107" fmla="*/ 92 h 197"/>
                  <a:gd name="T108" fmla="*/ 90 w 164"/>
                  <a:gd name="T109" fmla="*/ 93 h 197"/>
                  <a:gd name="T110" fmla="*/ 87 w 164"/>
                  <a:gd name="T111" fmla="*/ 94 h 197"/>
                  <a:gd name="T112" fmla="*/ 82 w 164"/>
                  <a:gd name="T113" fmla="*/ 94 h 197"/>
                  <a:gd name="T114" fmla="*/ 82 w 164"/>
                  <a:gd name="T115" fmla="*/ 94 h 197"/>
                  <a:gd name="T116" fmla="*/ 68 w 164"/>
                  <a:gd name="T117" fmla="*/ 92 h 197"/>
                  <a:gd name="T118" fmla="*/ 65 w 164"/>
                  <a:gd name="T119" fmla="*/ 91 h 197"/>
                  <a:gd name="T120" fmla="*/ 39 w 164"/>
                  <a:gd name="T121" fmla="*/ 4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4" h="197">
                    <a:moveTo>
                      <a:pt x="116" y="116"/>
                    </a:move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4" y="115"/>
                      <a:pt x="113" y="114"/>
                      <a:pt x="112" y="114"/>
                    </a:cubicBezTo>
                    <a:cubicBezTo>
                      <a:pt x="110" y="113"/>
                      <a:pt x="109" y="113"/>
                      <a:pt x="108" y="112"/>
                    </a:cubicBezTo>
                    <a:cubicBezTo>
                      <a:pt x="106" y="112"/>
                      <a:pt x="105" y="112"/>
                      <a:pt x="104" y="111"/>
                    </a:cubicBezTo>
                    <a:cubicBezTo>
                      <a:pt x="103" y="111"/>
                      <a:pt x="101" y="110"/>
                      <a:pt x="99" y="110"/>
                    </a:cubicBezTo>
                    <a:cubicBezTo>
                      <a:pt x="98" y="110"/>
                      <a:pt x="98" y="110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6" y="109"/>
                      <a:pt x="95" y="109"/>
                      <a:pt x="94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2" y="109"/>
                      <a:pt x="91" y="109"/>
                      <a:pt x="90" y="109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3" y="108"/>
                      <a:pt x="79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9"/>
                      <a:pt x="70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9"/>
                      <a:pt x="67" y="109"/>
                      <a:pt x="67" y="109"/>
                    </a:cubicBezTo>
                    <a:cubicBezTo>
                      <a:pt x="66" y="110"/>
                      <a:pt x="65" y="110"/>
                      <a:pt x="64" y="110"/>
                    </a:cubicBezTo>
                    <a:cubicBezTo>
                      <a:pt x="62" y="110"/>
                      <a:pt x="61" y="111"/>
                      <a:pt x="59" y="111"/>
                    </a:cubicBezTo>
                    <a:cubicBezTo>
                      <a:pt x="58" y="112"/>
                      <a:pt x="56" y="112"/>
                      <a:pt x="55" y="112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2" y="114"/>
                      <a:pt x="49" y="115"/>
                      <a:pt x="47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18" y="130"/>
                      <a:pt x="0" y="159"/>
                      <a:pt x="0" y="190"/>
                    </a:cubicBezTo>
                    <a:cubicBezTo>
                      <a:pt x="0" y="191"/>
                      <a:pt x="0" y="191"/>
                      <a:pt x="0" y="19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163" y="197"/>
                      <a:pt x="163" y="197"/>
                      <a:pt x="163" y="197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3" y="191"/>
                      <a:pt x="164" y="191"/>
                      <a:pt x="164" y="190"/>
                    </a:cubicBezTo>
                    <a:cubicBezTo>
                      <a:pt x="164" y="158"/>
                      <a:pt x="145" y="129"/>
                      <a:pt x="116" y="116"/>
                    </a:cubicBezTo>
                    <a:close/>
                    <a:moveTo>
                      <a:pt x="8" y="189"/>
                    </a:moveTo>
                    <a:cubicBezTo>
                      <a:pt x="8" y="161"/>
                      <a:pt x="25" y="135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2"/>
                      <a:pt x="55" y="121"/>
                      <a:pt x="57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60" y="119"/>
                      <a:pt x="61" y="119"/>
                    </a:cubicBezTo>
                    <a:cubicBezTo>
                      <a:pt x="63" y="119"/>
                      <a:pt x="64" y="118"/>
                      <a:pt x="66" y="118"/>
                    </a:cubicBezTo>
                    <a:cubicBezTo>
                      <a:pt x="66" y="118"/>
                      <a:pt x="67" y="117"/>
                      <a:pt x="68" y="117"/>
                    </a:cubicBezTo>
                    <a:cubicBezTo>
                      <a:pt x="69" y="117"/>
                      <a:pt x="69" y="117"/>
                      <a:pt x="70" y="117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71" y="117"/>
                      <a:pt x="73" y="117"/>
                      <a:pt x="74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80" y="116"/>
                      <a:pt x="83" y="116"/>
                      <a:pt x="87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0" y="117"/>
                      <a:pt x="91" y="117"/>
                      <a:pt x="91" y="117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93" y="117"/>
                      <a:pt x="94" y="117"/>
                      <a:pt x="95" y="11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7" y="118"/>
                      <a:pt x="97" y="118"/>
                    </a:cubicBezTo>
                    <a:cubicBezTo>
                      <a:pt x="99" y="118"/>
                      <a:pt x="100" y="119"/>
                      <a:pt x="102" y="119"/>
                    </a:cubicBezTo>
                    <a:cubicBezTo>
                      <a:pt x="103" y="119"/>
                      <a:pt x="104" y="120"/>
                      <a:pt x="105" y="120"/>
                    </a:cubicBezTo>
                    <a:cubicBezTo>
                      <a:pt x="106" y="120"/>
                      <a:pt x="107" y="121"/>
                      <a:pt x="109" y="121"/>
                    </a:cubicBezTo>
                    <a:cubicBezTo>
                      <a:pt x="110" y="122"/>
                      <a:pt x="111" y="122"/>
                      <a:pt x="112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38" y="135"/>
                      <a:pt x="155" y="161"/>
                      <a:pt x="156" y="189"/>
                    </a:cubicBezTo>
                    <a:lnTo>
                      <a:pt x="8" y="189"/>
                    </a:lnTo>
                    <a:close/>
                    <a:moveTo>
                      <a:pt x="62" y="98"/>
                    </a:moveTo>
                    <a:cubicBezTo>
                      <a:pt x="62" y="98"/>
                      <a:pt x="63" y="98"/>
                      <a:pt x="64" y="99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9"/>
                      <a:pt x="66" y="100"/>
                      <a:pt x="66" y="100"/>
                    </a:cubicBezTo>
                    <a:cubicBezTo>
                      <a:pt x="71" y="101"/>
                      <a:pt x="76" y="102"/>
                      <a:pt x="81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5" y="102"/>
                      <a:pt x="87" y="102"/>
                    </a:cubicBezTo>
                    <a:cubicBezTo>
                      <a:pt x="87" y="102"/>
                      <a:pt x="88" y="102"/>
                      <a:pt x="89" y="101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1"/>
                      <a:pt x="91" y="101"/>
                      <a:pt x="92" y="101"/>
                    </a:cubicBezTo>
                    <a:cubicBezTo>
                      <a:pt x="92" y="101"/>
                      <a:pt x="93" y="101"/>
                      <a:pt x="93" y="101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7" y="100"/>
                    </a:cubicBezTo>
                    <a:cubicBezTo>
                      <a:pt x="97" y="100"/>
                      <a:pt x="98" y="99"/>
                      <a:pt x="98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100" y="99"/>
                      <a:pt x="101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4" y="97"/>
                      <a:pt x="105" y="96"/>
                      <a:pt x="106" y="96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8" y="95"/>
                      <a:pt x="109" y="94"/>
                      <a:pt x="110" y="93"/>
                    </a:cubicBezTo>
                    <a:cubicBezTo>
                      <a:pt x="111" y="93"/>
                      <a:pt x="112" y="92"/>
                      <a:pt x="112" y="92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26" y="80"/>
                      <a:pt x="133" y="66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23"/>
                      <a:pt x="110" y="0"/>
                      <a:pt x="82" y="0"/>
                    </a:cubicBezTo>
                    <a:cubicBezTo>
                      <a:pt x="55" y="0"/>
                      <a:pt x="32" y="21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50"/>
                      <a:pt x="31" y="51"/>
                    </a:cubicBezTo>
                    <a:cubicBezTo>
                      <a:pt x="31" y="71"/>
                      <a:pt x="43" y="90"/>
                      <a:pt x="62" y="98"/>
                    </a:cubicBezTo>
                    <a:close/>
                    <a:moveTo>
                      <a:pt x="39" y="49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26"/>
                      <a:pt x="59" y="8"/>
                      <a:pt x="82" y="8"/>
                    </a:cubicBezTo>
                    <a:cubicBezTo>
                      <a:pt x="105" y="8"/>
                      <a:pt x="125" y="27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64"/>
                      <a:pt x="119" y="76"/>
                      <a:pt x="109" y="84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6"/>
                      <a:pt x="106" y="86"/>
                      <a:pt x="106" y="87"/>
                    </a:cubicBezTo>
                    <a:cubicBezTo>
                      <a:pt x="105" y="87"/>
                      <a:pt x="104" y="88"/>
                      <a:pt x="103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1" y="89"/>
                      <a:pt x="100" y="90"/>
                      <a:pt x="99" y="90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1"/>
                      <a:pt x="97" y="91"/>
                      <a:pt x="97" y="91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1" y="93"/>
                      <a:pt x="91" y="93"/>
                      <a:pt x="90" y="93"/>
                    </a:cubicBezTo>
                    <a:cubicBezTo>
                      <a:pt x="90" y="93"/>
                      <a:pt x="89" y="93"/>
                      <a:pt x="89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6" y="94"/>
                    </a:cubicBezTo>
                    <a:cubicBezTo>
                      <a:pt x="85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77" y="94"/>
                      <a:pt x="73" y="93"/>
                      <a:pt x="69" y="92"/>
                    </a:cubicBezTo>
                    <a:cubicBezTo>
                      <a:pt x="69" y="92"/>
                      <a:pt x="68" y="92"/>
                      <a:pt x="68" y="92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5" y="91"/>
                      <a:pt x="65" y="91"/>
                    </a:cubicBezTo>
                    <a:cubicBezTo>
                      <a:pt x="49" y="84"/>
                      <a:pt x="39" y="68"/>
                      <a:pt x="39" y="51"/>
                    </a:cubicBezTo>
                    <a:cubicBezTo>
                      <a:pt x="39" y="50"/>
                      <a:pt x="39" y="50"/>
                      <a:pt x="39" y="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8" name="淘宝店chenying0907 37"/>
            <p:cNvGrpSpPr/>
            <p:nvPr/>
          </p:nvGrpSpPr>
          <p:grpSpPr>
            <a:xfrm>
              <a:off x="7851791" y="4915409"/>
              <a:ext cx="1635598" cy="1326366"/>
              <a:chOff x="23665" y="4584229"/>
              <a:chExt cx="2018497" cy="1326366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349221" y="4584229"/>
                <a:ext cx="136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  <p:sp>
            <p:nvSpPr>
              <p:cNvPr id="40" name="淘宝店chenying0907 39"/>
              <p:cNvSpPr/>
              <p:nvPr/>
            </p:nvSpPr>
            <p:spPr>
              <a:xfrm>
                <a:off x="23665" y="4956488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3" name="淘宝店chenying0907 42"/>
          <p:cNvGrpSpPr/>
          <p:nvPr/>
        </p:nvGrpSpPr>
        <p:grpSpPr>
          <a:xfrm>
            <a:off x="9553860" y="4044845"/>
            <a:ext cx="1635598" cy="2006257"/>
            <a:chOff x="9553860" y="4232591"/>
            <a:chExt cx="1635598" cy="2006257"/>
          </a:xfrm>
        </p:grpSpPr>
        <p:grpSp>
          <p:nvGrpSpPr>
            <p:cNvPr id="44" name="淘宝店chenying0907 43"/>
            <p:cNvGrpSpPr/>
            <p:nvPr/>
          </p:nvGrpSpPr>
          <p:grpSpPr>
            <a:xfrm>
              <a:off x="10026994" y="4232591"/>
              <a:ext cx="637014" cy="637010"/>
              <a:chOff x="9207428" y="3752196"/>
              <a:chExt cx="790246" cy="790242"/>
            </a:xfrm>
          </p:grpSpPr>
          <p:sp>
            <p:nvSpPr>
              <p:cNvPr id="48" name="圆角淘宝店chenying0907 47"/>
              <p:cNvSpPr/>
              <p:nvPr/>
            </p:nvSpPr>
            <p:spPr>
              <a:xfrm>
                <a:off x="9207428" y="3752196"/>
                <a:ext cx="790246" cy="790242"/>
              </a:xfrm>
              <a:prstGeom prst="roundRect">
                <a:avLst>
                  <a:gd name="adj" fmla="val 35209"/>
                </a:avLst>
              </a:prstGeom>
              <a:solidFill>
                <a:schemeClr val="accent1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9" name="Freeform 133"/>
              <p:cNvSpPr>
                <a:spLocks noEditPoints="1"/>
              </p:cNvSpPr>
              <p:nvPr/>
            </p:nvSpPr>
            <p:spPr bwMode="auto">
              <a:xfrm>
                <a:off x="9370408" y="3915174"/>
                <a:ext cx="464286" cy="464286"/>
              </a:xfrm>
              <a:custGeom>
                <a:avLst/>
                <a:gdLst>
                  <a:gd name="T0" fmla="*/ 0 w 80"/>
                  <a:gd name="T1" fmla="*/ 40 h 80"/>
                  <a:gd name="T2" fmla="*/ 80 w 80"/>
                  <a:gd name="T3" fmla="*/ 40 h 80"/>
                  <a:gd name="T4" fmla="*/ 33 w 80"/>
                  <a:gd name="T5" fmla="*/ 76 h 80"/>
                  <a:gd name="T6" fmla="*/ 39 w 80"/>
                  <a:gd name="T7" fmla="*/ 61 h 80"/>
                  <a:gd name="T8" fmla="*/ 33 w 80"/>
                  <a:gd name="T9" fmla="*/ 76 h 80"/>
                  <a:gd name="T10" fmla="*/ 18 w 80"/>
                  <a:gd name="T11" fmla="*/ 41 h 80"/>
                  <a:gd name="T12" fmla="*/ 8 w 80"/>
                  <a:gd name="T13" fmla="*/ 58 h 80"/>
                  <a:gd name="T14" fmla="*/ 42 w 80"/>
                  <a:gd name="T15" fmla="*/ 19 h 80"/>
                  <a:gd name="T16" fmla="*/ 46 w 80"/>
                  <a:gd name="T17" fmla="*/ 3 h 80"/>
                  <a:gd name="T18" fmla="*/ 42 w 80"/>
                  <a:gd name="T19" fmla="*/ 19 h 80"/>
                  <a:gd name="T20" fmla="*/ 59 w 80"/>
                  <a:gd name="T21" fmla="*/ 38 h 80"/>
                  <a:gd name="T22" fmla="*/ 42 w 80"/>
                  <a:gd name="T23" fmla="*/ 22 h 80"/>
                  <a:gd name="T24" fmla="*/ 39 w 80"/>
                  <a:gd name="T25" fmla="*/ 19 h 80"/>
                  <a:gd name="T26" fmla="*/ 33 w 80"/>
                  <a:gd name="T27" fmla="*/ 3 h 80"/>
                  <a:gd name="T28" fmla="*/ 39 w 80"/>
                  <a:gd name="T29" fmla="*/ 19 h 80"/>
                  <a:gd name="T30" fmla="*/ 39 w 80"/>
                  <a:gd name="T31" fmla="*/ 38 h 80"/>
                  <a:gd name="T32" fmla="*/ 24 w 80"/>
                  <a:gd name="T33" fmla="*/ 22 h 80"/>
                  <a:gd name="T34" fmla="*/ 18 w 80"/>
                  <a:gd name="T35" fmla="*/ 38 h 80"/>
                  <a:gd name="T36" fmla="*/ 8 w 80"/>
                  <a:gd name="T37" fmla="*/ 22 h 80"/>
                  <a:gd name="T38" fmla="*/ 18 w 80"/>
                  <a:gd name="T39" fmla="*/ 38 h 80"/>
                  <a:gd name="T40" fmla="*/ 39 w 80"/>
                  <a:gd name="T41" fmla="*/ 41 h 80"/>
                  <a:gd name="T42" fmla="*/ 24 w 80"/>
                  <a:gd name="T43" fmla="*/ 58 h 80"/>
                  <a:gd name="T44" fmla="*/ 42 w 80"/>
                  <a:gd name="T45" fmla="*/ 61 h 80"/>
                  <a:gd name="T46" fmla="*/ 46 w 80"/>
                  <a:gd name="T47" fmla="*/ 77 h 80"/>
                  <a:gd name="T48" fmla="*/ 42 w 80"/>
                  <a:gd name="T49" fmla="*/ 61 h 80"/>
                  <a:gd name="T50" fmla="*/ 42 w 80"/>
                  <a:gd name="T51" fmla="*/ 41 h 80"/>
                  <a:gd name="T52" fmla="*/ 56 w 80"/>
                  <a:gd name="T53" fmla="*/ 58 h 80"/>
                  <a:gd name="T54" fmla="*/ 61 w 80"/>
                  <a:gd name="T55" fmla="*/ 41 h 80"/>
                  <a:gd name="T56" fmla="*/ 73 w 80"/>
                  <a:gd name="T57" fmla="*/ 58 h 80"/>
                  <a:gd name="T58" fmla="*/ 59 w 80"/>
                  <a:gd name="T59" fmla="*/ 58 h 80"/>
                  <a:gd name="T60" fmla="*/ 61 w 80"/>
                  <a:gd name="T61" fmla="*/ 38 h 80"/>
                  <a:gd name="T62" fmla="*/ 73 w 80"/>
                  <a:gd name="T63" fmla="*/ 22 h 80"/>
                  <a:gd name="T64" fmla="*/ 61 w 80"/>
                  <a:gd name="T65" fmla="*/ 38 h 80"/>
                  <a:gd name="T66" fmla="*/ 58 w 80"/>
                  <a:gd name="T67" fmla="*/ 19 h 80"/>
                  <a:gd name="T68" fmla="*/ 67 w 80"/>
                  <a:gd name="T69" fmla="*/ 13 h 80"/>
                  <a:gd name="T70" fmla="*/ 14 w 80"/>
                  <a:gd name="T71" fmla="*/ 13 h 80"/>
                  <a:gd name="T72" fmla="*/ 22 w 80"/>
                  <a:gd name="T73" fmla="*/ 19 h 80"/>
                  <a:gd name="T74" fmla="*/ 14 w 80"/>
                  <a:gd name="T75" fmla="*/ 13 h 80"/>
                  <a:gd name="T76" fmla="*/ 22 w 80"/>
                  <a:gd name="T77" fmla="*/ 61 h 80"/>
                  <a:gd name="T78" fmla="*/ 14 w 80"/>
                  <a:gd name="T79" fmla="*/ 66 h 80"/>
                  <a:gd name="T80" fmla="*/ 67 w 80"/>
                  <a:gd name="T81" fmla="*/ 66 h 80"/>
                  <a:gd name="T82" fmla="*/ 58 w 80"/>
                  <a:gd name="T83" fmla="*/ 61 h 80"/>
                  <a:gd name="T84" fmla="*/ 67 w 80"/>
                  <a:gd name="T85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3" y="76"/>
                    </a:moveTo>
                    <a:cubicBezTo>
                      <a:pt x="30" y="72"/>
                      <a:pt x="27" y="67"/>
                      <a:pt x="25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7" y="77"/>
                      <a:pt x="35" y="77"/>
                      <a:pt x="33" y="76"/>
                    </a:cubicBezTo>
                    <a:close/>
                    <a:moveTo>
                      <a:pt x="3" y="41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7"/>
                      <a:pt x="19" y="53"/>
                      <a:pt x="21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5" y="53"/>
                      <a:pt x="3" y="47"/>
                      <a:pt x="3" y="41"/>
                    </a:cubicBezTo>
                    <a:close/>
                    <a:moveTo>
                      <a:pt x="42" y="19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50" y="8"/>
                      <a:pt x="53" y="13"/>
                      <a:pt x="55" y="19"/>
                    </a:cubicBezTo>
                    <a:lnTo>
                      <a:pt x="42" y="19"/>
                    </a:lnTo>
                    <a:close/>
                    <a:moveTo>
                      <a:pt x="56" y="22"/>
                    </a:moveTo>
                    <a:cubicBezTo>
                      <a:pt x="58" y="27"/>
                      <a:pt x="58" y="33"/>
                      <a:pt x="59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22"/>
                      <a:pt x="42" y="22"/>
                      <a:pt x="42" y="22"/>
                    </a:cubicBezTo>
                    <a:lnTo>
                      <a:pt x="56" y="22"/>
                    </a:lnTo>
                    <a:close/>
                    <a:moveTo>
                      <a:pt x="39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13"/>
                      <a:pt x="30" y="8"/>
                      <a:pt x="33" y="3"/>
                    </a:cubicBezTo>
                    <a:cubicBezTo>
                      <a:pt x="35" y="3"/>
                      <a:pt x="37" y="3"/>
                      <a:pt x="39" y="3"/>
                    </a:cubicBezTo>
                    <a:lnTo>
                      <a:pt x="39" y="19"/>
                    </a:lnTo>
                    <a:close/>
                    <a:moveTo>
                      <a:pt x="39" y="22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3"/>
                      <a:pt x="22" y="27"/>
                      <a:pt x="24" y="22"/>
                    </a:cubicBezTo>
                    <a:lnTo>
                      <a:pt x="39" y="22"/>
                    </a:lnTo>
                    <a:close/>
                    <a:moveTo>
                      <a:pt x="18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3" y="32"/>
                      <a:pt x="5" y="27"/>
                      <a:pt x="8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7"/>
                      <a:pt x="19" y="33"/>
                      <a:pt x="18" y="38"/>
                    </a:cubicBezTo>
                    <a:close/>
                    <a:moveTo>
                      <a:pt x="21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2" y="53"/>
                      <a:pt x="21" y="47"/>
                      <a:pt x="21" y="41"/>
                    </a:cubicBezTo>
                    <a:close/>
                    <a:moveTo>
                      <a:pt x="42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3" y="67"/>
                      <a:pt x="50" y="72"/>
                      <a:pt x="46" y="77"/>
                    </a:cubicBezTo>
                    <a:cubicBezTo>
                      <a:pt x="45" y="77"/>
                      <a:pt x="43" y="77"/>
                      <a:pt x="42" y="77"/>
                    </a:cubicBezTo>
                    <a:lnTo>
                      <a:pt x="42" y="61"/>
                    </a:lnTo>
                    <a:close/>
                    <a:moveTo>
                      <a:pt x="42" y="58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7"/>
                      <a:pt x="58" y="53"/>
                      <a:pt x="56" y="58"/>
                    </a:cubicBezTo>
                    <a:lnTo>
                      <a:pt x="42" y="58"/>
                    </a:lnTo>
                    <a:close/>
                    <a:moveTo>
                      <a:pt x="61" y="41"/>
                    </a:move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7"/>
                      <a:pt x="76" y="53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3"/>
                      <a:pt x="61" y="47"/>
                      <a:pt x="61" y="41"/>
                    </a:cubicBezTo>
                    <a:close/>
                    <a:moveTo>
                      <a:pt x="61" y="38"/>
                    </a:moveTo>
                    <a:cubicBezTo>
                      <a:pt x="61" y="33"/>
                      <a:pt x="60" y="27"/>
                      <a:pt x="59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6" y="27"/>
                      <a:pt x="77" y="32"/>
                      <a:pt x="78" y="38"/>
                    </a:cubicBezTo>
                    <a:lnTo>
                      <a:pt x="61" y="38"/>
                    </a:lnTo>
                    <a:close/>
                    <a:moveTo>
                      <a:pt x="71" y="19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56" y="13"/>
                      <a:pt x="54" y="8"/>
                      <a:pt x="50" y="4"/>
                    </a:cubicBezTo>
                    <a:cubicBezTo>
                      <a:pt x="57" y="6"/>
                      <a:pt x="62" y="9"/>
                      <a:pt x="67" y="13"/>
                    </a:cubicBezTo>
                    <a:cubicBezTo>
                      <a:pt x="68" y="15"/>
                      <a:pt x="70" y="17"/>
                      <a:pt x="71" y="19"/>
                    </a:cubicBezTo>
                    <a:close/>
                    <a:moveTo>
                      <a:pt x="14" y="13"/>
                    </a:moveTo>
                    <a:cubicBezTo>
                      <a:pt x="18" y="9"/>
                      <a:pt x="23" y="6"/>
                      <a:pt x="29" y="4"/>
                    </a:cubicBezTo>
                    <a:cubicBezTo>
                      <a:pt x="26" y="9"/>
                      <a:pt x="24" y="14"/>
                      <a:pt x="22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7"/>
                      <a:pt x="12" y="15"/>
                      <a:pt x="14" y="13"/>
                    </a:cubicBezTo>
                    <a:close/>
                    <a:moveTo>
                      <a:pt x="9" y="61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24" y="66"/>
                      <a:pt x="26" y="71"/>
                      <a:pt x="29" y="75"/>
                    </a:cubicBezTo>
                    <a:cubicBezTo>
                      <a:pt x="23" y="74"/>
                      <a:pt x="18" y="70"/>
                      <a:pt x="14" y="66"/>
                    </a:cubicBezTo>
                    <a:cubicBezTo>
                      <a:pt x="12" y="65"/>
                      <a:pt x="11" y="63"/>
                      <a:pt x="9" y="61"/>
                    </a:cubicBezTo>
                    <a:close/>
                    <a:moveTo>
                      <a:pt x="67" y="66"/>
                    </a:moveTo>
                    <a:cubicBezTo>
                      <a:pt x="62" y="71"/>
                      <a:pt x="57" y="74"/>
                      <a:pt x="50" y="76"/>
                    </a:cubicBezTo>
                    <a:cubicBezTo>
                      <a:pt x="54" y="71"/>
                      <a:pt x="56" y="66"/>
                      <a:pt x="58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8" y="65"/>
                      <a:pt x="67" y="6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5" name="淘宝店chenying0907 44"/>
            <p:cNvGrpSpPr/>
            <p:nvPr/>
          </p:nvGrpSpPr>
          <p:grpSpPr>
            <a:xfrm>
              <a:off x="9553860" y="4915409"/>
              <a:ext cx="1635598" cy="1323439"/>
              <a:chOff x="23665" y="4584229"/>
              <a:chExt cx="2018497" cy="132343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49221" y="4584229"/>
                <a:ext cx="136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  <p:sp>
            <p:nvSpPr>
              <p:cNvPr id="47" name="淘宝店chenying0907 46"/>
              <p:cNvSpPr/>
              <p:nvPr/>
            </p:nvSpPr>
            <p:spPr>
              <a:xfrm>
                <a:off x="23665" y="4953561"/>
                <a:ext cx="201849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srgbClr val="DDCCA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</a:t>
                </a:r>
                <a:endParaRPr lang="zh-CN" altLang="en-US" sz="140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56" name="直接连接符 55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85631795"/>
              </p:ext>
            </p:extLst>
          </p:nvPr>
        </p:nvGraphicFramePr>
        <p:xfrm>
          <a:off x="809625" y="1018766"/>
          <a:ext cx="10572750" cy="2690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2" name="淘宝店chenying0907 31"/>
          <p:cNvGrpSpPr/>
          <p:nvPr/>
        </p:nvGrpSpPr>
        <p:grpSpPr>
          <a:xfrm>
            <a:off x="1430530" y="4007714"/>
            <a:ext cx="2043410" cy="1880511"/>
            <a:chOff x="1430530" y="4397808"/>
            <a:chExt cx="2043410" cy="1880511"/>
          </a:xfrm>
        </p:grpSpPr>
        <p:sp>
          <p:nvSpPr>
            <p:cNvPr id="9" name="Freeform 53"/>
            <p:cNvSpPr>
              <a:spLocks noEditPoints="1"/>
            </p:cNvSpPr>
            <p:nvPr/>
          </p:nvSpPr>
          <p:spPr bwMode="auto">
            <a:xfrm>
              <a:off x="2175681" y="4397808"/>
              <a:ext cx="528194" cy="418027"/>
            </a:xfrm>
            <a:custGeom>
              <a:avLst/>
              <a:gdLst>
                <a:gd name="T0" fmla="*/ 62 w 347"/>
                <a:gd name="T1" fmla="*/ 148 h 275"/>
                <a:gd name="T2" fmla="*/ 79 w 347"/>
                <a:gd name="T3" fmla="*/ 148 h 275"/>
                <a:gd name="T4" fmla="*/ 92 w 347"/>
                <a:gd name="T5" fmla="*/ 160 h 275"/>
                <a:gd name="T6" fmla="*/ 92 w 347"/>
                <a:gd name="T7" fmla="*/ 263 h 275"/>
                <a:gd name="T8" fmla="*/ 79 w 347"/>
                <a:gd name="T9" fmla="*/ 275 h 275"/>
                <a:gd name="T10" fmla="*/ 62 w 347"/>
                <a:gd name="T11" fmla="*/ 275 h 275"/>
                <a:gd name="T12" fmla="*/ 50 w 347"/>
                <a:gd name="T13" fmla="*/ 263 h 275"/>
                <a:gd name="T14" fmla="*/ 50 w 347"/>
                <a:gd name="T15" fmla="*/ 160 h 275"/>
                <a:gd name="T16" fmla="*/ 62 w 347"/>
                <a:gd name="T17" fmla="*/ 148 h 275"/>
                <a:gd name="T18" fmla="*/ 108 w 347"/>
                <a:gd name="T19" fmla="*/ 57 h 275"/>
                <a:gd name="T20" fmla="*/ 172 w 347"/>
                <a:gd name="T21" fmla="*/ 43 h 275"/>
                <a:gd name="T22" fmla="*/ 237 w 347"/>
                <a:gd name="T23" fmla="*/ 58 h 275"/>
                <a:gd name="T24" fmla="*/ 257 w 347"/>
                <a:gd name="T25" fmla="*/ 58 h 275"/>
                <a:gd name="T26" fmla="*/ 310 w 347"/>
                <a:gd name="T27" fmla="*/ 139 h 275"/>
                <a:gd name="T28" fmla="*/ 323 w 347"/>
                <a:gd name="T29" fmla="*/ 148 h 275"/>
                <a:gd name="T30" fmla="*/ 331 w 347"/>
                <a:gd name="T31" fmla="*/ 136 h 275"/>
                <a:gd name="T32" fmla="*/ 268 w 347"/>
                <a:gd name="T33" fmla="*/ 39 h 275"/>
                <a:gd name="T34" fmla="*/ 256 w 347"/>
                <a:gd name="T35" fmla="*/ 20 h 275"/>
                <a:gd name="T36" fmla="*/ 172 w 347"/>
                <a:gd name="T37" fmla="*/ 0 h 275"/>
                <a:gd name="T38" fmla="*/ 89 w 347"/>
                <a:gd name="T39" fmla="*/ 19 h 275"/>
                <a:gd name="T40" fmla="*/ 77 w 347"/>
                <a:gd name="T41" fmla="*/ 38 h 275"/>
                <a:gd name="T42" fmla="*/ 15 w 347"/>
                <a:gd name="T43" fmla="*/ 138 h 275"/>
                <a:gd name="T44" fmla="*/ 23 w 347"/>
                <a:gd name="T45" fmla="*/ 150 h 275"/>
                <a:gd name="T46" fmla="*/ 36 w 347"/>
                <a:gd name="T47" fmla="*/ 141 h 275"/>
                <a:gd name="T48" fmla="*/ 88 w 347"/>
                <a:gd name="T49" fmla="*/ 57 h 275"/>
                <a:gd name="T50" fmla="*/ 108 w 347"/>
                <a:gd name="T51" fmla="*/ 57 h 275"/>
                <a:gd name="T52" fmla="*/ 320 w 347"/>
                <a:gd name="T53" fmla="*/ 159 h 275"/>
                <a:gd name="T54" fmla="*/ 307 w 347"/>
                <a:gd name="T55" fmla="*/ 159 h 275"/>
                <a:gd name="T56" fmla="*/ 307 w 347"/>
                <a:gd name="T57" fmla="*/ 264 h 275"/>
                <a:gd name="T58" fmla="*/ 320 w 347"/>
                <a:gd name="T59" fmla="*/ 264 h 275"/>
                <a:gd name="T60" fmla="*/ 347 w 347"/>
                <a:gd name="T61" fmla="*/ 236 h 275"/>
                <a:gd name="T62" fmla="*/ 347 w 347"/>
                <a:gd name="T63" fmla="*/ 186 h 275"/>
                <a:gd name="T64" fmla="*/ 320 w 347"/>
                <a:gd name="T65" fmla="*/ 159 h 275"/>
                <a:gd name="T66" fmla="*/ 286 w 347"/>
                <a:gd name="T67" fmla="*/ 148 h 275"/>
                <a:gd name="T68" fmla="*/ 298 w 347"/>
                <a:gd name="T69" fmla="*/ 160 h 275"/>
                <a:gd name="T70" fmla="*/ 298 w 347"/>
                <a:gd name="T71" fmla="*/ 263 h 275"/>
                <a:gd name="T72" fmla="*/ 286 w 347"/>
                <a:gd name="T73" fmla="*/ 275 h 275"/>
                <a:gd name="T74" fmla="*/ 268 w 347"/>
                <a:gd name="T75" fmla="*/ 275 h 275"/>
                <a:gd name="T76" fmla="*/ 256 w 347"/>
                <a:gd name="T77" fmla="*/ 263 h 275"/>
                <a:gd name="T78" fmla="*/ 256 w 347"/>
                <a:gd name="T79" fmla="*/ 160 h 275"/>
                <a:gd name="T80" fmla="*/ 268 w 347"/>
                <a:gd name="T81" fmla="*/ 148 h 275"/>
                <a:gd name="T82" fmla="*/ 286 w 347"/>
                <a:gd name="T83" fmla="*/ 148 h 275"/>
                <a:gd name="T84" fmla="*/ 28 w 347"/>
                <a:gd name="T85" fmla="*/ 159 h 275"/>
                <a:gd name="T86" fmla="*/ 40 w 347"/>
                <a:gd name="T87" fmla="*/ 159 h 275"/>
                <a:gd name="T88" fmla="*/ 40 w 347"/>
                <a:gd name="T89" fmla="*/ 264 h 275"/>
                <a:gd name="T90" fmla="*/ 28 w 347"/>
                <a:gd name="T91" fmla="*/ 264 h 275"/>
                <a:gd name="T92" fmla="*/ 0 w 347"/>
                <a:gd name="T93" fmla="*/ 236 h 275"/>
                <a:gd name="T94" fmla="*/ 0 w 347"/>
                <a:gd name="T95" fmla="*/ 186 h 275"/>
                <a:gd name="T96" fmla="*/ 28 w 347"/>
                <a:gd name="T97" fmla="*/ 159 h 275"/>
                <a:gd name="T98" fmla="*/ 29 w 347"/>
                <a:gd name="T99" fmla="*/ 179 h 275"/>
                <a:gd name="T100" fmla="*/ 27 w 347"/>
                <a:gd name="T101" fmla="*/ 169 h 275"/>
                <a:gd name="T102" fmla="*/ 14 w 347"/>
                <a:gd name="T103" fmla="*/ 175 h 275"/>
                <a:gd name="T104" fmla="*/ 8 w 347"/>
                <a:gd name="T105" fmla="*/ 187 h 275"/>
                <a:gd name="T106" fmla="*/ 8 w 347"/>
                <a:gd name="T107" fmla="*/ 187 h 275"/>
                <a:gd name="T108" fmla="*/ 8 w 347"/>
                <a:gd name="T109" fmla="*/ 188 h 275"/>
                <a:gd name="T110" fmla="*/ 8 w 347"/>
                <a:gd name="T111" fmla="*/ 230 h 275"/>
                <a:gd name="T112" fmla="*/ 18 w 347"/>
                <a:gd name="T113" fmla="*/ 230 h 275"/>
                <a:gd name="T114" fmla="*/ 18 w 347"/>
                <a:gd name="T115" fmla="*/ 188 h 275"/>
                <a:gd name="T116" fmla="*/ 21 w 347"/>
                <a:gd name="T117" fmla="*/ 183 h 275"/>
                <a:gd name="T118" fmla="*/ 29 w 347"/>
                <a:gd name="T119" fmla="*/ 17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7" h="275">
                  <a:moveTo>
                    <a:pt x="62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86" y="148"/>
                    <a:pt x="92" y="154"/>
                    <a:pt x="92" y="160"/>
                  </a:cubicBezTo>
                  <a:cubicBezTo>
                    <a:pt x="92" y="263"/>
                    <a:pt x="92" y="263"/>
                    <a:pt x="92" y="263"/>
                  </a:cubicBezTo>
                  <a:cubicBezTo>
                    <a:pt x="92" y="270"/>
                    <a:pt x="86" y="275"/>
                    <a:pt x="79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5" y="275"/>
                    <a:pt x="50" y="270"/>
                    <a:pt x="50" y="26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50" y="154"/>
                    <a:pt x="55" y="148"/>
                    <a:pt x="62" y="148"/>
                  </a:cubicBezTo>
                  <a:close/>
                  <a:moveTo>
                    <a:pt x="108" y="57"/>
                  </a:moveTo>
                  <a:cubicBezTo>
                    <a:pt x="127" y="47"/>
                    <a:pt x="150" y="43"/>
                    <a:pt x="172" y="43"/>
                  </a:cubicBezTo>
                  <a:cubicBezTo>
                    <a:pt x="195" y="43"/>
                    <a:pt x="217" y="48"/>
                    <a:pt x="237" y="58"/>
                  </a:cubicBezTo>
                  <a:cubicBezTo>
                    <a:pt x="244" y="62"/>
                    <a:pt x="251" y="61"/>
                    <a:pt x="257" y="58"/>
                  </a:cubicBezTo>
                  <a:cubicBezTo>
                    <a:pt x="284" y="76"/>
                    <a:pt x="303" y="103"/>
                    <a:pt x="310" y="139"/>
                  </a:cubicBezTo>
                  <a:cubicBezTo>
                    <a:pt x="311" y="145"/>
                    <a:pt x="317" y="149"/>
                    <a:pt x="323" y="148"/>
                  </a:cubicBezTo>
                  <a:cubicBezTo>
                    <a:pt x="328" y="147"/>
                    <a:pt x="332" y="141"/>
                    <a:pt x="331" y="136"/>
                  </a:cubicBezTo>
                  <a:cubicBezTo>
                    <a:pt x="323" y="92"/>
                    <a:pt x="299" y="60"/>
                    <a:pt x="268" y="39"/>
                  </a:cubicBezTo>
                  <a:cubicBezTo>
                    <a:pt x="268" y="31"/>
                    <a:pt x="264" y="24"/>
                    <a:pt x="256" y="20"/>
                  </a:cubicBezTo>
                  <a:cubicBezTo>
                    <a:pt x="231" y="7"/>
                    <a:pt x="201" y="0"/>
                    <a:pt x="172" y="0"/>
                  </a:cubicBezTo>
                  <a:cubicBezTo>
                    <a:pt x="143" y="0"/>
                    <a:pt x="114" y="6"/>
                    <a:pt x="89" y="19"/>
                  </a:cubicBezTo>
                  <a:cubicBezTo>
                    <a:pt x="81" y="23"/>
                    <a:pt x="77" y="30"/>
                    <a:pt x="77" y="38"/>
                  </a:cubicBezTo>
                  <a:cubicBezTo>
                    <a:pt x="45" y="59"/>
                    <a:pt x="22" y="92"/>
                    <a:pt x="15" y="138"/>
                  </a:cubicBezTo>
                  <a:cubicBezTo>
                    <a:pt x="14" y="144"/>
                    <a:pt x="18" y="149"/>
                    <a:pt x="23" y="150"/>
                  </a:cubicBezTo>
                  <a:cubicBezTo>
                    <a:pt x="29" y="151"/>
                    <a:pt x="35" y="147"/>
                    <a:pt x="36" y="141"/>
                  </a:cubicBezTo>
                  <a:cubicBezTo>
                    <a:pt x="42" y="103"/>
                    <a:pt x="61" y="75"/>
                    <a:pt x="88" y="57"/>
                  </a:cubicBezTo>
                  <a:cubicBezTo>
                    <a:pt x="94" y="60"/>
                    <a:pt x="101" y="61"/>
                    <a:pt x="108" y="57"/>
                  </a:cubicBezTo>
                  <a:close/>
                  <a:moveTo>
                    <a:pt x="320" y="159"/>
                  </a:moveTo>
                  <a:cubicBezTo>
                    <a:pt x="307" y="159"/>
                    <a:pt x="307" y="159"/>
                    <a:pt x="307" y="159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20" y="264"/>
                    <a:pt x="320" y="264"/>
                    <a:pt x="320" y="264"/>
                  </a:cubicBezTo>
                  <a:cubicBezTo>
                    <a:pt x="335" y="264"/>
                    <a:pt x="347" y="251"/>
                    <a:pt x="347" y="236"/>
                  </a:cubicBezTo>
                  <a:cubicBezTo>
                    <a:pt x="347" y="186"/>
                    <a:pt x="347" y="186"/>
                    <a:pt x="347" y="186"/>
                  </a:cubicBezTo>
                  <a:cubicBezTo>
                    <a:pt x="347" y="171"/>
                    <a:pt x="335" y="159"/>
                    <a:pt x="320" y="159"/>
                  </a:cubicBezTo>
                  <a:close/>
                  <a:moveTo>
                    <a:pt x="286" y="148"/>
                  </a:moveTo>
                  <a:cubicBezTo>
                    <a:pt x="293" y="148"/>
                    <a:pt x="298" y="154"/>
                    <a:pt x="298" y="160"/>
                  </a:cubicBezTo>
                  <a:cubicBezTo>
                    <a:pt x="298" y="263"/>
                    <a:pt x="298" y="263"/>
                    <a:pt x="298" y="263"/>
                  </a:cubicBezTo>
                  <a:cubicBezTo>
                    <a:pt x="298" y="270"/>
                    <a:pt x="293" y="275"/>
                    <a:pt x="286" y="275"/>
                  </a:cubicBezTo>
                  <a:cubicBezTo>
                    <a:pt x="268" y="275"/>
                    <a:pt x="268" y="275"/>
                    <a:pt x="268" y="275"/>
                  </a:cubicBezTo>
                  <a:cubicBezTo>
                    <a:pt x="261" y="275"/>
                    <a:pt x="256" y="270"/>
                    <a:pt x="256" y="263"/>
                  </a:cubicBezTo>
                  <a:cubicBezTo>
                    <a:pt x="256" y="160"/>
                    <a:pt x="256" y="160"/>
                    <a:pt x="256" y="160"/>
                  </a:cubicBezTo>
                  <a:cubicBezTo>
                    <a:pt x="256" y="154"/>
                    <a:pt x="261" y="148"/>
                    <a:pt x="268" y="148"/>
                  </a:cubicBezTo>
                  <a:cubicBezTo>
                    <a:pt x="286" y="148"/>
                    <a:pt x="286" y="148"/>
                    <a:pt x="286" y="148"/>
                  </a:cubicBezTo>
                  <a:close/>
                  <a:moveTo>
                    <a:pt x="28" y="159"/>
                  </a:moveTo>
                  <a:cubicBezTo>
                    <a:pt x="40" y="159"/>
                    <a:pt x="40" y="159"/>
                    <a:pt x="40" y="159"/>
                  </a:cubicBezTo>
                  <a:cubicBezTo>
                    <a:pt x="40" y="264"/>
                    <a:pt x="40" y="264"/>
                    <a:pt x="40" y="264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13" y="264"/>
                    <a:pt x="0" y="251"/>
                    <a:pt x="0" y="23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1"/>
                    <a:pt x="13" y="159"/>
                    <a:pt x="28" y="159"/>
                  </a:cubicBezTo>
                  <a:close/>
                  <a:moveTo>
                    <a:pt x="29" y="179"/>
                  </a:moveTo>
                  <a:cubicBezTo>
                    <a:pt x="27" y="169"/>
                    <a:pt x="27" y="169"/>
                    <a:pt x="27" y="169"/>
                  </a:cubicBezTo>
                  <a:cubicBezTo>
                    <a:pt x="22" y="170"/>
                    <a:pt x="17" y="171"/>
                    <a:pt x="14" y="175"/>
                  </a:cubicBezTo>
                  <a:cubicBezTo>
                    <a:pt x="11" y="178"/>
                    <a:pt x="8" y="182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9" y="186"/>
                    <a:pt x="20" y="184"/>
                    <a:pt x="21" y="183"/>
                  </a:cubicBezTo>
                  <a:cubicBezTo>
                    <a:pt x="23" y="181"/>
                    <a:pt x="26" y="180"/>
                    <a:pt x="29" y="179"/>
                  </a:cubicBezTo>
                  <a:close/>
                </a:path>
              </a:pathLst>
            </a:custGeom>
            <a:solidFill>
              <a:srgbClr val="DDCCA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85780" y="507595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j-lt"/>
                  <a:ea typeface="微软雅黑 Light" panose="020B0502040204020203" pitchFamily="34" charset="-122"/>
                </a:rPr>
                <a:t>添加信息</a:t>
              </a:r>
            </a:p>
          </p:txBody>
        </p:sp>
        <p:sp>
          <p:nvSpPr>
            <p:cNvPr id="11" name="淘宝店chenying0907 10"/>
            <p:cNvSpPr/>
            <p:nvPr/>
          </p:nvSpPr>
          <p:spPr>
            <a:xfrm>
              <a:off x="1430530" y="5539655"/>
              <a:ext cx="20434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dirty="0">
                <a:solidFill>
                  <a:srgbClr val="B8A78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淘宝店chenying0907 32"/>
          <p:cNvGrpSpPr/>
          <p:nvPr/>
        </p:nvGrpSpPr>
        <p:grpSpPr>
          <a:xfrm>
            <a:off x="3794884" y="4008468"/>
            <a:ext cx="2043410" cy="1903638"/>
            <a:chOff x="3794884" y="4398562"/>
            <a:chExt cx="2043410" cy="1903638"/>
          </a:xfrm>
        </p:grpSpPr>
        <p:sp>
          <p:nvSpPr>
            <p:cNvPr id="13" name="Freeform 51"/>
            <p:cNvSpPr>
              <a:spLocks noEditPoints="1"/>
            </p:cNvSpPr>
            <p:nvPr/>
          </p:nvSpPr>
          <p:spPr bwMode="auto">
            <a:xfrm>
              <a:off x="4518153" y="4398562"/>
              <a:ext cx="571959" cy="416518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DDCCA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50134" y="507595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ea typeface="微软雅黑 Light" panose="020B0502040204020203" pitchFamily="34" charset="-122"/>
                </a:rPr>
                <a:t>添加信息</a:t>
              </a:r>
            </a:p>
          </p:txBody>
        </p:sp>
        <p:sp>
          <p:nvSpPr>
            <p:cNvPr id="15" name="淘宝店chenying0907 14"/>
            <p:cNvSpPr/>
            <p:nvPr/>
          </p:nvSpPr>
          <p:spPr>
            <a:xfrm>
              <a:off x="3794884" y="5563536"/>
              <a:ext cx="20434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dirty="0">
                <a:solidFill>
                  <a:srgbClr val="B8A78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4" name="淘宝店chenying0907 33"/>
          <p:cNvGrpSpPr/>
          <p:nvPr/>
        </p:nvGrpSpPr>
        <p:grpSpPr>
          <a:xfrm>
            <a:off x="6159238" y="3962440"/>
            <a:ext cx="2043410" cy="1976851"/>
            <a:chOff x="6159238" y="4352534"/>
            <a:chExt cx="2043410" cy="1976851"/>
          </a:xfrm>
        </p:grpSpPr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6960981" y="4352534"/>
              <a:ext cx="415010" cy="508575"/>
            </a:xfrm>
            <a:custGeom>
              <a:avLst/>
              <a:gdLst>
                <a:gd name="T0" fmla="*/ 195 w 273"/>
                <a:gd name="T1" fmla="*/ 321 h 334"/>
                <a:gd name="T2" fmla="*/ 209 w 273"/>
                <a:gd name="T3" fmla="*/ 314 h 334"/>
                <a:gd name="T4" fmla="*/ 179 w 273"/>
                <a:gd name="T5" fmla="*/ 273 h 334"/>
                <a:gd name="T6" fmla="*/ 154 w 273"/>
                <a:gd name="T7" fmla="*/ 231 h 334"/>
                <a:gd name="T8" fmla="*/ 134 w 273"/>
                <a:gd name="T9" fmla="*/ 242 h 334"/>
                <a:gd name="T10" fmla="*/ 67 w 273"/>
                <a:gd name="T11" fmla="*/ 121 h 334"/>
                <a:gd name="T12" fmla="*/ 87 w 273"/>
                <a:gd name="T13" fmla="*/ 110 h 334"/>
                <a:gd name="T14" fmla="*/ 65 w 273"/>
                <a:gd name="T15" fmla="*/ 67 h 334"/>
                <a:gd name="T16" fmla="*/ 47 w 273"/>
                <a:gd name="T17" fmla="*/ 19 h 334"/>
                <a:gd name="T18" fmla="*/ 33 w 273"/>
                <a:gd name="T19" fmla="*/ 27 h 334"/>
                <a:gd name="T20" fmla="*/ 4 w 273"/>
                <a:gd name="T21" fmla="*/ 76 h 334"/>
                <a:gd name="T22" fmla="*/ 4 w 273"/>
                <a:gd name="T23" fmla="*/ 77 h 334"/>
                <a:gd name="T24" fmla="*/ 4 w 273"/>
                <a:gd name="T25" fmla="*/ 77 h 334"/>
                <a:gd name="T26" fmla="*/ 7 w 273"/>
                <a:gd name="T27" fmla="*/ 91 h 334"/>
                <a:gd name="T28" fmla="*/ 7 w 273"/>
                <a:gd name="T29" fmla="*/ 91 h 334"/>
                <a:gd name="T30" fmla="*/ 7 w 273"/>
                <a:gd name="T31" fmla="*/ 91 h 334"/>
                <a:gd name="T32" fmla="*/ 126 w 273"/>
                <a:gd name="T33" fmla="*/ 307 h 334"/>
                <a:gd name="T34" fmla="*/ 127 w 273"/>
                <a:gd name="T35" fmla="*/ 309 h 334"/>
                <a:gd name="T36" fmla="*/ 138 w 273"/>
                <a:gd name="T37" fmla="*/ 320 h 334"/>
                <a:gd name="T38" fmla="*/ 195 w 273"/>
                <a:gd name="T39" fmla="*/ 321 h 334"/>
                <a:gd name="T40" fmla="*/ 238 w 273"/>
                <a:gd name="T41" fmla="*/ 6 h 334"/>
                <a:gd name="T42" fmla="*/ 218 w 273"/>
                <a:gd name="T43" fmla="*/ 5 h 334"/>
                <a:gd name="T44" fmla="*/ 217 w 273"/>
                <a:gd name="T45" fmla="*/ 25 h 334"/>
                <a:gd name="T46" fmla="*/ 244 w 273"/>
                <a:gd name="T47" fmla="*/ 106 h 334"/>
                <a:gd name="T48" fmla="*/ 216 w 273"/>
                <a:gd name="T49" fmla="*/ 187 h 334"/>
                <a:gd name="T50" fmla="*/ 216 w 273"/>
                <a:gd name="T51" fmla="*/ 207 h 334"/>
                <a:gd name="T52" fmla="*/ 236 w 273"/>
                <a:gd name="T53" fmla="*/ 207 h 334"/>
                <a:gd name="T54" fmla="*/ 273 w 273"/>
                <a:gd name="T55" fmla="*/ 106 h 334"/>
                <a:gd name="T56" fmla="*/ 238 w 273"/>
                <a:gd name="T57" fmla="*/ 6 h 334"/>
                <a:gd name="T58" fmla="*/ 203 w 273"/>
                <a:gd name="T59" fmla="*/ 62 h 334"/>
                <a:gd name="T60" fmla="*/ 214 w 273"/>
                <a:gd name="T61" fmla="*/ 110 h 334"/>
                <a:gd name="T62" fmla="*/ 199 w 273"/>
                <a:gd name="T63" fmla="*/ 157 h 334"/>
                <a:gd name="T64" fmla="*/ 180 w 273"/>
                <a:gd name="T65" fmla="*/ 161 h 334"/>
                <a:gd name="T66" fmla="*/ 175 w 273"/>
                <a:gd name="T67" fmla="*/ 142 h 334"/>
                <a:gd name="T68" fmla="*/ 186 w 273"/>
                <a:gd name="T69" fmla="*/ 109 h 334"/>
                <a:gd name="T70" fmla="*/ 178 w 273"/>
                <a:gd name="T71" fmla="*/ 74 h 334"/>
                <a:gd name="T72" fmla="*/ 184 w 273"/>
                <a:gd name="T73" fmla="*/ 55 h 334"/>
                <a:gd name="T74" fmla="*/ 203 w 273"/>
                <a:gd name="T75" fmla="*/ 62 h 334"/>
                <a:gd name="T76" fmla="*/ 220 w 273"/>
                <a:gd name="T77" fmla="*/ 307 h 334"/>
                <a:gd name="T78" fmla="*/ 190 w 273"/>
                <a:gd name="T79" fmla="*/ 266 h 334"/>
                <a:gd name="T80" fmla="*/ 165 w 273"/>
                <a:gd name="T81" fmla="*/ 225 h 334"/>
                <a:gd name="T82" fmla="*/ 180 w 273"/>
                <a:gd name="T83" fmla="*/ 216 h 334"/>
                <a:gd name="T84" fmla="*/ 235 w 273"/>
                <a:gd name="T85" fmla="*/ 299 h 334"/>
                <a:gd name="T86" fmla="*/ 220 w 273"/>
                <a:gd name="T87" fmla="*/ 307 h 334"/>
                <a:gd name="T88" fmla="*/ 98 w 273"/>
                <a:gd name="T89" fmla="*/ 104 h 334"/>
                <a:gd name="T90" fmla="*/ 77 w 273"/>
                <a:gd name="T91" fmla="*/ 62 h 334"/>
                <a:gd name="T92" fmla="*/ 58 w 273"/>
                <a:gd name="T93" fmla="*/ 13 h 334"/>
                <a:gd name="T94" fmla="*/ 71 w 273"/>
                <a:gd name="T95" fmla="*/ 6 h 334"/>
                <a:gd name="T96" fmla="*/ 112 w 273"/>
                <a:gd name="T97" fmla="*/ 97 h 334"/>
                <a:gd name="T98" fmla="*/ 98 w 273"/>
                <a:gd name="T99" fmla="*/ 10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34">
                  <a:moveTo>
                    <a:pt x="195" y="321"/>
                  </a:moveTo>
                  <a:cubicBezTo>
                    <a:pt x="209" y="314"/>
                    <a:pt x="209" y="314"/>
                    <a:pt x="209" y="314"/>
                  </a:cubicBezTo>
                  <a:cubicBezTo>
                    <a:pt x="198" y="301"/>
                    <a:pt x="188" y="287"/>
                    <a:pt x="179" y="273"/>
                  </a:cubicBezTo>
                  <a:cubicBezTo>
                    <a:pt x="170" y="259"/>
                    <a:pt x="161" y="245"/>
                    <a:pt x="154" y="231"/>
                  </a:cubicBezTo>
                  <a:cubicBezTo>
                    <a:pt x="134" y="242"/>
                    <a:pt x="134" y="242"/>
                    <a:pt x="134" y="242"/>
                  </a:cubicBezTo>
                  <a:cubicBezTo>
                    <a:pt x="107" y="205"/>
                    <a:pt x="85" y="165"/>
                    <a:pt x="67" y="121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79" y="96"/>
                    <a:pt x="72" y="82"/>
                    <a:pt x="65" y="67"/>
                  </a:cubicBezTo>
                  <a:cubicBezTo>
                    <a:pt x="58" y="52"/>
                    <a:pt x="52" y="36"/>
                    <a:pt x="47" y="19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10" y="40"/>
                    <a:pt x="0" y="5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82"/>
                    <a:pt x="6" y="86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29" y="173"/>
                    <a:pt x="70" y="244"/>
                    <a:pt x="126" y="307"/>
                  </a:cubicBezTo>
                  <a:cubicBezTo>
                    <a:pt x="126" y="308"/>
                    <a:pt x="127" y="308"/>
                    <a:pt x="127" y="309"/>
                  </a:cubicBezTo>
                  <a:cubicBezTo>
                    <a:pt x="130" y="312"/>
                    <a:pt x="134" y="316"/>
                    <a:pt x="138" y="320"/>
                  </a:cubicBezTo>
                  <a:cubicBezTo>
                    <a:pt x="153" y="333"/>
                    <a:pt x="172" y="334"/>
                    <a:pt x="195" y="321"/>
                  </a:cubicBezTo>
                  <a:close/>
                  <a:moveTo>
                    <a:pt x="238" y="6"/>
                  </a:moveTo>
                  <a:cubicBezTo>
                    <a:pt x="232" y="1"/>
                    <a:pt x="223" y="0"/>
                    <a:pt x="218" y="5"/>
                  </a:cubicBezTo>
                  <a:cubicBezTo>
                    <a:pt x="212" y="11"/>
                    <a:pt x="211" y="20"/>
                    <a:pt x="217" y="25"/>
                  </a:cubicBezTo>
                  <a:cubicBezTo>
                    <a:pt x="236" y="47"/>
                    <a:pt x="245" y="76"/>
                    <a:pt x="244" y="106"/>
                  </a:cubicBezTo>
                  <a:cubicBezTo>
                    <a:pt x="244" y="137"/>
                    <a:pt x="234" y="168"/>
                    <a:pt x="216" y="187"/>
                  </a:cubicBezTo>
                  <a:cubicBezTo>
                    <a:pt x="210" y="193"/>
                    <a:pt x="210" y="202"/>
                    <a:pt x="216" y="207"/>
                  </a:cubicBezTo>
                  <a:cubicBezTo>
                    <a:pt x="222" y="212"/>
                    <a:pt x="231" y="212"/>
                    <a:pt x="236" y="207"/>
                  </a:cubicBezTo>
                  <a:cubicBezTo>
                    <a:pt x="259" y="183"/>
                    <a:pt x="272" y="144"/>
                    <a:pt x="273" y="106"/>
                  </a:cubicBezTo>
                  <a:cubicBezTo>
                    <a:pt x="273" y="70"/>
                    <a:pt x="262" y="33"/>
                    <a:pt x="238" y="6"/>
                  </a:cubicBezTo>
                  <a:close/>
                  <a:moveTo>
                    <a:pt x="203" y="62"/>
                  </a:moveTo>
                  <a:cubicBezTo>
                    <a:pt x="211" y="78"/>
                    <a:pt x="215" y="94"/>
                    <a:pt x="214" y="110"/>
                  </a:cubicBezTo>
                  <a:cubicBezTo>
                    <a:pt x="214" y="126"/>
                    <a:pt x="208" y="142"/>
                    <a:pt x="199" y="157"/>
                  </a:cubicBezTo>
                  <a:cubicBezTo>
                    <a:pt x="195" y="163"/>
                    <a:pt x="186" y="165"/>
                    <a:pt x="180" y="161"/>
                  </a:cubicBezTo>
                  <a:cubicBezTo>
                    <a:pt x="173" y="157"/>
                    <a:pt x="171" y="148"/>
                    <a:pt x="175" y="142"/>
                  </a:cubicBezTo>
                  <a:cubicBezTo>
                    <a:pt x="182" y="131"/>
                    <a:pt x="186" y="120"/>
                    <a:pt x="186" y="109"/>
                  </a:cubicBezTo>
                  <a:cubicBezTo>
                    <a:pt x="186" y="98"/>
                    <a:pt x="184" y="86"/>
                    <a:pt x="178" y="74"/>
                  </a:cubicBezTo>
                  <a:cubicBezTo>
                    <a:pt x="174" y="68"/>
                    <a:pt x="177" y="59"/>
                    <a:pt x="184" y="55"/>
                  </a:cubicBezTo>
                  <a:cubicBezTo>
                    <a:pt x="191" y="52"/>
                    <a:pt x="199" y="55"/>
                    <a:pt x="203" y="62"/>
                  </a:cubicBezTo>
                  <a:close/>
                  <a:moveTo>
                    <a:pt x="220" y="307"/>
                  </a:moveTo>
                  <a:cubicBezTo>
                    <a:pt x="209" y="294"/>
                    <a:pt x="199" y="280"/>
                    <a:pt x="190" y="266"/>
                  </a:cubicBezTo>
                  <a:cubicBezTo>
                    <a:pt x="181" y="253"/>
                    <a:pt x="172" y="239"/>
                    <a:pt x="165" y="225"/>
                  </a:cubicBezTo>
                  <a:cubicBezTo>
                    <a:pt x="180" y="216"/>
                    <a:pt x="180" y="216"/>
                    <a:pt x="180" y="216"/>
                  </a:cubicBezTo>
                  <a:cubicBezTo>
                    <a:pt x="188" y="218"/>
                    <a:pt x="225" y="261"/>
                    <a:pt x="235" y="299"/>
                  </a:cubicBezTo>
                  <a:cubicBezTo>
                    <a:pt x="220" y="307"/>
                    <a:pt x="220" y="307"/>
                    <a:pt x="220" y="307"/>
                  </a:cubicBezTo>
                  <a:close/>
                  <a:moveTo>
                    <a:pt x="98" y="104"/>
                  </a:moveTo>
                  <a:cubicBezTo>
                    <a:pt x="91" y="90"/>
                    <a:pt x="84" y="76"/>
                    <a:pt x="77" y="62"/>
                  </a:cubicBezTo>
                  <a:cubicBezTo>
                    <a:pt x="70" y="46"/>
                    <a:pt x="64" y="30"/>
                    <a:pt x="58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89" y="20"/>
                    <a:pt x="114" y="83"/>
                    <a:pt x="112" y="97"/>
                  </a:cubicBezTo>
                  <a:lnTo>
                    <a:pt x="98" y="104"/>
                  </a:lnTo>
                  <a:close/>
                </a:path>
              </a:pathLst>
            </a:custGeom>
            <a:solidFill>
              <a:srgbClr val="DDCCA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14488" y="507595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ea typeface="微软雅黑 Light" panose="020B0502040204020203" pitchFamily="34" charset="-122"/>
                </a:rPr>
                <a:t>添加信息</a:t>
              </a: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6159238" y="5590721"/>
              <a:ext cx="20434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dirty="0">
                <a:solidFill>
                  <a:srgbClr val="B8A78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淘宝店chenying0907 34"/>
          <p:cNvGrpSpPr/>
          <p:nvPr/>
        </p:nvGrpSpPr>
        <p:grpSpPr>
          <a:xfrm>
            <a:off x="8523593" y="4036387"/>
            <a:ext cx="2043410" cy="1886938"/>
            <a:chOff x="8523593" y="4426481"/>
            <a:chExt cx="2043410" cy="1886938"/>
          </a:xfrm>
        </p:grpSpPr>
        <p:sp>
          <p:nvSpPr>
            <p:cNvPr id="21" name="Freeform 44"/>
            <p:cNvSpPr>
              <a:spLocks noEditPoints="1"/>
            </p:cNvSpPr>
            <p:nvPr/>
          </p:nvSpPr>
          <p:spPr bwMode="auto">
            <a:xfrm>
              <a:off x="9286099" y="4426481"/>
              <a:ext cx="493484" cy="360680"/>
            </a:xfrm>
            <a:custGeom>
              <a:avLst/>
              <a:gdLst>
                <a:gd name="T0" fmla="*/ 24 w 324"/>
                <a:gd name="T1" fmla="*/ 33 h 238"/>
                <a:gd name="T2" fmla="*/ 27 w 324"/>
                <a:gd name="T3" fmla="*/ 33 h 238"/>
                <a:gd name="T4" fmla="*/ 27 w 324"/>
                <a:gd name="T5" fmla="*/ 9 h 238"/>
                <a:gd name="T6" fmla="*/ 36 w 324"/>
                <a:gd name="T7" fmla="*/ 0 h 238"/>
                <a:gd name="T8" fmla="*/ 79 w 324"/>
                <a:gd name="T9" fmla="*/ 0 h 238"/>
                <a:gd name="T10" fmla="*/ 88 w 324"/>
                <a:gd name="T11" fmla="*/ 9 h 238"/>
                <a:gd name="T12" fmla="*/ 88 w 324"/>
                <a:gd name="T13" fmla="*/ 33 h 238"/>
                <a:gd name="T14" fmla="*/ 300 w 324"/>
                <a:gd name="T15" fmla="*/ 33 h 238"/>
                <a:gd name="T16" fmla="*/ 324 w 324"/>
                <a:gd name="T17" fmla="*/ 57 h 238"/>
                <a:gd name="T18" fmla="*/ 324 w 324"/>
                <a:gd name="T19" fmla="*/ 214 h 238"/>
                <a:gd name="T20" fmla="*/ 300 w 324"/>
                <a:gd name="T21" fmla="*/ 238 h 238"/>
                <a:gd name="T22" fmla="*/ 24 w 324"/>
                <a:gd name="T23" fmla="*/ 238 h 238"/>
                <a:gd name="T24" fmla="*/ 0 w 324"/>
                <a:gd name="T25" fmla="*/ 214 h 238"/>
                <a:gd name="T26" fmla="*/ 0 w 324"/>
                <a:gd name="T27" fmla="*/ 57 h 238"/>
                <a:gd name="T28" fmla="*/ 24 w 324"/>
                <a:gd name="T29" fmla="*/ 33 h 238"/>
                <a:gd name="T30" fmla="*/ 45 w 324"/>
                <a:gd name="T31" fmla="*/ 223 h 238"/>
                <a:gd name="T32" fmla="*/ 34 w 324"/>
                <a:gd name="T33" fmla="*/ 203 h 238"/>
                <a:gd name="T34" fmla="*/ 34 w 324"/>
                <a:gd name="T35" fmla="*/ 54 h 238"/>
                <a:gd name="T36" fmla="*/ 34 w 324"/>
                <a:gd name="T37" fmla="*/ 49 h 238"/>
                <a:gd name="T38" fmla="*/ 14 w 324"/>
                <a:gd name="T39" fmla="*/ 69 h 238"/>
                <a:gd name="T40" fmla="*/ 14 w 324"/>
                <a:gd name="T41" fmla="*/ 202 h 238"/>
                <a:gd name="T42" fmla="*/ 35 w 324"/>
                <a:gd name="T43" fmla="*/ 223 h 238"/>
                <a:gd name="T44" fmla="*/ 45 w 324"/>
                <a:gd name="T45" fmla="*/ 223 h 238"/>
                <a:gd name="T46" fmla="*/ 58 w 324"/>
                <a:gd name="T47" fmla="*/ 64 h 238"/>
                <a:gd name="T48" fmla="*/ 58 w 324"/>
                <a:gd name="T49" fmla="*/ 107 h 238"/>
                <a:gd name="T50" fmla="*/ 128 w 324"/>
                <a:gd name="T51" fmla="*/ 107 h 238"/>
                <a:gd name="T52" fmla="*/ 128 w 324"/>
                <a:gd name="T53" fmla="*/ 64 h 238"/>
                <a:gd name="T54" fmla="*/ 58 w 324"/>
                <a:gd name="T55" fmla="*/ 64 h 238"/>
                <a:gd name="T56" fmla="*/ 212 w 324"/>
                <a:gd name="T57" fmla="*/ 63 h 238"/>
                <a:gd name="T58" fmla="*/ 138 w 324"/>
                <a:gd name="T59" fmla="*/ 136 h 238"/>
                <a:gd name="T60" fmla="*/ 212 w 324"/>
                <a:gd name="T61" fmla="*/ 209 h 238"/>
                <a:gd name="T62" fmla="*/ 285 w 324"/>
                <a:gd name="T63" fmla="*/ 136 h 238"/>
                <a:gd name="T64" fmla="*/ 212 w 324"/>
                <a:gd name="T65" fmla="*/ 63 h 238"/>
                <a:gd name="T66" fmla="*/ 213 w 324"/>
                <a:gd name="T67" fmla="*/ 88 h 238"/>
                <a:gd name="T68" fmla="*/ 165 w 324"/>
                <a:gd name="T69" fmla="*/ 136 h 238"/>
                <a:gd name="T70" fmla="*/ 170 w 324"/>
                <a:gd name="T71" fmla="*/ 159 h 238"/>
                <a:gd name="T72" fmla="*/ 170 w 324"/>
                <a:gd name="T73" fmla="*/ 157 h 238"/>
                <a:gd name="T74" fmla="*/ 225 w 324"/>
                <a:gd name="T75" fmla="*/ 109 h 238"/>
                <a:gd name="T76" fmla="*/ 258 w 324"/>
                <a:gd name="T77" fmla="*/ 119 h 238"/>
                <a:gd name="T78" fmla="*/ 213 w 324"/>
                <a:gd name="T79" fmla="*/ 88 h 238"/>
                <a:gd name="T80" fmla="*/ 212 w 324"/>
                <a:gd name="T81" fmla="*/ 79 h 238"/>
                <a:gd name="T82" fmla="*/ 155 w 324"/>
                <a:gd name="T83" fmla="*/ 136 h 238"/>
                <a:gd name="T84" fmla="*/ 212 w 324"/>
                <a:gd name="T85" fmla="*/ 193 h 238"/>
                <a:gd name="T86" fmla="*/ 268 w 324"/>
                <a:gd name="T87" fmla="*/ 136 h 238"/>
                <a:gd name="T88" fmla="*/ 212 w 324"/>
                <a:gd name="T89" fmla="*/ 7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38">
                  <a:moveTo>
                    <a:pt x="24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4"/>
                    <a:pt x="31" y="0"/>
                    <a:pt x="3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8" y="4"/>
                    <a:pt x="88" y="9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13" y="33"/>
                    <a:pt x="324" y="44"/>
                    <a:pt x="324" y="57"/>
                  </a:cubicBezTo>
                  <a:cubicBezTo>
                    <a:pt x="324" y="214"/>
                    <a:pt x="324" y="214"/>
                    <a:pt x="324" y="214"/>
                  </a:cubicBezTo>
                  <a:cubicBezTo>
                    <a:pt x="324" y="227"/>
                    <a:pt x="313" y="238"/>
                    <a:pt x="300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11" y="238"/>
                    <a:pt x="0" y="227"/>
                    <a:pt x="0" y="21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44"/>
                    <a:pt x="11" y="33"/>
                    <a:pt x="24" y="33"/>
                  </a:cubicBezTo>
                  <a:close/>
                  <a:moveTo>
                    <a:pt x="45" y="223"/>
                  </a:moveTo>
                  <a:cubicBezTo>
                    <a:pt x="38" y="218"/>
                    <a:pt x="34" y="211"/>
                    <a:pt x="34" y="203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2"/>
                    <a:pt x="34" y="50"/>
                    <a:pt x="34" y="49"/>
                  </a:cubicBezTo>
                  <a:cubicBezTo>
                    <a:pt x="23" y="49"/>
                    <a:pt x="14" y="58"/>
                    <a:pt x="14" y="69"/>
                  </a:cubicBezTo>
                  <a:cubicBezTo>
                    <a:pt x="14" y="202"/>
                    <a:pt x="14" y="202"/>
                    <a:pt x="14" y="202"/>
                  </a:cubicBezTo>
                  <a:cubicBezTo>
                    <a:pt x="14" y="213"/>
                    <a:pt x="24" y="223"/>
                    <a:pt x="35" y="223"/>
                  </a:cubicBezTo>
                  <a:cubicBezTo>
                    <a:pt x="45" y="223"/>
                    <a:pt x="45" y="223"/>
                    <a:pt x="45" y="223"/>
                  </a:cubicBezTo>
                  <a:close/>
                  <a:moveTo>
                    <a:pt x="58" y="64"/>
                  </a:moveTo>
                  <a:cubicBezTo>
                    <a:pt x="58" y="107"/>
                    <a:pt x="58" y="107"/>
                    <a:pt x="5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212" y="63"/>
                  </a:moveTo>
                  <a:cubicBezTo>
                    <a:pt x="171" y="63"/>
                    <a:pt x="138" y="96"/>
                    <a:pt x="138" y="136"/>
                  </a:cubicBezTo>
                  <a:cubicBezTo>
                    <a:pt x="138" y="177"/>
                    <a:pt x="171" y="209"/>
                    <a:pt x="212" y="209"/>
                  </a:cubicBezTo>
                  <a:cubicBezTo>
                    <a:pt x="252" y="209"/>
                    <a:pt x="285" y="177"/>
                    <a:pt x="285" y="136"/>
                  </a:cubicBezTo>
                  <a:cubicBezTo>
                    <a:pt x="285" y="96"/>
                    <a:pt x="252" y="63"/>
                    <a:pt x="212" y="63"/>
                  </a:cubicBezTo>
                  <a:close/>
                  <a:moveTo>
                    <a:pt x="213" y="88"/>
                  </a:moveTo>
                  <a:cubicBezTo>
                    <a:pt x="186" y="88"/>
                    <a:pt x="165" y="110"/>
                    <a:pt x="165" y="136"/>
                  </a:cubicBezTo>
                  <a:cubicBezTo>
                    <a:pt x="165" y="144"/>
                    <a:pt x="167" y="152"/>
                    <a:pt x="170" y="159"/>
                  </a:cubicBezTo>
                  <a:cubicBezTo>
                    <a:pt x="170" y="158"/>
                    <a:pt x="170" y="158"/>
                    <a:pt x="170" y="157"/>
                  </a:cubicBezTo>
                  <a:cubicBezTo>
                    <a:pt x="170" y="131"/>
                    <a:pt x="195" y="109"/>
                    <a:pt x="225" y="109"/>
                  </a:cubicBezTo>
                  <a:cubicBezTo>
                    <a:pt x="237" y="109"/>
                    <a:pt x="249" y="113"/>
                    <a:pt x="258" y="119"/>
                  </a:cubicBezTo>
                  <a:cubicBezTo>
                    <a:pt x="251" y="101"/>
                    <a:pt x="234" y="88"/>
                    <a:pt x="213" y="88"/>
                  </a:cubicBezTo>
                  <a:close/>
                  <a:moveTo>
                    <a:pt x="212" y="79"/>
                  </a:moveTo>
                  <a:cubicBezTo>
                    <a:pt x="180" y="79"/>
                    <a:pt x="155" y="105"/>
                    <a:pt x="155" y="136"/>
                  </a:cubicBezTo>
                  <a:cubicBezTo>
                    <a:pt x="155" y="167"/>
                    <a:pt x="180" y="193"/>
                    <a:pt x="212" y="193"/>
                  </a:cubicBezTo>
                  <a:cubicBezTo>
                    <a:pt x="243" y="193"/>
                    <a:pt x="268" y="167"/>
                    <a:pt x="268" y="136"/>
                  </a:cubicBezTo>
                  <a:cubicBezTo>
                    <a:pt x="268" y="105"/>
                    <a:pt x="243" y="79"/>
                    <a:pt x="212" y="79"/>
                  </a:cubicBezTo>
                  <a:close/>
                </a:path>
              </a:pathLst>
            </a:custGeom>
            <a:solidFill>
              <a:srgbClr val="DDCCA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978843" y="507595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ea typeface="微软雅黑 Light" panose="020B0502040204020203" pitchFamily="34" charset="-122"/>
                </a:rPr>
                <a:t>添加信息</a:t>
              </a:r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8523593" y="5574755"/>
              <a:ext cx="20434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rgbClr val="B8A78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endParaRPr lang="zh-CN" altLang="en-US" sz="1400" dirty="0">
                <a:solidFill>
                  <a:srgbClr val="B8A78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Group 8"/>
          <p:cNvGrpSpPr>
            <a:grpSpLocks noChangeAspect="1"/>
          </p:cNvGrpSpPr>
          <p:nvPr/>
        </p:nvGrpSpPr>
        <p:grpSpPr bwMode="auto">
          <a:xfrm>
            <a:off x="1245004" y="3197942"/>
            <a:ext cx="9701989" cy="286303"/>
            <a:chOff x="2620" y="2053"/>
            <a:chExt cx="6913" cy="204"/>
          </a:xfrm>
          <a:solidFill>
            <a:schemeClr val="accent1"/>
          </a:solidFill>
        </p:grpSpPr>
        <p:sp>
          <p:nvSpPr>
            <p:cNvPr id="25" name="Freeform 9"/>
            <p:cNvSpPr/>
            <p:nvPr/>
          </p:nvSpPr>
          <p:spPr bwMode="auto">
            <a:xfrm>
              <a:off x="2620" y="2053"/>
              <a:ext cx="169" cy="204"/>
            </a:xfrm>
            <a:custGeom>
              <a:avLst/>
              <a:gdLst>
                <a:gd name="T0" fmla="*/ 0 w 71"/>
                <a:gd name="T1" fmla="*/ 43 h 83"/>
                <a:gd name="T2" fmla="*/ 29 w 71"/>
                <a:gd name="T3" fmla="*/ 36 h 83"/>
                <a:gd name="T4" fmla="*/ 38 w 71"/>
                <a:gd name="T5" fmla="*/ 39 h 83"/>
                <a:gd name="T6" fmla="*/ 34 w 71"/>
                <a:gd name="T7" fmla="*/ 17 h 83"/>
                <a:gd name="T8" fmla="*/ 63 w 71"/>
                <a:gd name="T9" fmla="*/ 8 h 83"/>
                <a:gd name="T10" fmla="*/ 66 w 71"/>
                <a:gd name="T11" fmla="*/ 26 h 83"/>
                <a:gd name="T12" fmla="*/ 63 w 71"/>
                <a:gd name="T13" fmla="*/ 31 h 83"/>
                <a:gd name="T14" fmla="*/ 53 w 71"/>
                <a:gd name="T15" fmla="*/ 32 h 83"/>
                <a:gd name="T16" fmla="*/ 51 w 71"/>
                <a:gd name="T17" fmla="*/ 23 h 83"/>
                <a:gd name="T18" fmla="*/ 61 w 71"/>
                <a:gd name="T19" fmla="*/ 21 h 83"/>
                <a:gd name="T20" fmla="*/ 64 w 71"/>
                <a:gd name="T21" fmla="*/ 23 h 83"/>
                <a:gd name="T22" fmla="*/ 56 w 71"/>
                <a:gd name="T23" fmla="*/ 8 h 83"/>
                <a:gd name="T24" fmla="*/ 36 w 71"/>
                <a:gd name="T25" fmla="*/ 21 h 83"/>
                <a:gd name="T26" fmla="*/ 49 w 71"/>
                <a:gd name="T27" fmla="*/ 41 h 83"/>
                <a:gd name="T28" fmla="*/ 55 w 71"/>
                <a:gd name="T29" fmla="*/ 42 h 83"/>
                <a:gd name="T30" fmla="*/ 55 w 71"/>
                <a:gd name="T31" fmla="*/ 44 h 83"/>
                <a:gd name="T32" fmla="*/ 48 w 71"/>
                <a:gd name="T33" fmla="*/ 46 h 83"/>
                <a:gd name="T34" fmla="*/ 36 w 71"/>
                <a:gd name="T35" fmla="*/ 65 h 83"/>
                <a:gd name="T36" fmla="*/ 53 w 71"/>
                <a:gd name="T37" fmla="*/ 80 h 83"/>
                <a:gd name="T38" fmla="*/ 64 w 71"/>
                <a:gd name="T39" fmla="*/ 64 h 83"/>
                <a:gd name="T40" fmla="*/ 61 w 71"/>
                <a:gd name="T41" fmla="*/ 66 h 83"/>
                <a:gd name="T42" fmla="*/ 51 w 71"/>
                <a:gd name="T43" fmla="*/ 64 h 83"/>
                <a:gd name="T44" fmla="*/ 53 w 71"/>
                <a:gd name="T45" fmla="*/ 55 h 83"/>
                <a:gd name="T46" fmla="*/ 63 w 71"/>
                <a:gd name="T47" fmla="*/ 56 h 83"/>
                <a:gd name="T48" fmla="*/ 67 w 71"/>
                <a:gd name="T49" fmla="*/ 74 h 83"/>
                <a:gd name="T50" fmla="*/ 51 w 71"/>
                <a:gd name="T51" fmla="*/ 83 h 83"/>
                <a:gd name="T52" fmla="*/ 35 w 71"/>
                <a:gd name="T53" fmla="*/ 72 h 83"/>
                <a:gd name="T54" fmla="*/ 39 w 71"/>
                <a:gd name="T55" fmla="*/ 48 h 83"/>
                <a:gd name="T56" fmla="*/ 28 w 71"/>
                <a:gd name="T57" fmla="*/ 52 h 83"/>
                <a:gd name="T58" fmla="*/ 4 w 71"/>
                <a:gd name="T59" fmla="*/ 47 h 83"/>
                <a:gd name="T60" fmla="*/ 0 w 71"/>
                <a:gd name="T61" fmla="*/ 44 h 83"/>
                <a:gd name="T62" fmla="*/ 0 w 71"/>
                <a:gd name="T63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 flipV="1">
              <a:off x="2780" y="2138"/>
              <a:ext cx="6593" cy="33"/>
            </a:xfrm>
            <a:custGeom>
              <a:avLst/>
              <a:gdLst>
                <a:gd name="T0" fmla="*/ 25 w 910"/>
                <a:gd name="T1" fmla="*/ 0 h 13"/>
                <a:gd name="T2" fmla="*/ 114 w 910"/>
                <a:gd name="T3" fmla="*/ 4 h 13"/>
                <a:gd name="T4" fmla="*/ 147 w 910"/>
                <a:gd name="T5" fmla="*/ 5 h 13"/>
                <a:gd name="T6" fmla="*/ 744 w 910"/>
                <a:gd name="T7" fmla="*/ 5 h 13"/>
                <a:gd name="T8" fmla="*/ 862 w 910"/>
                <a:gd name="T9" fmla="*/ 1 h 13"/>
                <a:gd name="T10" fmla="*/ 902 w 910"/>
                <a:gd name="T11" fmla="*/ 0 h 13"/>
                <a:gd name="T12" fmla="*/ 910 w 910"/>
                <a:gd name="T13" fmla="*/ 7 h 13"/>
                <a:gd name="T14" fmla="*/ 902 w 910"/>
                <a:gd name="T15" fmla="*/ 13 h 13"/>
                <a:gd name="T16" fmla="*/ 812 w 910"/>
                <a:gd name="T17" fmla="*/ 10 h 13"/>
                <a:gd name="T18" fmla="*/ 699 w 910"/>
                <a:gd name="T19" fmla="*/ 8 h 13"/>
                <a:gd name="T20" fmla="*/ 334 w 910"/>
                <a:gd name="T21" fmla="*/ 8 h 13"/>
                <a:gd name="T22" fmla="*/ 50 w 910"/>
                <a:gd name="T23" fmla="*/ 12 h 13"/>
                <a:gd name="T24" fmla="*/ 9 w 910"/>
                <a:gd name="T25" fmla="*/ 13 h 13"/>
                <a:gd name="T26" fmla="*/ 1 w 910"/>
                <a:gd name="T27" fmla="*/ 6 h 13"/>
                <a:gd name="T28" fmla="*/ 8 w 910"/>
                <a:gd name="T29" fmla="*/ 0 h 13"/>
                <a:gd name="T30" fmla="*/ 25 w 910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9365" y="2055"/>
              <a:ext cx="168" cy="199"/>
            </a:xfrm>
            <a:custGeom>
              <a:avLst/>
              <a:gdLst>
                <a:gd name="T0" fmla="*/ 17 w 71"/>
                <a:gd name="T1" fmla="*/ 40 h 81"/>
                <a:gd name="T2" fmla="*/ 23 w 71"/>
                <a:gd name="T3" fmla="*/ 38 h 81"/>
                <a:gd name="T4" fmla="*/ 35 w 71"/>
                <a:gd name="T5" fmla="*/ 16 h 81"/>
                <a:gd name="T6" fmla="*/ 15 w 71"/>
                <a:gd name="T7" fmla="*/ 5 h 81"/>
                <a:gd name="T8" fmla="*/ 8 w 71"/>
                <a:gd name="T9" fmla="*/ 20 h 81"/>
                <a:gd name="T10" fmla="*/ 10 w 71"/>
                <a:gd name="T11" fmla="*/ 18 h 81"/>
                <a:gd name="T12" fmla="*/ 20 w 71"/>
                <a:gd name="T13" fmla="*/ 20 h 81"/>
                <a:gd name="T14" fmla="*/ 19 w 71"/>
                <a:gd name="T15" fmla="*/ 29 h 81"/>
                <a:gd name="T16" fmla="*/ 9 w 71"/>
                <a:gd name="T17" fmla="*/ 28 h 81"/>
                <a:gd name="T18" fmla="*/ 5 w 71"/>
                <a:gd name="T19" fmla="*/ 9 h 81"/>
                <a:gd name="T20" fmla="*/ 23 w 71"/>
                <a:gd name="T21" fmla="*/ 1 h 81"/>
                <a:gd name="T22" fmla="*/ 38 w 71"/>
                <a:gd name="T23" fmla="*/ 16 h 81"/>
                <a:gd name="T24" fmla="*/ 34 w 71"/>
                <a:gd name="T25" fmla="*/ 36 h 81"/>
                <a:gd name="T26" fmla="*/ 71 w 71"/>
                <a:gd name="T27" fmla="*/ 40 h 81"/>
                <a:gd name="T28" fmla="*/ 33 w 71"/>
                <a:gd name="T29" fmla="*/ 45 h 81"/>
                <a:gd name="T30" fmla="*/ 38 w 71"/>
                <a:gd name="T31" fmla="*/ 64 h 81"/>
                <a:gd name="T32" fmla="*/ 27 w 71"/>
                <a:gd name="T33" fmla="*/ 79 h 81"/>
                <a:gd name="T34" fmla="*/ 8 w 71"/>
                <a:gd name="T35" fmla="*/ 76 h 81"/>
                <a:gd name="T36" fmla="*/ 5 w 71"/>
                <a:gd name="T37" fmla="*/ 58 h 81"/>
                <a:gd name="T38" fmla="*/ 8 w 71"/>
                <a:gd name="T39" fmla="*/ 54 h 81"/>
                <a:gd name="T40" fmla="*/ 18 w 71"/>
                <a:gd name="T41" fmla="*/ 52 h 81"/>
                <a:gd name="T42" fmla="*/ 20 w 71"/>
                <a:gd name="T43" fmla="*/ 62 h 81"/>
                <a:gd name="T44" fmla="*/ 9 w 71"/>
                <a:gd name="T45" fmla="*/ 62 h 81"/>
                <a:gd name="T46" fmla="*/ 8 w 71"/>
                <a:gd name="T47" fmla="*/ 60 h 81"/>
                <a:gd name="T48" fmla="*/ 13 w 71"/>
                <a:gd name="T49" fmla="*/ 76 h 81"/>
                <a:gd name="T50" fmla="*/ 36 w 71"/>
                <a:gd name="T51" fmla="*/ 63 h 81"/>
                <a:gd name="T52" fmla="*/ 21 w 71"/>
                <a:gd name="T53" fmla="*/ 42 h 81"/>
                <a:gd name="T54" fmla="*/ 17 w 71"/>
                <a:gd name="T55" fmla="*/ 41 h 81"/>
                <a:gd name="T56" fmla="*/ 17 w 71"/>
                <a:gd name="T57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1"/>
          <p:cNvGrpSpPr/>
          <p:nvPr/>
        </p:nvGrpSpPr>
        <p:grpSpPr>
          <a:xfrm>
            <a:off x="1306517" y="999156"/>
            <a:ext cx="1536494" cy="1339999"/>
            <a:chOff x="1306517" y="999156"/>
            <a:chExt cx="1536494" cy="1339999"/>
          </a:xfrm>
        </p:grpSpPr>
        <p:sp>
          <p:nvSpPr>
            <p:cNvPr id="3" name="文本框 2"/>
            <p:cNvSpPr txBox="1"/>
            <p:nvPr/>
          </p:nvSpPr>
          <p:spPr>
            <a:xfrm>
              <a:off x="1366878" y="1328038"/>
              <a:ext cx="1415772" cy="83099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800">
                  <a:solidFill>
                    <a:srgbClr val="FDFCDC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目录</a:t>
              </a:r>
            </a:p>
          </p:txBody>
        </p:sp>
        <p:grpSp>
          <p:nvGrpSpPr>
            <p:cNvPr id="8" name="淘宝店chenying0907 7"/>
            <p:cNvGrpSpPr/>
            <p:nvPr/>
          </p:nvGrpSpPr>
          <p:grpSpPr>
            <a:xfrm>
              <a:off x="1306517" y="2288355"/>
              <a:ext cx="1536494" cy="50800"/>
              <a:chOff x="1415505" y="1878673"/>
              <a:chExt cx="1536494" cy="5080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415505" y="1878673"/>
                <a:ext cx="1536494" cy="0"/>
              </a:xfrm>
              <a:prstGeom prst="line">
                <a:avLst/>
              </a:prstGeom>
              <a:ln w="9525" cmpd="sng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1415505" y="1929473"/>
                <a:ext cx="1536494" cy="0"/>
              </a:xfrm>
              <a:prstGeom prst="line">
                <a:avLst/>
              </a:prstGeom>
              <a:ln w="9525" cmpd="sng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337711" y="999156"/>
              <a:ext cx="14741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accent1">
                      <a:alpha val="60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Contents</a:t>
              </a:r>
              <a:endParaRPr lang="zh-CN" altLang="en-US" sz="1600" dirty="0">
                <a:solidFill>
                  <a:schemeClr val="accent1">
                    <a:alpha val="6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5" name="淘宝店chenying0907 14"/>
          <p:cNvGrpSpPr/>
          <p:nvPr/>
        </p:nvGrpSpPr>
        <p:grpSpPr>
          <a:xfrm>
            <a:off x="4900008" y="1534503"/>
            <a:ext cx="6638178" cy="865612"/>
            <a:chOff x="5143848" y="804818"/>
            <a:chExt cx="6638178" cy="86561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848" y="896769"/>
              <a:ext cx="357791" cy="35621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27777" y="804818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淘宝店chenying0907 12"/>
            <p:cNvSpPr/>
            <p:nvPr/>
          </p:nvSpPr>
          <p:spPr>
            <a:xfrm>
              <a:off x="8192602" y="924375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丨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27777" y="1331876"/>
              <a:ext cx="61542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6" name="淘宝店chenying0907 15"/>
          <p:cNvGrpSpPr/>
          <p:nvPr/>
        </p:nvGrpSpPr>
        <p:grpSpPr>
          <a:xfrm>
            <a:off x="4900008" y="3029453"/>
            <a:ext cx="6638178" cy="865612"/>
            <a:chOff x="5143848" y="804818"/>
            <a:chExt cx="6638178" cy="86561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848" y="896769"/>
              <a:ext cx="357791" cy="35621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627777" y="804818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8192602" y="924375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丨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627777" y="1331876"/>
              <a:ext cx="61542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1" name="淘宝店chenying0907 20"/>
          <p:cNvGrpSpPr/>
          <p:nvPr/>
        </p:nvGrpSpPr>
        <p:grpSpPr>
          <a:xfrm>
            <a:off x="4900008" y="4524403"/>
            <a:ext cx="6638178" cy="865612"/>
            <a:chOff x="5143848" y="804818"/>
            <a:chExt cx="6638178" cy="86561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848" y="896769"/>
              <a:ext cx="357791" cy="356214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5627777" y="804818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4" name="淘宝店chenying0907 23"/>
            <p:cNvSpPr/>
            <p:nvPr/>
          </p:nvSpPr>
          <p:spPr>
            <a:xfrm>
              <a:off x="8192602" y="924375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丨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627777" y="1331876"/>
              <a:ext cx="61542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79911" y="723900"/>
            <a:ext cx="3123409" cy="5410200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11" y="3598472"/>
            <a:ext cx="2939049" cy="250951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60" y="0"/>
            <a:ext cx="2529839" cy="28131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79911" y="723900"/>
            <a:ext cx="11032179" cy="5410200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743450" y="2041978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accent1">
                    <a:alpha val="59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THANKS</a:t>
            </a:r>
            <a:endParaRPr lang="zh-CN" altLang="en-US" sz="1600" dirty="0">
              <a:solidFill>
                <a:schemeClr val="accent1">
                  <a:alpha val="59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4007330" y="2404792"/>
            <a:ext cx="4177340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谢谢观看</a:t>
            </a:r>
            <a:endParaRPr lang="zh-CN" altLang="en-US" sz="4800" dirty="0">
              <a:solidFill>
                <a:schemeClr val="accent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6128" cy="30135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60" y="0"/>
            <a:ext cx="2529839" cy="28131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8481"/>
            <a:ext cx="2939049" cy="25095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0" y="4052522"/>
            <a:ext cx="2641599" cy="2805524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4084320" y="3663902"/>
            <a:ext cx="4312920" cy="7772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rgbClr val="43464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模板网</a:t>
            </a:r>
            <a:endParaRPr lang="zh-CN" altLang="en-US" dirty="0">
              <a:solidFill>
                <a:srgbClr val="43464F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6592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9012" y="2572871"/>
            <a:ext cx="46637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51PPT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模板网  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www.51pptmoban.com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作品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仅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供学习交流之用。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82408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 7"/>
          <p:cNvGrpSpPr/>
          <p:nvPr/>
        </p:nvGrpSpPr>
        <p:grpSpPr>
          <a:xfrm>
            <a:off x="1721854" y="2920656"/>
            <a:ext cx="9174746" cy="1349660"/>
            <a:chOff x="3926142" y="885412"/>
            <a:chExt cx="9174746" cy="1349660"/>
          </a:xfrm>
        </p:grpSpPr>
        <p:sp>
          <p:nvSpPr>
            <p:cNvPr id="10" name="文本框 9"/>
            <p:cNvSpPr txBox="1"/>
            <p:nvPr/>
          </p:nvSpPr>
          <p:spPr>
            <a:xfrm>
              <a:off x="6021642" y="885412"/>
              <a:ext cx="45265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在这里输入标题</a:t>
              </a:r>
              <a:endParaRPr lang="zh-CN" altLang="en-US" sz="28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" name="淘宝店chenying0907 10"/>
            <p:cNvSpPr/>
            <p:nvPr/>
          </p:nvSpPr>
          <p:spPr>
            <a:xfrm>
              <a:off x="6212140" y="1554075"/>
              <a:ext cx="41455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26142" y="1896518"/>
              <a:ext cx="917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356228" y="1579536"/>
            <a:ext cx="9601198" cy="4028783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80327" y="1104641"/>
            <a:ext cx="4953000" cy="949790"/>
          </a:xfrm>
          <a:prstGeom prst="rect">
            <a:avLst/>
          </a:prstGeom>
          <a:solidFill>
            <a:srgbClr val="43464F"/>
          </a:solidFill>
          <a:ln w="53975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8794" y="638200"/>
            <a:ext cx="45265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8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34" y="1579536"/>
            <a:ext cx="2412086" cy="26822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228" y="1615529"/>
            <a:ext cx="2385087" cy="2646248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9"/>
          <a:stretch/>
        </p:blipFill>
        <p:spPr>
          <a:xfrm>
            <a:off x="3445668" y="977900"/>
            <a:ext cx="5300663" cy="5880100"/>
          </a:xfrm>
          <a:prstGeom prst="rect">
            <a:avLst/>
          </a:prstGeom>
        </p:spPr>
      </p:pic>
      <p:grpSp>
        <p:nvGrpSpPr>
          <p:cNvPr id="16" name="淘宝店chenying0907 15"/>
          <p:cNvGrpSpPr/>
          <p:nvPr/>
        </p:nvGrpSpPr>
        <p:grpSpPr>
          <a:xfrm>
            <a:off x="4696048" y="2719820"/>
            <a:ext cx="2885844" cy="2352594"/>
            <a:chOff x="4696048" y="2688487"/>
            <a:chExt cx="2885844" cy="2352594"/>
          </a:xfrm>
        </p:grpSpPr>
        <p:grpSp>
          <p:nvGrpSpPr>
            <p:cNvPr id="20" name="淘宝店chenying0907 19"/>
            <p:cNvGrpSpPr/>
            <p:nvPr/>
          </p:nvGrpSpPr>
          <p:grpSpPr>
            <a:xfrm>
              <a:off x="4696048" y="2688487"/>
              <a:ext cx="2885844" cy="2352594"/>
              <a:chOff x="4593874" y="2339963"/>
              <a:chExt cx="2885844" cy="2352594"/>
            </a:xfrm>
          </p:grpSpPr>
          <p:grpSp>
            <p:nvGrpSpPr>
              <p:cNvPr id="25" name="Group 4"/>
              <p:cNvGrpSpPr>
                <a:grpSpLocks noChangeAspect="1"/>
              </p:cNvGrpSpPr>
              <p:nvPr/>
            </p:nvGrpSpPr>
            <p:grpSpPr bwMode="auto">
              <a:xfrm>
                <a:off x="4593874" y="2339963"/>
                <a:ext cx="2885844" cy="2352594"/>
                <a:chOff x="448" y="-601"/>
                <a:chExt cx="6781" cy="5528"/>
              </a:xfrm>
            </p:grpSpPr>
            <p:sp>
              <p:nvSpPr>
                <p:cNvPr id="29" name="Freeform 5"/>
                <p:cNvSpPr/>
                <p:nvPr/>
              </p:nvSpPr>
              <p:spPr bwMode="auto">
                <a:xfrm>
                  <a:off x="448" y="-601"/>
                  <a:ext cx="6781" cy="5528"/>
                </a:xfrm>
                <a:custGeom>
                  <a:avLst/>
                  <a:gdLst>
                    <a:gd name="T0" fmla="*/ 506 w 2765"/>
                    <a:gd name="T1" fmla="*/ 1887 h 2253"/>
                    <a:gd name="T2" fmla="*/ 1373 w 2765"/>
                    <a:gd name="T3" fmla="*/ 2253 h 2253"/>
                    <a:gd name="T4" fmla="*/ 2240 w 2765"/>
                    <a:gd name="T5" fmla="*/ 1887 h 2253"/>
                    <a:gd name="T6" fmla="*/ 2240 w 2765"/>
                    <a:gd name="T7" fmla="*/ 1887 h 2253"/>
                    <a:gd name="T8" fmla="*/ 2418 w 2765"/>
                    <a:gd name="T9" fmla="*/ 1861 h 2253"/>
                    <a:gd name="T10" fmla="*/ 2665 w 2765"/>
                    <a:gd name="T11" fmla="*/ 1507 h 2253"/>
                    <a:gd name="T12" fmla="*/ 2649 w 2765"/>
                    <a:gd name="T13" fmla="*/ 1201 h 2253"/>
                    <a:gd name="T14" fmla="*/ 2765 w 2765"/>
                    <a:gd name="T15" fmla="*/ 1101 h 2253"/>
                    <a:gd name="T16" fmla="*/ 2649 w 2765"/>
                    <a:gd name="T17" fmla="*/ 1001 h 2253"/>
                    <a:gd name="T18" fmla="*/ 2665 w 2765"/>
                    <a:gd name="T19" fmla="*/ 695 h 2253"/>
                    <a:gd name="T20" fmla="*/ 2418 w 2765"/>
                    <a:gd name="T21" fmla="*/ 341 h 2253"/>
                    <a:gd name="T22" fmla="*/ 2195 w 2765"/>
                    <a:gd name="T23" fmla="*/ 316 h 2253"/>
                    <a:gd name="T24" fmla="*/ 2194 w 2765"/>
                    <a:gd name="T25" fmla="*/ 316 h 2253"/>
                    <a:gd name="T26" fmla="*/ 1373 w 2765"/>
                    <a:gd name="T27" fmla="*/ 0 h 2253"/>
                    <a:gd name="T28" fmla="*/ 553 w 2765"/>
                    <a:gd name="T29" fmla="*/ 315 h 2253"/>
                    <a:gd name="T30" fmla="*/ 552 w 2765"/>
                    <a:gd name="T31" fmla="*/ 315 h 2253"/>
                    <a:gd name="T32" fmla="*/ 348 w 2765"/>
                    <a:gd name="T33" fmla="*/ 341 h 2253"/>
                    <a:gd name="T34" fmla="*/ 101 w 2765"/>
                    <a:gd name="T35" fmla="*/ 695 h 2253"/>
                    <a:gd name="T36" fmla="*/ 117 w 2765"/>
                    <a:gd name="T37" fmla="*/ 1001 h 2253"/>
                    <a:gd name="T38" fmla="*/ 0 w 2765"/>
                    <a:gd name="T39" fmla="*/ 1101 h 2253"/>
                    <a:gd name="T40" fmla="*/ 117 w 2765"/>
                    <a:gd name="T41" fmla="*/ 1201 h 2253"/>
                    <a:gd name="T42" fmla="*/ 101 w 2765"/>
                    <a:gd name="T43" fmla="*/ 1507 h 2253"/>
                    <a:gd name="T44" fmla="*/ 348 w 2765"/>
                    <a:gd name="T45" fmla="*/ 1861 h 2253"/>
                    <a:gd name="T46" fmla="*/ 506 w 2765"/>
                    <a:gd name="T47" fmla="*/ 1886 h 2253"/>
                    <a:gd name="T48" fmla="*/ 506 w 2765"/>
                    <a:gd name="T49" fmla="*/ 1887 h 2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623E2A">
                    <a:alpha val="38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6"/>
                <p:cNvSpPr/>
                <p:nvPr/>
              </p:nvSpPr>
              <p:spPr bwMode="auto">
                <a:xfrm>
                  <a:off x="728" y="-441"/>
                  <a:ext cx="6224" cy="5205"/>
                </a:xfrm>
                <a:custGeom>
                  <a:avLst/>
                  <a:gdLst>
                    <a:gd name="T0" fmla="*/ 505 w 2632"/>
                    <a:gd name="T1" fmla="*/ 308 h 2200"/>
                    <a:gd name="T2" fmla="*/ 498 w 2632"/>
                    <a:gd name="T3" fmla="*/ 315 h 2200"/>
                    <a:gd name="T4" fmla="*/ 486 w 2632"/>
                    <a:gd name="T5" fmla="*/ 316 h 2200"/>
                    <a:gd name="T6" fmla="*/ 484 w 2632"/>
                    <a:gd name="T7" fmla="*/ 316 h 2200"/>
                    <a:gd name="T8" fmla="*/ 289 w 2632"/>
                    <a:gd name="T9" fmla="*/ 340 h 2200"/>
                    <a:gd name="T10" fmla="*/ 61 w 2632"/>
                    <a:gd name="T11" fmla="*/ 663 h 2200"/>
                    <a:gd name="T12" fmla="*/ 61 w 2632"/>
                    <a:gd name="T13" fmla="*/ 669 h 2200"/>
                    <a:gd name="T14" fmla="*/ 78 w 2632"/>
                    <a:gd name="T15" fmla="*/ 803 h 2200"/>
                    <a:gd name="T16" fmla="*/ 91 w 2632"/>
                    <a:gd name="T17" fmla="*/ 904 h 2200"/>
                    <a:gd name="T18" fmla="*/ 74 w 2632"/>
                    <a:gd name="T19" fmla="*/ 986 h 2200"/>
                    <a:gd name="T20" fmla="*/ 0 w 2632"/>
                    <a:gd name="T21" fmla="*/ 1075 h 2200"/>
                    <a:gd name="T22" fmla="*/ 74 w 2632"/>
                    <a:gd name="T23" fmla="*/ 1164 h 2200"/>
                    <a:gd name="T24" fmla="*/ 91 w 2632"/>
                    <a:gd name="T25" fmla="*/ 1246 h 2200"/>
                    <a:gd name="T26" fmla="*/ 78 w 2632"/>
                    <a:gd name="T27" fmla="*/ 1348 h 2200"/>
                    <a:gd name="T28" fmla="*/ 61 w 2632"/>
                    <a:gd name="T29" fmla="*/ 1482 h 2200"/>
                    <a:gd name="T30" fmla="*/ 61 w 2632"/>
                    <a:gd name="T31" fmla="*/ 1488 h 2200"/>
                    <a:gd name="T32" fmla="*/ 289 w 2632"/>
                    <a:gd name="T33" fmla="*/ 1810 h 2200"/>
                    <a:gd name="T34" fmla="*/ 440 w 2632"/>
                    <a:gd name="T35" fmla="*/ 1834 h 2200"/>
                    <a:gd name="T36" fmla="*/ 451 w 2632"/>
                    <a:gd name="T37" fmla="*/ 1834 h 2200"/>
                    <a:gd name="T38" fmla="*/ 459 w 2632"/>
                    <a:gd name="T39" fmla="*/ 1843 h 2200"/>
                    <a:gd name="T40" fmla="*/ 1306 w 2632"/>
                    <a:gd name="T41" fmla="*/ 2200 h 2200"/>
                    <a:gd name="T42" fmla="*/ 2153 w 2632"/>
                    <a:gd name="T43" fmla="*/ 1844 h 2200"/>
                    <a:gd name="T44" fmla="*/ 2161 w 2632"/>
                    <a:gd name="T45" fmla="*/ 1835 h 2200"/>
                    <a:gd name="T46" fmla="*/ 2173 w 2632"/>
                    <a:gd name="T47" fmla="*/ 1835 h 2200"/>
                    <a:gd name="T48" fmla="*/ 2343 w 2632"/>
                    <a:gd name="T49" fmla="*/ 1810 h 2200"/>
                    <a:gd name="T50" fmla="*/ 2571 w 2632"/>
                    <a:gd name="T51" fmla="*/ 1488 h 2200"/>
                    <a:gd name="T52" fmla="*/ 2571 w 2632"/>
                    <a:gd name="T53" fmla="*/ 1482 h 2200"/>
                    <a:gd name="T54" fmla="*/ 2554 w 2632"/>
                    <a:gd name="T55" fmla="*/ 1348 h 2200"/>
                    <a:gd name="T56" fmla="*/ 2541 w 2632"/>
                    <a:gd name="T57" fmla="*/ 1246 h 2200"/>
                    <a:gd name="T58" fmla="*/ 2557 w 2632"/>
                    <a:gd name="T59" fmla="*/ 1164 h 2200"/>
                    <a:gd name="T60" fmla="*/ 2632 w 2632"/>
                    <a:gd name="T61" fmla="*/ 1075 h 2200"/>
                    <a:gd name="T62" fmla="*/ 2557 w 2632"/>
                    <a:gd name="T63" fmla="*/ 986 h 2200"/>
                    <a:gd name="T64" fmla="*/ 2541 w 2632"/>
                    <a:gd name="T65" fmla="*/ 904 h 2200"/>
                    <a:gd name="T66" fmla="*/ 2554 w 2632"/>
                    <a:gd name="T67" fmla="*/ 803 h 2200"/>
                    <a:gd name="T68" fmla="*/ 2571 w 2632"/>
                    <a:gd name="T69" fmla="*/ 669 h 2200"/>
                    <a:gd name="T70" fmla="*/ 2571 w 2632"/>
                    <a:gd name="T71" fmla="*/ 663 h 2200"/>
                    <a:gd name="T72" fmla="*/ 2343 w 2632"/>
                    <a:gd name="T73" fmla="*/ 340 h 2200"/>
                    <a:gd name="T74" fmla="*/ 2129 w 2632"/>
                    <a:gd name="T75" fmla="*/ 317 h 2200"/>
                    <a:gd name="T76" fmla="*/ 2117 w 2632"/>
                    <a:gd name="T77" fmla="*/ 317 h 2200"/>
                    <a:gd name="T78" fmla="*/ 2109 w 2632"/>
                    <a:gd name="T79" fmla="*/ 309 h 2200"/>
                    <a:gd name="T80" fmla="*/ 1306 w 2632"/>
                    <a:gd name="T81" fmla="*/ 0 h 2200"/>
                    <a:gd name="T82" fmla="*/ 505 w 2632"/>
                    <a:gd name="T83" fmla="*/ 308 h 2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7"/>
                <p:cNvSpPr/>
                <p:nvPr/>
              </p:nvSpPr>
              <p:spPr bwMode="auto">
                <a:xfrm>
                  <a:off x="783" y="-408"/>
                  <a:ext cx="6114" cy="5141"/>
                </a:xfrm>
                <a:custGeom>
                  <a:avLst/>
                  <a:gdLst>
                    <a:gd name="T0" fmla="*/ 491 w 2586"/>
                    <a:gd name="T1" fmla="*/ 304 h 2173"/>
                    <a:gd name="T2" fmla="*/ 481 w 2586"/>
                    <a:gd name="T3" fmla="*/ 314 h 2173"/>
                    <a:gd name="T4" fmla="*/ 463 w 2586"/>
                    <a:gd name="T5" fmla="*/ 315 h 2173"/>
                    <a:gd name="T6" fmla="*/ 461 w 2586"/>
                    <a:gd name="T7" fmla="*/ 315 h 2173"/>
                    <a:gd name="T8" fmla="*/ 270 w 2586"/>
                    <a:gd name="T9" fmla="*/ 339 h 2173"/>
                    <a:gd name="T10" fmla="*/ 51 w 2586"/>
                    <a:gd name="T11" fmla="*/ 649 h 2173"/>
                    <a:gd name="T12" fmla="*/ 51 w 2586"/>
                    <a:gd name="T13" fmla="*/ 654 h 2173"/>
                    <a:gd name="T14" fmla="*/ 68 w 2586"/>
                    <a:gd name="T15" fmla="*/ 786 h 2173"/>
                    <a:gd name="T16" fmla="*/ 81 w 2586"/>
                    <a:gd name="T17" fmla="*/ 890 h 2173"/>
                    <a:gd name="T18" fmla="*/ 64 w 2586"/>
                    <a:gd name="T19" fmla="*/ 977 h 2173"/>
                    <a:gd name="T20" fmla="*/ 0 w 2586"/>
                    <a:gd name="T21" fmla="*/ 1061 h 2173"/>
                    <a:gd name="T22" fmla="*/ 64 w 2586"/>
                    <a:gd name="T23" fmla="*/ 1145 h 2173"/>
                    <a:gd name="T24" fmla="*/ 81 w 2586"/>
                    <a:gd name="T25" fmla="*/ 1232 h 2173"/>
                    <a:gd name="T26" fmla="*/ 68 w 2586"/>
                    <a:gd name="T27" fmla="*/ 1336 h 2173"/>
                    <a:gd name="T28" fmla="*/ 51 w 2586"/>
                    <a:gd name="T29" fmla="*/ 1468 h 2173"/>
                    <a:gd name="T30" fmla="*/ 51 w 2586"/>
                    <a:gd name="T31" fmla="*/ 1474 h 2173"/>
                    <a:gd name="T32" fmla="*/ 270 w 2586"/>
                    <a:gd name="T33" fmla="*/ 1783 h 2173"/>
                    <a:gd name="T34" fmla="*/ 417 w 2586"/>
                    <a:gd name="T35" fmla="*/ 1806 h 2173"/>
                    <a:gd name="T36" fmla="*/ 434 w 2586"/>
                    <a:gd name="T37" fmla="*/ 1807 h 2173"/>
                    <a:gd name="T38" fmla="*/ 446 w 2586"/>
                    <a:gd name="T39" fmla="*/ 1820 h 2173"/>
                    <a:gd name="T40" fmla="*/ 1283 w 2586"/>
                    <a:gd name="T41" fmla="*/ 2173 h 2173"/>
                    <a:gd name="T42" fmla="*/ 2120 w 2586"/>
                    <a:gd name="T43" fmla="*/ 1821 h 2173"/>
                    <a:gd name="T44" fmla="*/ 2132 w 2586"/>
                    <a:gd name="T45" fmla="*/ 1807 h 2173"/>
                    <a:gd name="T46" fmla="*/ 2150 w 2586"/>
                    <a:gd name="T47" fmla="*/ 1807 h 2173"/>
                    <a:gd name="T48" fmla="*/ 2316 w 2586"/>
                    <a:gd name="T49" fmla="*/ 1783 h 2173"/>
                    <a:gd name="T50" fmla="*/ 2535 w 2586"/>
                    <a:gd name="T51" fmla="*/ 1474 h 2173"/>
                    <a:gd name="T52" fmla="*/ 2535 w 2586"/>
                    <a:gd name="T53" fmla="*/ 1468 h 2173"/>
                    <a:gd name="T54" fmla="*/ 2518 w 2586"/>
                    <a:gd name="T55" fmla="*/ 1336 h 2173"/>
                    <a:gd name="T56" fmla="*/ 2505 w 2586"/>
                    <a:gd name="T57" fmla="*/ 1232 h 2173"/>
                    <a:gd name="T58" fmla="*/ 2522 w 2586"/>
                    <a:gd name="T59" fmla="*/ 1145 h 2173"/>
                    <a:gd name="T60" fmla="*/ 2586 w 2586"/>
                    <a:gd name="T61" fmla="*/ 1061 h 2173"/>
                    <a:gd name="T62" fmla="*/ 2522 w 2586"/>
                    <a:gd name="T63" fmla="*/ 977 h 2173"/>
                    <a:gd name="T64" fmla="*/ 2505 w 2586"/>
                    <a:gd name="T65" fmla="*/ 890 h 2173"/>
                    <a:gd name="T66" fmla="*/ 2518 w 2586"/>
                    <a:gd name="T67" fmla="*/ 786 h 2173"/>
                    <a:gd name="T68" fmla="*/ 2535 w 2586"/>
                    <a:gd name="T69" fmla="*/ 654 h 2173"/>
                    <a:gd name="T70" fmla="*/ 2535 w 2586"/>
                    <a:gd name="T71" fmla="*/ 649 h 2173"/>
                    <a:gd name="T72" fmla="*/ 2316 w 2586"/>
                    <a:gd name="T73" fmla="*/ 339 h 2173"/>
                    <a:gd name="T74" fmla="*/ 2107 w 2586"/>
                    <a:gd name="T75" fmla="*/ 316 h 2173"/>
                    <a:gd name="T76" fmla="*/ 2089 w 2586"/>
                    <a:gd name="T77" fmla="*/ 317 h 2173"/>
                    <a:gd name="T78" fmla="*/ 2076 w 2586"/>
                    <a:gd name="T79" fmla="*/ 305 h 2173"/>
                    <a:gd name="T80" fmla="*/ 1283 w 2586"/>
                    <a:gd name="T81" fmla="*/ 0 h 2173"/>
                    <a:gd name="T82" fmla="*/ 491 w 2586"/>
                    <a:gd name="T83" fmla="*/ 304 h 2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淘宝店chenying0907 25"/>
              <p:cNvGrpSpPr/>
              <p:nvPr/>
            </p:nvGrpSpPr>
            <p:grpSpPr>
              <a:xfrm>
                <a:off x="4918753" y="2990361"/>
                <a:ext cx="2236512" cy="1242460"/>
                <a:chOff x="5051878" y="2990361"/>
                <a:chExt cx="2236512" cy="1242460"/>
              </a:xfrm>
            </p:grpSpPr>
            <p:sp>
              <p:nvSpPr>
                <p:cNvPr id="27" name="淘宝店chenying0907 26"/>
                <p:cNvSpPr/>
                <p:nvPr/>
              </p:nvSpPr>
              <p:spPr>
                <a:xfrm>
                  <a:off x="5051878" y="3586490"/>
                  <a:ext cx="2236512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0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ahoma" panose="020B0604030504040204" pitchFamily="34" charset="0"/>
                    </a:rPr>
                    <a:t>点击输入简要文本内容，文字内容需概况精炼的说明该分项内容</a:t>
                  </a:r>
                  <a:r>
                    <a:rPr lang="en-US" altLang="zh-CN" sz="1200" kern="0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ahoma" panose="020B0604030504040204" pitchFamily="34" charset="0"/>
                    </a:rPr>
                    <a:t>……</a:t>
                  </a:r>
                  <a:endParaRPr lang="zh-CN" altLang="en-US" sz="1200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051879" y="2990361"/>
                  <a:ext cx="2236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在这里输入关键字</a:t>
                  </a:r>
                </a:p>
              </p:txBody>
            </p:sp>
          </p:grpSp>
        </p:grpSp>
        <p:cxnSp>
          <p:nvCxnSpPr>
            <p:cNvPr id="24" name="直接连接符 23"/>
            <p:cNvCxnSpPr/>
            <p:nvPr/>
          </p:nvCxnSpPr>
          <p:spPr>
            <a:xfrm>
              <a:off x="5087297" y="3854803"/>
              <a:ext cx="210377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淘宝店chenying0907 36"/>
          <p:cNvGrpSpPr/>
          <p:nvPr/>
        </p:nvGrpSpPr>
        <p:grpSpPr>
          <a:xfrm>
            <a:off x="1119450" y="1930239"/>
            <a:ext cx="2920000" cy="1450397"/>
            <a:chOff x="1467359" y="2066547"/>
            <a:chExt cx="2920000" cy="1450397"/>
          </a:xfrm>
        </p:grpSpPr>
        <p:sp>
          <p:nvSpPr>
            <p:cNvPr id="42" name="椭圆 41"/>
            <p:cNvSpPr/>
            <p:nvPr/>
          </p:nvSpPr>
          <p:spPr>
            <a:xfrm>
              <a:off x="1478864" y="2203733"/>
              <a:ext cx="833623" cy="833624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67359" y="2066547"/>
              <a:ext cx="80342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alpha val="57000"/>
                    </a:schemeClr>
                  </a:solidFill>
                  <a:latin typeface="Vivaldi" panose="03020602050506090804" pitchFamily="66" charset="0"/>
                </a:defRPr>
              </a:lvl1pPr>
            </a:lstStyle>
            <a:p>
              <a:r>
                <a:rPr lang="en-US" altLang="zh-CN" sz="6600" dirty="0">
                  <a:solidFill>
                    <a:srgbClr val="43464F"/>
                  </a:solidFill>
                </a:rPr>
                <a:t>A</a:t>
              </a:r>
              <a:endParaRPr lang="zh-CN" altLang="en-US" sz="6600" dirty="0">
                <a:solidFill>
                  <a:srgbClr val="43464F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429764" y="22160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41" name="淘宝店chenying0907 40"/>
            <p:cNvSpPr/>
            <p:nvPr/>
          </p:nvSpPr>
          <p:spPr>
            <a:xfrm>
              <a:off x="2452703" y="2562837"/>
              <a:ext cx="193465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44" name="淘宝店chenying0907 43"/>
          <p:cNvGrpSpPr/>
          <p:nvPr/>
        </p:nvGrpSpPr>
        <p:grpSpPr>
          <a:xfrm>
            <a:off x="8393394" y="1958885"/>
            <a:ext cx="2693177" cy="1421751"/>
            <a:chOff x="7986792" y="2095193"/>
            <a:chExt cx="2693177" cy="1421751"/>
          </a:xfrm>
        </p:grpSpPr>
        <p:sp>
          <p:nvSpPr>
            <p:cNvPr id="49" name="椭圆 48"/>
            <p:cNvSpPr/>
            <p:nvPr/>
          </p:nvSpPr>
          <p:spPr>
            <a:xfrm>
              <a:off x="9846346" y="2203733"/>
              <a:ext cx="833623" cy="833624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855819" y="2095193"/>
              <a:ext cx="69442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alpha val="57000"/>
                    </a:schemeClr>
                  </a:solidFill>
                  <a:latin typeface="Vivaldi" panose="03020602050506090804" pitchFamily="66" charset="0"/>
                </a:defRPr>
              </a:lvl1pPr>
            </a:lstStyle>
            <a:p>
              <a:r>
                <a:rPr lang="en-US" altLang="zh-CN" sz="6600" dirty="0">
                  <a:solidFill>
                    <a:srgbClr val="43464F"/>
                  </a:solidFill>
                </a:rPr>
                <a:t>C</a:t>
              </a:r>
              <a:endParaRPr lang="zh-CN" altLang="en-US" sz="6600" dirty="0">
                <a:solidFill>
                  <a:srgbClr val="43464F"/>
                </a:solidFill>
              </a:endParaRPr>
            </a:p>
          </p:txBody>
        </p:sp>
        <p:sp>
          <p:nvSpPr>
            <p:cNvPr id="47" name="淘宝店chenying0907 46"/>
            <p:cNvSpPr/>
            <p:nvPr/>
          </p:nvSpPr>
          <p:spPr>
            <a:xfrm>
              <a:off x="7986792" y="2562837"/>
              <a:ext cx="16905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latinLnBrk="1"/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40790" y="22160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grpSp>
        <p:nvGrpSpPr>
          <p:cNvPr id="51" name="淘宝店chenying0907 50"/>
          <p:cNvGrpSpPr/>
          <p:nvPr/>
        </p:nvGrpSpPr>
        <p:grpSpPr>
          <a:xfrm>
            <a:off x="1150493" y="4164678"/>
            <a:ext cx="2664431" cy="1430967"/>
            <a:chOff x="1494850" y="4300986"/>
            <a:chExt cx="2664431" cy="1430967"/>
          </a:xfrm>
        </p:grpSpPr>
        <p:sp>
          <p:nvSpPr>
            <p:cNvPr id="56" name="椭圆 55"/>
            <p:cNvSpPr/>
            <p:nvPr/>
          </p:nvSpPr>
          <p:spPr>
            <a:xfrm>
              <a:off x="1494850" y="4379475"/>
              <a:ext cx="833623" cy="833624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51707" y="4300986"/>
              <a:ext cx="71846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alpha val="57000"/>
                    </a:schemeClr>
                  </a:solidFill>
                  <a:latin typeface="Vivaldi" panose="03020602050506090804" pitchFamily="66" charset="0"/>
                </a:defRPr>
              </a:lvl1pPr>
            </a:lstStyle>
            <a:p>
              <a:r>
                <a:rPr lang="en-US" altLang="zh-CN" sz="6600" dirty="0" smtClean="0">
                  <a:solidFill>
                    <a:srgbClr val="43464F"/>
                  </a:solidFill>
                </a:rPr>
                <a:t>B</a:t>
              </a:r>
              <a:endParaRPr lang="zh-CN" altLang="en-US" sz="6600" dirty="0">
                <a:solidFill>
                  <a:srgbClr val="43464F"/>
                </a:solidFill>
              </a:endParaRPr>
            </a:p>
          </p:txBody>
        </p:sp>
        <p:sp>
          <p:nvSpPr>
            <p:cNvPr id="54" name="淘宝店chenying0907 53"/>
            <p:cNvSpPr/>
            <p:nvPr/>
          </p:nvSpPr>
          <p:spPr>
            <a:xfrm>
              <a:off x="2491490" y="4777846"/>
              <a:ext cx="166779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429764" y="44085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</p:grpSp>
      <p:grpSp>
        <p:nvGrpSpPr>
          <p:cNvPr id="58" name="淘宝店chenying0907 57"/>
          <p:cNvGrpSpPr/>
          <p:nvPr/>
        </p:nvGrpSpPr>
        <p:grpSpPr>
          <a:xfrm>
            <a:off x="7968344" y="4163209"/>
            <a:ext cx="3048170" cy="1432436"/>
            <a:chOff x="7663544" y="4299517"/>
            <a:chExt cx="3048170" cy="1432436"/>
          </a:xfrm>
        </p:grpSpPr>
        <p:sp>
          <p:nvSpPr>
            <p:cNvPr id="63" name="椭圆 62"/>
            <p:cNvSpPr/>
            <p:nvPr/>
          </p:nvSpPr>
          <p:spPr>
            <a:xfrm>
              <a:off x="9846346" y="4379475"/>
              <a:ext cx="833623" cy="833624"/>
            </a:xfrm>
            <a:prstGeom prst="ellipse">
              <a:avLst/>
            </a:prstGeom>
            <a:solidFill>
              <a:srgbClr val="DDCCA4"/>
            </a:solidFill>
            <a:ln w="76200">
              <a:solidFill>
                <a:srgbClr val="B8A78D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916303" y="4299517"/>
              <a:ext cx="79541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alpha val="57000"/>
                    </a:schemeClr>
                  </a:solidFill>
                  <a:latin typeface="Vivaldi" panose="03020602050506090804" pitchFamily="66" charset="0"/>
                </a:defRPr>
              </a:lvl1pPr>
            </a:lstStyle>
            <a:p>
              <a:r>
                <a:rPr lang="en-US" altLang="zh-CN" sz="6600" dirty="0" smtClean="0">
                  <a:solidFill>
                    <a:srgbClr val="43464F"/>
                  </a:solidFill>
                </a:rPr>
                <a:t>D</a:t>
              </a:r>
              <a:endParaRPr lang="zh-CN" altLang="en-US" sz="6600" dirty="0">
                <a:solidFill>
                  <a:srgbClr val="43464F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498284" y="44085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62" name="淘宝店chenying0907 61"/>
            <p:cNvSpPr/>
            <p:nvPr/>
          </p:nvSpPr>
          <p:spPr>
            <a:xfrm>
              <a:off x="7663544" y="4777846"/>
              <a:ext cx="19212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latinLnBrk="1"/>
              <a:r>
                <a:rPr lang="zh-CN" altLang="en-US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solidFill>
                    <a:srgbClr val="DDCCA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rPr>
                <a:t>……</a:t>
              </a:r>
              <a:endParaRPr lang="zh-CN" altLang="en-US" sz="1400" kern="0" dirty="0">
                <a:solidFill>
                  <a:srgbClr val="DDCCA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65" y="102090"/>
            <a:ext cx="5300663" cy="6858000"/>
          </a:xfrm>
          <a:prstGeom prst="rect">
            <a:avLst/>
          </a:prstGeom>
        </p:spPr>
      </p:pic>
      <p:graphicFrame>
        <p:nvGraphicFramePr>
          <p:cNvPr id="6" name="图表 5"/>
          <p:cNvGraphicFramePr/>
          <p:nvPr/>
        </p:nvGraphicFramePr>
        <p:xfrm>
          <a:off x="323511" y="798806"/>
          <a:ext cx="7555686" cy="524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" name="Group 8"/>
          <p:cNvGrpSpPr>
            <a:grpSpLocks noChangeAspect="1"/>
          </p:cNvGrpSpPr>
          <p:nvPr/>
        </p:nvGrpSpPr>
        <p:grpSpPr bwMode="auto">
          <a:xfrm>
            <a:off x="800709" y="5005108"/>
            <a:ext cx="5639027" cy="289109"/>
            <a:chOff x="2620" y="2052"/>
            <a:chExt cx="4018" cy="206"/>
          </a:xfrm>
          <a:solidFill>
            <a:schemeClr val="accent1"/>
          </a:solidFill>
        </p:grpSpPr>
        <p:sp>
          <p:nvSpPr>
            <p:cNvPr id="8" name="Freeform 9"/>
            <p:cNvSpPr/>
            <p:nvPr/>
          </p:nvSpPr>
          <p:spPr bwMode="auto">
            <a:xfrm>
              <a:off x="2620" y="2052"/>
              <a:ext cx="169" cy="204"/>
            </a:xfrm>
            <a:custGeom>
              <a:avLst/>
              <a:gdLst>
                <a:gd name="T0" fmla="*/ 0 w 71"/>
                <a:gd name="T1" fmla="*/ 43 h 83"/>
                <a:gd name="T2" fmla="*/ 29 w 71"/>
                <a:gd name="T3" fmla="*/ 36 h 83"/>
                <a:gd name="T4" fmla="*/ 38 w 71"/>
                <a:gd name="T5" fmla="*/ 39 h 83"/>
                <a:gd name="T6" fmla="*/ 34 w 71"/>
                <a:gd name="T7" fmla="*/ 17 h 83"/>
                <a:gd name="T8" fmla="*/ 63 w 71"/>
                <a:gd name="T9" fmla="*/ 8 h 83"/>
                <a:gd name="T10" fmla="*/ 66 w 71"/>
                <a:gd name="T11" fmla="*/ 26 h 83"/>
                <a:gd name="T12" fmla="*/ 63 w 71"/>
                <a:gd name="T13" fmla="*/ 31 h 83"/>
                <a:gd name="T14" fmla="*/ 53 w 71"/>
                <a:gd name="T15" fmla="*/ 32 h 83"/>
                <a:gd name="T16" fmla="*/ 51 w 71"/>
                <a:gd name="T17" fmla="*/ 23 h 83"/>
                <a:gd name="T18" fmla="*/ 61 w 71"/>
                <a:gd name="T19" fmla="*/ 21 h 83"/>
                <a:gd name="T20" fmla="*/ 64 w 71"/>
                <a:gd name="T21" fmla="*/ 23 h 83"/>
                <a:gd name="T22" fmla="*/ 56 w 71"/>
                <a:gd name="T23" fmla="*/ 8 h 83"/>
                <a:gd name="T24" fmla="*/ 36 w 71"/>
                <a:gd name="T25" fmla="*/ 21 h 83"/>
                <a:gd name="T26" fmla="*/ 49 w 71"/>
                <a:gd name="T27" fmla="*/ 41 h 83"/>
                <a:gd name="T28" fmla="*/ 55 w 71"/>
                <a:gd name="T29" fmla="*/ 42 h 83"/>
                <a:gd name="T30" fmla="*/ 55 w 71"/>
                <a:gd name="T31" fmla="*/ 44 h 83"/>
                <a:gd name="T32" fmla="*/ 48 w 71"/>
                <a:gd name="T33" fmla="*/ 46 h 83"/>
                <a:gd name="T34" fmla="*/ 36 w 71"/>
                <a:gd name="T35" fmla="*/ 65 h 83"/>
                <a:gd name="T36" fmla="*/ 53 w 71"/>
                <a:gd name="T37" fmla="*/ 80 h 83"/>
                <a:gd name="T38" fmla="*/ 64 w 71"/>
                <a:gd name="T39" fmla="*/ 64 h 83"/>
                <a:gd name="T40" fmla="*/ 61 w 71"/>
                <a:gd name="T41" fmla="*/ 66 h 83"/>
                <a:gd name="T42" fmla="*/ 51 w 71"/>
                <a:gd name="T43" fmla="*/ 64 h 83"/>
                <a:gd name="T44" fmla="*/ 53 w 71"/>
                <a:gd name="T45" fmla="*/ 55 h 83"/>
                <a:gd name="T46" fmla="*/ 63 w 71"/>
                <a:gd name="T47" fmla="*/ 56 h 83"/>
                <a:gd name="T48" fmla="*/ 67 w 71"/>
                <a:gd name="T49" fmla="*/ 74 h 83"/>
                <a:gd name="T50" fmla="*/ 51 w 71"/>
                <a:gd name="T51" fmla="*/ 83 h 83"/>
                <a:gd name="T52" fmla="*/ 35 w 71"/>
                <a:gd name="T53" fmla="*/ 72 h 83"/>
                <a:gd name="T54" fmla="*/ 39 w 71"/>
                <a:gd name="T55" fmla="*/ 48 h 83"/>
                <a:gd name="T56" fmla="*/ 28 w 71"/>
                <a:gd name="T57" fmla="*/ 52 h 83"/>
                <a:gd name="T58" fmla="*/ 4 w 71"/>
                <a:gd name="T59" fmla="*/ 47 h 83"/>
                <a:gd name="T60" fmla="*/ 0 w 71"/>
                <a:gd name="T61" fmla="*/ 44 h 83"/>
                <a:gd name="T62" fmla="*/ 0 w 71"/>
                <a:gd name="T63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2765" y="2143"/>
              <a:ext cx="3729" cy="32"/>
            </a:xfrm>
            <a:custGeom>
              <a:avLst/>
              <a:gdLst>
                <a:gd name="T0" fmla="*/ 25 w 910"/>
                <a:gd name="T1" fmla="*/ 0 h 13"/>
                <a:gd name="T2" fmla="*/ 114 w 910"/>
                <a:gd name="T3" fmla="*/ 4 h 13"/>
                <a:gd name="T4" fmla="*/ 147 w 910"/>
                <a:gd name="T5" fmla="*/ 5 h 13"/>
                <a:gd name="T6" fmla="*/ 744 w 910"/>
                <a:gd name="T7" fmla="*/ 5 h 13"/>
                <a:gd name="T8" fmla="*/ 862 w 910"/>
                <a:gd name="T9" fmla="*/ 1 h 13"/>
                <a:gd name="T10" fmla="*/ 902 w 910"/>
                <a:gd name="T11" fmla="*/ 0 h 13"/>
                <a:gd name="T12" fmla="*/ 910 w 910"/>
                <a:gd name="T13" fmla="*/ 7 h 13"/>
                <a:gd name="T14" fmla="*/ 902 w 910"/>
                <a:gd name="T15" fmla="*/ 13 h 13"/>
                <a:gd name="T16" fmla="*/ 812 w 910"/>
                <a:gd name="T17" fmla="*/ 10 h 13"/>
                <a:gd name="T18" fmla="*/ 699 w 910"/>
                <a:gd name="T19" fmla="*/ 8 h 13"/>
                <a:gd name="T20" fmla="*/ 334 w 910"/>
                <a:gd name="T21" fmla="*/ 8 h 13"/>
                <a:gd name="T22" fmla="*/ 50 w 910"/>
                <a:gd name="T23" fmla="*/ 12 h 13"/>
                <a:gd name="T24" fmla="*/ 9 w 910"/>
                <a:gd name="T25" fmla="*/ 13 h 13"/>
                <a:gd name="T26" fmla="*/ 1 w 910"/>
                <a:gd name="T27" fmla="*/ 6 h 13"/>
                <a:gd name="T28" fmla="*/ 8 w 910"/>
                <a:gd name="T29" fmla="*/ 0 h 13"/>
                <a:gd name="T30" fmla="*/ 25 w 910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6470" y="2059"/>
              <a:ext cx="168" cy="199"/>
            </a:xfrm>
            <a:custGeom>
              <a:avLst/>
              <a:gdLst>
                <a:gd name="T0" fmla="*/ 17 w 71"/>
                <a:gd name="T1" fmla="*/ 40 h 81"/>
                <a:gd name="T2" fmla="*/ 23 w 71"/>
                <a:gd name="T3" fmla="*/ 38 h 81"/>
                <a:gd name="T4" fmla="*/ 35 w 71"/>
                <a:gd name="T5" fmla="*/ 16 h 81"/>
                <a:gd name="T6" fmla="*/ 15 w 71"/>
                <a:gd name="T7" fmla="*/ 5 h 81"/>
                <a:gd name="T8" fmla="*/ 8 w 71"/>
                <a:gd name="T9" fmla="*/ 20 h 81"/>
                <a:gd name="T10" fmla="*/ 10 w 71"/>
                <a:gd name="T11" fmla="*/ 18 h 81"/>
                <a:gd name="T12" fmla="*/ 20 w 71"/>
                <a:gd name="T13" fmla="*/ 20 h 81"/>
                <a:gd name="T14" fmla="*/ 19 w 71"/>
                <a:gd name="T15" fmla="*/ 29 h 81"/>
                <a:gd name="T16" fmla="*/ 9 w 71"/>
                <a:gd name="T17" fmla="*/ 28 h 81"/>
                <a:gd name="T18" fmla="*/ 5 w 71"/>
                <a:gd name="T19" fmla="*/ 9 h 81"/>
                <a:gd name="T20" fmla="*/ 23 w 71"/>
                <a:gd name="T21" fmla="*/ 1 h 81"/>
                <a:gd name="T22" fmla="*/ 38 w 71"/>
                <a:gd name="T23" fmla="*/ 16 h 81"/>
                <a:gd name="T24" fmla="*/ 34 w 71"/>
                <a:gd name="T25" fmla="*/ 36 h 81"/>
                <a:gd name="T26" fmla="*/ 71 w 71"/>
                <a:gd name="T27" fmla="*/ 40 h 81"/>
                <a:gd name="T28" fmla="*/ 33 w 71"/>
                <a:gd name="T29" fmla="*/ 45 h 81"/>
                <a:gd name="T30" fmla="*/ 38 w 71"/>
                <a:gd name="T31" fmla="*/ 64 h 81"/>
                <a:gd name="T32" fmla="*/ 27 w 71"/>
                <a:gd name="T33" fmla="*/ 79 h 81"/>
                <a:gd name="T34" fmla="*/ 8 w 71"/>
                <a:gd name="T35" fmla="*/ 76 h 81"/>
                <a:gd name="T36" fmla="*/ 5 w 71"/>
                <a:gd name="T37" fmla="*/ 58 h 81"/>
                <a:gd name="T38" fmla="*/ 8 w 71"/>
                <a:gd name="T39" fmla="*/ 54 h 81"/>
                <a:gd name="T40" fmla="*/ 18 w 71"/>
                <a:gd name="T41" fmla="*/ 52 h 81"/>
                <a:gd name="T42" fmla="*/ 20 w 71"/>
                <a:gd name="T43" fmla="*/ 62 h 81"/>
                <a:gd name="T44" fmla="*/ 9 w 71"/>
                <a:gd name="T45" fmla="*/ 62 h 81"/>
                <a:gd name="T46" fmla="*/ 8 w 71"/>
                <a:gd name="T47" fmla="*/ 60 h 81"/>
                <a:gd name="T48" fmla="*/ 13 w 71"/>
                <a:gd name="T49" fmla="*/ 76 h 81"/>
                <a:gd name="T50" fmla="*/ 36 w 71"/>
                <a:gd name="T51" fmla="*/ 63 h 81"/>
                <a:gd name="T52" fmla="*/ 21 w 71"/>
                <a:gd name="T53" fmla="*/ 42 h 81"/>
                <a:gd name="T54" fmla="*/ 17 w 71"/>
                <a:gd name="T55" fmla="*/ 41 h 81"/>
                <a:gd name="T56" fmla="*/ 17 w 71"/>
                <a:gd name="T57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淘宝店chenying0907 10"/>
          <p:cNvGrpSpPr/>
          <p:nvPr/>
        </p:nvGrpSpPr>
        <p:grpSpPr>
          <a:xfrm>
            <a:off x="6800731" y="1822938"/>
            <a:ext cx="3934120" cy="3934118"/>
            <a:chOff x="7627524" y="2082018"/>
            <a:chExt cx="3934120" cy="3934118"/>
          </a:xfrm>
        </p:grpSpPr>
        <p:grpSp>
          <p:nvGrpSpPr>
            <p:cNvPr id="12" name="淘宝店chenying0907 11"/>
            <p:cNvGrpSpPr/>
            <p:nvPr/>
          </p:nvGrpSpPr>
          <p:grpSpPr>
            <a:xfrm>
              <a:off x="7627524" y="2082018"/>
              <a:ext cx="3934120" cy="3934118"/>
              <a:chOff x="7239168" y="1693663"/>
              <a:chExt cx="4710831" cy="471082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7442392" y="1896886"/>
                <a:ext cx="4304381" cy="4304381"/>
              </a:xfrm>
              <a:prstGeom prst="ellipse">
                <a:avLst/>
              </a:prstGeom>
              <a:solidFill>
                <a:srgbClr val="DDCCA4"/>
              </a:solidFill>
              <a:ln w="76200">
                <a:solidFill>
                  <a:srgbClr val="B8A78D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239168" y="1693663"/>
                <a:ext cx="4710831" cy="4710828"/>
              </a:xfrm>
              <a:prstGeom prst="ellipse">
                <a:avLst/>
              </a:prstGeom>
              <a:noFill/>
              <a:ln>
                <a:solidFill>
                  <a:srgbClr val="DDCC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淘宝店chenying0907 12"/>
            <p:cNvSpPr/>
            <p:nvPr/>
          </p:nvSpPr>
          <p:spPr>
            <a:xfrm>
              <a:off x="8015499" y="3716069"/>
              <a:ext cx="3193544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 algn="ctr" latinLnBrk="1">
                <a:lnSpc>
                  <a:spcPts val="1875"/>
                </a:lnSpc>
              </a:pPr>
              <a:r>
                <a:rPr lang="zh-CN" altLang="en-US" sz="140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200</a:t>
              </a:r>
              <a:r>
                <a:rPr lang="zh-CN" altLang="en-US" sz="140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字以内，据统计每页幻灯片的最好控制在</a:t>
              </a:r>
              <a:r>
                <a:rPr lang="en-US" altLang="zh-CN" sz="140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5</a:t>
              </a:r>
              <a:r>
                <a:rPr lang="zh-CN" altLang="en-US" sz="140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分钟之内。</a:t>
              </a:r>
              <a:endParaRPr lang="zh-CN" altLang="zh-CN" sz="1100" kern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65776" y="3162867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8365776" y="3604816"/>
              <a:ext cx="2492990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-15240" y="2916226"/>
            <a:ext cx="12207240" cy="1602316"/>
          </a:xfrm>
          <a:prstGeom prst="rect">
            <a:avLst/>
          </a:prstGeom>
          <a:solidFill>
            <a:srgbClr val="B8A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淘宝店chenying0907 19"/>
          <p:cNvGrpSpPr/>
          <p:nvPr/>
        </p:nvGrpSpPr>
        <p:grpSpPr>
          <a:xfrm>
            <a:off x="5582138" y="1836363"/>
            <a:ext cx="5254412" cy="2306773"/>
            <a:chOff x="8342389" y="-4411611"/>
            <a:chExt cx="9526257" cy="4747133"/>
          </a:xfrm>
        </p:grpSpPr>
        <p:sp>
          <p:nvSpPr>
            <p:cNvPr id="18" name="文本框 17"/>
            <p:cNvSpPr txBox="1"/>
            <p:nvPr/>
          </p:nvSpPr>
          <p:spPr>
            <a:xfrm>
              <a:off x="8342389" y="-3385020"/>
              <a:ext cx="7935927" cy="8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单击此处添加标题文本</a:t>
              </a:r>
              <a:endParaRPr lang="zh-CN" altLang="en-US" sz="2000" dirty="0">
                <a:solidFill>
                  <a:schemeClr val="accent1">
                    <a:alpha val="71000"/>
                  </a:schemeClr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8351153" y="-1408508"/>
              <a:ext cx="9517493" cy="1744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分钟之内。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42389" y="-4411611"/>
              <a:ext cx="4212710" cy="760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dirty="0">
                <a:solidFill>
                  <a:schemeClr val="accent1">
                    <a:alpha val="71000"/>
                  </a:schemeClr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534729" y="2264175"/>
            <a:ext cx="3284922" cy="3154590"/>
          </a:xfrm>
          <a:prstGeom prst="ellipse">
            <a:avLst/>
          </a:prstGeom>
          <a:solidFill>
            <a:srgbClr val="43464F"/>
          </a:solidFill>
          <a:ln>
            <a:solidFill>
              <a:srgbClr val="A8A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cxnSp>
        <p:nvCxnSpPr>
          <p:cNvPr id="26" name="直接连接符 25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96190" y="1851702"/>
            <a:ext cx="4002287" cy="35435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淘宝店chenying0907 14"/>
          <p:cNvSpPr/>
          <p:nvPr/>
        </p:nvSpPr>
        <p:spPr>
          <a:xfrm>
            <a:off x="5785455" y="2425833"/>
            <a:ext cx="48913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18442" y="1851702"/>
            <a:ext cx="3130205" cy="3627750"/>
            <a:chOff x="1238595" y="1134385"/>
            <a:chExt cx="3942160" cy="4568765"/>
          </a:xfrm>
        </p:grpSpPr>
        <p:grpSp>
          <p:nvGrpSpPr>
            <p:cNvPr id="2" name="淘宝店chenying0907 1"/>
            <p:cNvGrpSpPr/>
            <p:nvPr/>
          </p:nvGrpSpPr>
          <p:grpSpPr>
            <a:xfrm>
              <a:off x="1238595" y="1134385"/>
              <a:ext cx="3942160" cy="4568765"/>
              <a:chOff x="1238595" y="1134385"/>
              <a:chExt cx="3942160" cy="4568765"/>
            </a:xfrm>
          </p:grpSpPr>
          <p:grpSp>
            <p:nvGrpSpPr>
              <p:cNvPr id="14" name="淘宝店chenying0907 13"/>
              <p:cNvGrpSpPr/>
              <p:nvPr/>
            </p:nvGrpSpPr>
            <p:grpSpPr>
              <a:xfrm>
                <a:off x="1238595" y="1134385"/>
                <a:ext cx="3942160" cy="4568765"/>
                <a:chOff x="1575141" y="1542571"/>
                <a:chExt cx="3644211" cy="4223459"/>
              </a:xfrm>
            </p:grpSpPr>
            <p:sp>
              <p:nvSpPr>
                <p:cNvPr id="11" name="淘宝店chenying0907 10"/>
                <p:cNvSpPr/>
                <p:nvPr/>
              </p:nvSpPr>
              <p:spPr>
                <a:xfrm>
                  <a:off x="1575141" y="1542571"/>
                  <a:ext cx="3417773" cy="4151085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淘宝店chenying0907 8"/>
                <p:cNvSpPr/>
                <p:nvPr/>
              </p:nvSpPr>
              <p:spPr>
                <a:xfrm rot="21240491">
                  <a:off x="1825539" y="4852367"/>
                  <a:ext cx="3393813" cy="91366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 rot="21237339">
                <a:off x="1601052" y="5024302"/>
                <a:ext cx="24929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623E2A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单击此处添加标题文本</a:t>
                </a: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t="6429" r="31169"/>
            <a:stretch/>
          </p:blipFill>
          <p:spPr>
            <a:xfrm rot="21240735">
              <a:off x="1341022" y="1415110"/>
              <a:ext cx="3580627" cy="3442902"/>
            </a:xfrm>
            <a:prstGeom prst="rect">
              <a:avLst/>
            </a:prstGeom>
            <a:ln w="73025">
              <a:solidFill>
                <a:schemeClr val="bg1"/>
              </a:solidFill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1" b="-1"/>
          <a:stretch/>
        </p:blipFill>
        <p:spPr>
          <a:xfrm>
            <a:off x="197987" y="1256079"/>
            <a:ext cx="6913783" cy="4034574"/>
          </a:xfrm>
          <a:prstGeom prst="rect">
            <a:avLst/>
          </a:prstGeom>
        </p:spPr>
      </p:pic>
      <p:grpSp>
        <p:nvGrpSpPr>
          <p:cNvPr id="12" name="淘宝店chenying0907 11"/>
          <p:cNvGrpSpPr/>
          <p:nvPr/>
        </p:nvGrpSpPr>
        <p:grpSpPr>
          <a:xfrm>
            <a:off x="2596093" y="2774205"/>
            <a:ext cx="7565894" cy="2468203"/>
            <a:chOff x="-980242" y="-1133315"/>
            <a:chExt cx="8817618" cy="2876550"/>
          </a:xfrm>
        </p:grpSpPr>
        <p:sp>
          <p:nvSpPr>
            <p:cNvPr id="18" name="任意多边形 17"/>
            <p:cNvSpPr/>
            <p:nvPr/>
          </p:nvSpPr>
          <p:spPr>
            <a:xfrm>
              <a:off x="-980242" y="-1133315"/>
              <a:ext cx="8817618" cy="2876550"/>
            </a:xfrm>
            <a:custGeom>
              <a:avLst/>
              <a:gdLst>
                <a:gd name="connsiteX0" fmla="*/ 409575 w 8817618"/>
                <a:gd name="connsiteY0" fmla="*/ 0 h 2876550"/>
                <a:gd name="connsiteX1" fmla="*/ 8408043 w 8817618"/>
                <a:gd name="connsiteY1" fmla="*/ 0 h 2876550"/>
                <a:gd name="connsiteX2" fmla="*/ 8440229 w 8817618"/>
                <a:gd name="connsiteY2" fmla="*/ 159425 h 2876550"/>
                <a:gd name="connsiteX3" fmla="*/ 8817618 w 8817618"/>
                <a:gd name="connsiteY3" fmla="*/ 409575 h 2876550"/>
                <a:gd name="connsiteX4" fmla="*/ 8817618 w 8817618"/>
                <a:gd name="connsiteY4" fmla="*/ 2427763 h 2876550"/>
                <a:gd name="connsiteX5" fmla="*/ 8408043 w 8817618"/>
                <a:gd name="connsiteY5" fmla="*/ 2837338 h 2876550"/>
                <a:gd name="connsiteX6" fmla="*/ 8415959 w 8817618"/>
                <a:gd name="connsiteY6" fmla="*/ 2876550 h 2876550"/>
                <a:gd name="connsiteX7" fmla="*/ 401658 w 8817618"/>
                <a:gd name="connsiteY7" fmla="*/ 2876550 h 2876550"/>
                <a:gd name="connsiteX8" fmla="*/ 409574 w 8817618"/>
                <a:gd name="connsiteY8" fmla="*/ 2837338 h 2876550"/>
                <a:gd name="connsiteX9" fmla="*/ 82543 w 8817618"/>
                <a:gd name="connsiteY9" fmla="*/ 2436084 h 2876550"/>
                <a:gd name="connsiteX10" fmla="*/ 0 w 8817618"/>
                <a:gd name="connsiteY10" fmla="*/ 2427763 h 2876550"/>
                <a:gd name="connsiteX11" fmla="*/ 0 w 8817618"/>
                <a:gd name="connsiteY11" fmla="*/ 409575 h 2876550"/>
                <a:gd name="connsiteX12" fmla="*/ 409575 w 8817618"/>
                <a:gd name="connsiteY12" fmla="*/ 0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17618" h="2876550">
                  <a:moveTo>
                    <a:pt x="409575" y="0"/>
                  </a:moveTo>
                  <a:lnTo>
                    <a:pt x="8408043" y="0"/>
                  </a:lnTo>
                  <a:lnTo>
                    <a:pt x="8440229" y="159425"/>
                  </a:lnTo>
                  <a:cubicBezTo>
                    <a:pt x="8502407" y="306428"/>
                    <a:pt x="8647967" y="409575"/>
                    <a:pt x="8817618" y="409575"/>
                  </a:cubicBezTo>
                  <a:lnTo>
                    <a:pt x="8817618" y="2427763"/>
                  </a:lnTo>
                  <a:cubicBezTo>
                    <a:pt x="8591416" y="2427763"/>
                    <a:pt x="8408043" y="2611136"/>
                    <a:pt x="8408043" y="2837338"/>
                  </a:cubicBezTo>
                  <a:lnTo>
                    <a:pt x="8415959" y="2876550"/>
                  </a:lnTo>
                  <a:lnTo>
                    <a:pt x="401658" y="2876550"/>
                  </a:lnTo>
                  <a:lnTo>
                    <a:pt x="409574" y="2837338"/>
                  </a:lnTo>
                  <a:cubicBezTo>
                    <a:pt x="409574" y="2639411"/>
                    <a:pt x="269180" y="2474276"/>
                    <a:pt x="82543" y="2436084"/>
                  </a:cubicBezTo>
                  <a:lnTo>
                    <a:pt x="0" y="2427763"/>
                  </a:lnTo>
                  <a:lnTo>
                    <a:pt x="0" y="409575"/>
                  </a:lnTo>
                  <a:cubicBezTo>
                    <a:pt x="226202" y="409575"/>
                    <a:pt x="409575" y="226202"/>
                    <a:pt x="409575" y="0"/>
                  </a:cubicBezTo>
                  <a:close/>
                </a:path>
              </a:pathLst>
            </a:custGeom>
            <a:solidFill>
              <a:srgbClr val="DDCCA4"/>
            </a:solidFill>
            <a:ln>
              <a:noFill/>
            </a:ln>
            <a:effectLst>
              <a:outerShdw blurRad="254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819583" y="-978249"/>
              <a:ext cx="8496300" cy="2566418"/>
            </a:xfrm>
            <a:custGeom>
              <a:avLst/>
              <a:gdLst>
                <a:gd name="connsiteX0" fmla="*/ 409575 w 8817618"/>
                <a:gd name="connsiteY0" fmla="*/ 0 h 2876550"/>
                <a:gd name="connsiteX1" fmla="*/ 8408043 w 8817618"/>
                <a:gd name="connsiteY1" fmla="*/ 0 h 2876550"/>
                <a:gd name="connsiteX2" fmla="*/ 8440229 w 8817618"/>
                <a:gd name="connsiteY2" fmla="*/ 159425 h 2876550"/>
                <a:gd name="connsiteX3" fmla="*/ 8817618 w 8817618"/>
                <a:gd name="connsiteY3" fmla="*/ 409575 h 2876550"/>
                <a:gd name="connsiteX4" fmla="*/ 8817618 w 8817618"/>
                <a:gd name="connsiteY4" fmla="*/ 2427763 h 2876550"/>
                <a:gd name="connsiteX5" fmla="*/ 8408043 w 8817618"/>
                <a:gd name="connsiteY5" fmla="*/ 2837338 h 2876550"/>
                <a:gd name="connsiteX6" fmla="*/ 8415959 w 8817618"/>
                <a:gd name="connsiteY6" fmla="*/ 2876550 h 2876550"/>
                <a:gd name="connsiteX7" fmla="*/ 401658 w 8817618"/>
                <a:gd name="connsiteY7" fmla="*/ 2876550 h 2876550"/>
                <a:gd name="connsiteX8" fmla="*/ 409574 w 8817618"/>
                <a:gd name="connsiteY8" fmla="*/ 2837338 h 2876550"/>
                <a:gd name="connsiteX9" fmla="*/ 82543 w 8817618"/>
                <a:gd name="connsiteY9" fmla="*/ 2436084 h 2876550"/>
                <a:gd name="connsiteX10" fmla="*/ 0 w 8817618"/>
                <a:gd name="connsiteY10" fmla="*/ 2427763 h 2876550"/>
                <a:gd name="connsiteX11" fmla="*/ 0 w 8817618"/>
                <a:gd name="connsiteY11" fmla="*/ 409575 h 2876550"/>
                <a:gd name="connsiteX12" fmla="*/ 409575 w 8817618"/>
                <a:gd name="connsiteY12" fmla="*/ 0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17618" h="2876550">
                  <a:moveTo>
                    <a:pt x="409575" y="0"/>
                  </a:moveTo>
                  <a:lnTo>
                    <a:pt x="8408043" y="0"/>
                  </a:lnTo>
                  <a:lnTo>
                    <a:pt x="8440229" y="159425"/>
                  </a:lnTo>
                  <a:cubicBezTo>
                    <a:pt x="8502407" y="306428"/>
                    <a:pt x="8647967" y="409575"/>
                    <a:pt x="8817618" y="409575"/>
                  </a:cubicBezTo>
                  <a:lnTo>
                    <a:pt x="8817618" y="2427763"/>
                  </a:lnTo>
                  <a:cubicBezTo>
                    <a:pt x="8591416" y="2427763"/>
                    <a:pt x="8408043" y="2611136"/>
                    <a:pt x="8408043" y="2837338"/>
                  </a:cubicBezTo>
                  <a:lnTo>
                    <a:pt x="8415959" y="2876550"/>
                  </a:lnTo>
                  <a:lnTo>
                    <a:pt x="401658" y="2876550"/>
                  </a:lnTo>
                  <a:lnTo>
                    <a:pt x="409574" y="2837338"/>
                  </a:lnTo>
                  <a:cubicBezTo>
                    <a:pt x="409574" y="2639411"/>
                    <a:pt x="269180" y="2474276"/>
                    <a:pt x="82543" y="2436084"/>
                  </a:cubicBezTo>
                  <a:lnTo>
                    <a:pt x="0" y="2427763"/>
                  </a:lnTo>
                  <a:lnTo>
                    <a:pt x="0" y="409575"/>
                  </a:lnTo>
                  <a:cubicBezTo>
                    <a:pt x="226202" y="409575"/>
                    <a:pt x="409575" y="226202"/>
                    <a:pt x="409575" y="0"/>
                  </a:cubicBezTo>
                  <a:close/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淘宝店chenying0907 24"/>
          <p:cNvSpPr/>
          <p:nvPr/>
        </p:nvSpPr>
        <p:spPr>
          <a:xfrm>
            <a:off x="3183499" y="3223314"/>
            <a:ext cx="647270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kern="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200</a:t>
            </a:r>
            <a:r>
              <a:rPr lang="zh-CN" altLang="en-US" sz="1400" kern="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字以内，据统计每页幻灯片的最好控制在</a:t>
            </a:r>
            <a:r>
              <a:rPr lang="en-US" altLang="zh-CN" sz="1400" kern="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5</a:t>
            </a:r>
            <a:r>
              <a:rPr lang="zh-CN" altLang="en-US" sz="1400" kern="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分钟之内</a:t>
            </a:r>
            <a:r>
              <a:rPr lang="zh-CN" altLang="en-US" sz="1400" kern="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ahoma" panose="020B0604030504040204" pitchFamily="34" charset="0"/>
              </a:rPr>
              <a:t>。</a:t>
            </a:r>
            <a:endParaRPr lang="en-US" altLang="zh-CN" sz="1400" kern="0" dirty="0" smtClean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ahoma" panose="020B0604030504040204" pitchFamily="34" charset="0"/>
            </a:endParaRPr>
          </a:p>
          <a:p>
            <a:endParaRPr lang="en-US" altLang="zh-CN" sz="1400" kern="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ahoma" panose="020B0604030504040204" pitchFamily="34" charset="0"/>
            </a:endParaRPr>
          </a:p>
          <a:p>
            <a:r>
              <a: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</a:t>
            </a:r>
            <a:r>
              <a: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分钟之内。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33839" y="743706"/>
            <a:ext cx="10042161" cy="0"/>
          </a:xfrm>
          <a:prstGeom prst="line">
            <a:avLst/>
          </a:prstGeom>
          <a:ln w="53975" cmpd="thickThin">
            <a:gradFill flip="none" rotWithShape="1">
              <a:gsLst>
                <a:gs pos="0">
                  <a:srgbClr val="A8A89C">
                    <a:alpha val="0"/>
                  </a:srgbClr>
                </a:gs>
                <a:gs pos="99444">
                  <a:srgbClr val="A8A89C">
                    <a:alpha val="0"/>
                  </a:srgbClr>
                </a:gs>
                <a:gs pos="52000">
                  <a:srgbClr val="A8A89C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907" cy="162863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182980" y="148083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A8A89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33839" y="-89230"/>
            <a:ext cx="1569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lang="zh-CN" altLang="en-US" sz="4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 7"/>
          <p:cNvGrpSpPr/>
          <p:nvPr/>
        </p:nvGrpSpPr>
        <p:grpSpPr>
          <a:xfrm>
            <a:off x="1721854" y="2920656"/>
            <a:ext cx="9174746" cy="1349660"/>
            <a:chOff x="3926142" y="885412"/>
            <a:chExt cx="9174746" cy="1349660"/>
          </a:xfrm>
        </p:grpSpPr>
        <p:sp>
          <p:nvSpPr>
            <p:cNvPr id="10" name="文本框 9"/>
            <p:cNvSpPr txBox="1"/>
            <p:nvPr/>
          </p:nvSpPr>
          <p:spPr>
            <a:xfrm>
              <a:off x="6021642" y="885412"/>
              <a:ext cx="45265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在这里输入标题</a:t>
              </a:r>
              <a:endParaRPr lang="zh-CN" altLang="en-US" sz="28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" name="淘宝店chenying0907 10"/>
            <p:cNvSpPr/>
            <p:nvPr/>
          </p:nvSpPr>
          <p:spPr>
            <a:xfrm>
              <a:off x="6212140" y="1554075"/>
              <a:ext cx="41455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Your </a:t>
              </a:r>
              <a:r>
                <a:rPr lang="en-US" altLang="zh-CN" sz="1600" dirty="0">
                  <a:solidFill>
                    <a:schemeClr val="accent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 Here</a:t>
              </a:r>
              <a:endParaRPr lang="zh-CN" altLang="en-US" sz="16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26142" y="1896518"/>
              <a:ext cx="917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</a:t>
              </a:r>
              <a:r>
                <a:rPr lang="en-US" altLang="zh-CN" sz="1600" dirty="0">
                  <a:solidFill>
                    <a:schemeClr val="accent1">
                      <a:alpha val="74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……</a:t>
              </a:r>
              <a:endParaRPr lang="zh-CN" altLang="en-US" sz="1100" dirty="0">
                <a:solidFill>
                  <a:schemeClr val="accent1">
                    <a:alpha val="74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356228" y="1579536"/>
            <a:ext cx="9601198" cy="4028783"/>
          </a:xfrm>
          <a:prstGeom prst="rect">
            <a:avLst/>
          </a:prstGeom>
          <a:noFill/>
          <a:ln w="53975" cmpd="thickThin">
            <a:solidFill>
              <a:schemeClr val="accent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80327" y="1104641"/>
            <a:ext cx="4953000" cy="949790"/>
          </a:xfrm>
          <a:prstGeom prst="rect">
            <a:avLst/>
          </a:prstGeom>
          <a:solidFill>
            <a:srgbClr val="43464F"/>
          </a:solidFill>
          <a:ln w="53975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8794" y="638200"/>
            <a:ext cx="45265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C6C6C6"/>
                      </a:gs>
                    </a:gsLst>
                    <a:lin ang="16200000" scaled="1"/>
                    <a:tileRect/>
                  </a:gradFill>
                </a:ln>
                <a:noFill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lang="zh-CN" altLang="en-US" sz="8800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6C6C6"/>
                    </a:gs>
                  </a:gsLst>
                  <a:lin ang="16200000" scaled="1"/>
                  <a:tileRect/>
                </a:gradFill>
              </a:ln>
              <a:noFill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34" y="1579536"/>
            <a:ext cx="2412086" cy="26822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228" y="1615529"/>
            <a:ext cx="2385087" cy="26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4303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微软雅黑">
  <a:themeElements>
    <a:clrScheme name="2色 深底 如果你跟我一样偏爱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FCDC"/>
      </a:accent1>
      <a:accent2>
        <a:srgbClr val="223154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204</TotalTime>
  <Words>2440</Words>
  <Application>Microsoft Office PowerPoint</Application>
  <PresentationFormat>宽屏</PresentationFormat>
  <Paragraphs>167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Vivaldi</vt:lpstr>
      <vt:lpstr>阿里巴巴普惠体 L</vt:lpstr>
      <vt:lpstr>阿里巴巴普惠体 M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Tahoma</vt:lpstr>
      <vt:lpstr>Times New Roman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</dc:title>
  <dc:creator>51PPT模板网</dc:creator>
  <dc:description>www.51pptmoban.com</dc:description>
  <cp:lastModifiedBy>YANGs</cp:lastModifiedBy>
  <cp:revision>76</cp:revision>
  <dcterms:created xsi:type="dcterms:W3CDTF">2015-04-12T03:43:00Z</dcterms:created>
  <dcterms:modified xsi:type="dcterms:W3CDTF">2021-01-03T14:02:31Z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